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57" r:id="rId2"/>
    <p:sldId id="262" r:id="rId3"/>
    <p:sldId id="264" r:id="rId4"/>
    <p:sldId id="265" r:id="rId5"/>
    <p:sldId id="266" r:id="rId6"/>
    <p:sldId id="267" r:id="rId7"/>
    <p:sldId id="263" r:id="rId8"/>
    <p:sldId id="269" r:id="rId9"/>
  </p:sldIdLst>
  <p:sldSz cx="12192000" cy="6858000"/>
  <p:notesSz cx="6888163" cy="100187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77" autoAdjust="0"/>
    <p:restoredTop sz="94667" autoAdjust="0"/>
  </p:normalViewPr>
  <p:slideViewPr>
    <p:cSldViewPr>
      <p:cViewPr>
        <p:scale>
          <a:sx n="66" d="100"/>
          <a:sy n="66" d="100"/>
        </p:scale>
        <p:origin x="494" y="379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699" y="1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/>
          <a:lstStyle>
            <a:lvl1pPr algn="r">
              <a:defRPr sz="1200"/>
            </a:lvl1pPr>
          </a:lstStyle>
          <a:p>
            <a:fld id="{002ABDBD-9EF9-4621-BCFF-E05C74468FDE}" type="datetimeFigureOut">
              <a:rPr lang="ru-RU" smtClean="0"/>
              <a:pPr/>
              <a:t>17.08.2021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81787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428" tIns="46214" rIns="92428" bIns="46214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817" y="4758889"/>
            <a:ext cx="5510530" cy="4508421"/>
          </a:xfrm>
          <a:prstGeom prst="rect">
            <a:avLst/>
          </a:prstGeom>
        </p:spPr>
        <p:txBody>
          <a:bodyPr vert="horz" lIns="92428" tIns="46214" rIns="92428" bIns="46214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6040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699" y="9516040"/>
            <a:ext cx="2984870" cy="500935"/>
          </a:xfrm>
          <a:prstGeom prst="rect">
            <a:avLst/>
          </a:prstGeom>
        </p:spPr>
        <p:txBody>
          <a:bodyPr vert="horz" lIns="92428" tIns="46214" rIns="92428" bIns="46214" rtlCol="0" anchor="b"/>
          <a:lstStyle>
            <a:lvl1pPr algn="r">
              <a:defRPr sz="1200"/>
            </a:lvl1pPr>
          </a:lstStyle>
          <a:p>
            <a:fld id="{5887874C-C305-4F0D-BB72-D4663459F44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114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188" y="750888"/>
            <a:ext cx="6681787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0974" indent="-28883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55344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17482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79620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1758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3895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66033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28171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B3E138A-3F17-4E9F-970A-EEF52BC9F437}" type="slidenum">
              <a:rPr lang="ru-RU" smtClean="0">
                <a:solidFill>
                  <a:prstClr val="black"/>
                </a:solidFill>
              </a:rPr>
              <a:pPr eaLnBrk="1" hangingPunct="1"/>
              <a:t>1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4887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03188" y="750888"/>
            <a:ext cx="6681787" cy="375761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50974" indent="-288836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55344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17482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79620" indent="-231069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41758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3003895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66033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928171" indent="-23106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5B3E138A-3F17-4E9F-970A-EEF52BC9F437}" type="slidenum">
              <a:rPr lang="ru-RU" smtClean="0">
                <a:solidFill>
                  <a:prstClr val="black"/>
                </a:solidFill>
              </a:rPr>
              <a:pPr eaLnBrk="1" hangingPunct="1"/>
              <a:t>8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3703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5360" y="2570262"/>
            <a:ext cx="10363200" cy="1470025"/>
          </a:xfrm>
        </p:spPr>
        <p:txBody>
          <a:bodyPr/>
          <a:lstStyle>
            <a:lvl1pPr algn="l">
              <a:defRPr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4112286"/>
            <a:ext cx="8534400" cy="1440168"/>
          </a:xfrm>
        </p:spPr>
        <p:txBody>
          <a:bodyPr anchor="ctr" anchorCtr="0"/>
          <a:lstStyle>
            <a:lvl1pPr marL="0" indent="0" algn="l">
              <a:buNone/>
              <a:defRPr lang="ru-RU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grpSp>
        <p:nvGrpSpPr>
          <p:cNvPr id="84" name="Группа 83"/>
          <p:cNvGrpSpPr/>
          <p:nvPr userDrawn="1"/>
        </p:nvGrpSpPr>
        <p:grpSpPr>
          <a:xfrm>
            <a:off x="344141" y="88624"/>
            <a:ext cx="1113041" cy="1355244"/>
            <a:chOff x="632223" y="125512"/>
            <a:chExt cx="855663" cy="10620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632223" y="255687"/>
              <a:ext cx="95250" cy="161925"/>
            </a:xfrm>
            <a:custGeom>
              <a:avLst/>
              <a:gdLst>
                <a:gd name="T0" fmla="*/ 0 w 299"/>
                <a:gd name="T1" fmla="*/ 0 h 509"/>
                <a:gd name="T2" fmla="*/ 299 w 299"/>
                <a:gd name="T3" fmla="*/ 509 h 509"/>
                <a:gd name="T4" fmla="*/ 0 w 299"/>
                <a:gd name="T5" fmla="*/ 336 h 509"/>
                <a:gd name="T6" fmla="*/ 0 w 299"/>
                <a:gd name="T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509">
                  <a:moveTo>
                    <a:pt x="0" y="0"/>
                  </a:moveTo>
                  <a:lnTo>
                    <a:pt x="299" y="509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727473" y="317599"/>
              <a:ext cx="90488" cy="152400"/>
            </a:xfrm>
            <a:custGeom>
              <a:avLst/>
              <a:gdLst>
                <a:gd name="T0" fmla="*/ 0 w 285"/>
                <a:gd name="T1" fmla="*/ 0 h 482"/>
                <a:gd name="T2" fmla="*/ 285 w 285"/>
                <a:gd name="T3" fmla="*/ 482 h 482"/>
                <a:gd name="T4" fmla="*/ 0 w 285"/>
                <a:gd name="T5" fmla="*/ 316 h 482"/>
                <a:gd name="T6" fmla="*/ 0 w 285"/>
                <a:gd name="T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482">
                  <a:moveTo>
                    <a:pt x="0" y="0"/>
                  </a:moveTo>
                  <a:lnTo>
                    <a:pt x="285" y="482"/>
                  </a:lnTo>
                  <a:lnTo>
                    <a:pt x="0" y="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817960" y="376337"/>
              <a:ext cx="74613" cy="138113"/>
            </a:xfrm>
            <a:custGeom>
              <a:avLst/>
              <a:gdLst>
                <a:gd name="T0" fmla="*/ 0 w 238"/>
                <a:gd name="T1" fmla="*/ 0 h 434"/>
                <a:gd name="T2" fmla="*/ 238 w 238"/>
                <a:gd name="T3" fmla="*/ 434 h 434"/>
                <a:gd name="T4" fmla="*/ 0 w 238"/>
                <a:gd name="T5" fmla="*/ 296 h 434"/>
                <a:gd name="T6" fmla="*/ 0 w 238"/>
                <a:gd name="T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434">
                  <a:moveTo>
                    <a:pt x="0" y="0"/>
                  </a:moveTo>
                  <a:lnTo>
                    <a:pt x="238" y="434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632223" y="392212"/>
              <a:ext cx="58738" cy="128588"/>
            </a:xfrm>
            <a:custGeom>
              <a:avLst/>
              <a:gdLst>
                <a:gd name="T0" fmla="*/ 0 w 186"/>
                <a:gd name="T1" fmla="*/ 0 h 405"/>
                <a:gd name="T2" fmla="*/ 0 w 186"/>
                <a:gd name="T3" fmla="*/ 313 h 405"/>
                <a:gd name="T4" fmla="*/ 186 w 186"/>
                <a:gd name="T5" fmla="*/ 405 h 405"/>
                <a:gd name="T6" fmla="*/ 186 w 186"/>
                <a:gd name="T7" fmla="*/ 104 h 405"/>
                <a:gd name="T8" fmla="*/ 0 w 186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05">
                  <a:moveTo>
                    <a:pt x="0" y="0"/>
                  </a:moveTo>
                  <a:lnTo>
                    <a:pt x="0" y="313"/>
                  </a:lnTo>
                  <a:lnTo>
                    <a:pt x="186" y="405"/>
                  </a:lnTo>
                  <a:lnTo>
                    <a:pt x="186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9" name="Freeform 11"/>
            <p:cNvSpPr>
              <a:spLocks/>
            </p:cNvSpPr>
            <p:nvPr/>
          </p:nvSpPr>
          <p:spPr bwMode="auto">
            <a:xfrm>
              <a:off x="724298" y="443012"/>
              <a:ext cx="60325" cy="122238"/>
            </a:xfrm>
            <a:custGeom>
              <a:avLst/>
              <a:gdLst>
                <a:gd name="T0" fmla="*/ 0 w 191"/>
                <a:gd name="T1" fmla="*/ 0 h 385"/>
                <a:gd name="T2" fmla="*/ 0 w 191"/>
                <a:gd name="T3" fmla="*/ 295 h 385"/>
                <a:gd name="T4" fmla="*/ 191 w 191"/>
                <a:gd name="T5" fmla="*/ 385 h 385"/>
                <a:gd name="T6" fmla="*/ 191 w 191"/>
                <a:gd name="T7" fmla="*/ 108 h 385"/>
                <a:gd name="T8" fmla="*/ 0 w 191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85">
                  <a:moveTo>
                    <a:pt x="0" y="0"/>
                  </a:moveTo>
                  <a:lnTo>
                    <a:pt x="0" y="295"/>
                  </a:lnTo>
                  <a:lnTo>
                    <a:pt x="191" y="385"/>
                  </a:lnTo>
                  <a:lnTo>
                    <a:pt x="191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817960" y="495399"/>
              <a:ext cx="49213" cy="112713"/>
            </a:xfrm>
            <a:custGeom>
              <a:avLst/>
              <a:gdLst>
                <a:gd name="T0" fmla="*/ 0 w 155"/>
                <a:gd name="T1" fmla="*/ 0 h 354"/>
                <a:gd name="T2" fmla="*/ 0 w 155"/>
                <a:gd name="T3" fmla="*/ 276 h 354"/>
                <a:gd name="T4" fmla="*/ 155 w 155"/>
                <a:gd name="T5" fmla="*/ 354 h 354"/>
                <a:gd name="T6" fmla="*/ 155 w 155"/>
                <a:gd name="T7" fmla="*/ 87 h 354"/>
                <a:gd name="T8" fmla="*/ 0 w 155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354">
                  <a:moveTo>
                    <a:pt x="0" y="0"/>
                  </a:moveTo>
                  <a:lnTo>
                    <a:pt x="0" y="276"/>
                  </a:lnTo>
                  <a:lnTo>
                    <a:pt x="155" y="354"/>
                  </a:lnTo>
                  <a:lnTo>
                    <a:pt x="155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892573" y="538262"/>
              <a:ext cx="44450" cy="104775"/>
            </a:xfrm>
            <a:custGeom>
              <a:avLst/>
              <a:gdLst>
                <a:gd name="T0" fmla="*/ 0 w 137"/>
                <a:gd name="T1" fmla="*/ 0 h 328"/>
                <a:gd name="T2" fmla="*/ 0 w 137"/>
                <a:gd name="T3" fmla="*/ 261 h 328"/>
                <a:gd name="T4" fmla="*/ 137 w 137"/>
                <a:gd name="T5" fmla="*/ 328 h 328"/>
                <a:gd name="T6" fmla="*/ 137 w 137"/>
                <a:gd name="T7" fmla="*/ 76 h 328"/>
                <a:gd name="T8" fmla="*/ 0 w 137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28">
                  <a:moveTo>
                    <a:pt x="0" y="0"/>
                  </a:moveTo>
                  <a:lnTo>
                    <a:pt x="0" y="261"/>
                  </a:lnTo>
                  <a:lnTo>
                    <a:pt x="137" y="328"/>
                  </a:lnTo>
                  <a:lnTo>
                    <a:pt x="137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632223" y="520799"/>
              <a:ext cx="95250" cy="44450"/>
            </a:xfrm>
            <a:custGeom>
              <a:avLst/>
              <a:gdLst>
                <a:gd name="T0" fmla="*/ 0 w 299"/>
                <a:gd name="T1" fmla="*/ 0 h 142"/>
                <a:gd name="T2" fmla="*/ 0 w 299"/>
                <a:gd name="T3" fmla="*/ 141 h 142"/>
                <a:gd name="T4" fmla="*/ 299 w 299"/>
                <a:gd name="T5" fmla="*/ 142 h 142"/>
                <a:gd name="T6" fmla="*/ 0 w 299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42">
                  <a:moveTo>
                    <a:pt x="0" y="0"/>
                  </a:moveTo>
                  <a:lnTo>
                    <a:pt x="0" y="141"/>
                  </a:lnTo>
                  <a:lnTo>
                    <a:pt x="299" y="1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727473" y="565249"/>
              <a:ext cx="88900" cy="44450"/>
            </a:xfrm>
            <a:custGeom>
              <a:avLst/>
              <a:gdLst>
                <a:gd name="T0" fmla="*/ 0 w 283"/>
                <a:gd name="T1" fmla="*/ 0 h 136"/>
                <a:gd name="T2" fmla="*/ 0 w 283"/>
                <a:gd name="T3" fmla="*/ 136 h 136"/>
                <a:gd name="T4" fmla="*/ 283 w 283"/>
                <a:gd name="T5" fmla="*/ 136 h 136"/>
                <a:gd name="T6" fmla="*/ 0 w 2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136">
                  <a:moveTo>
                    <a:pt x="0" y="0"/>
                  </a:moveTo>
                  <a:lnTo>
                    <a:pt x="0" y="136"/>
                  </a:lnTo>
                  <a:lnTo>
                    <a:pt x="283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817960" y="609699"/>
              <a:ext cx="74613" cy="36513"/>
            </a:xfrm>
            <a:custGeom>
              <a:avLst/>
              <a:gdLst>
                <a:gd name="T0" fmla="*/ 0 w 238"/>
                <a:gd name="T1" fmla="*/ 0 h 114"/>
                <a:gd name="T2" fmla="*/ 0 w 238"/>
                <a:gd name="T3" fmla="*/ 114 h 114"/>
                <a:gd name="T4" fmla="*/ 238 w 238"/>
                <a:gd name="T5" fmla="*/ 114 h 114"/>
                <a:gd name="T6" fmla="*/ 0 w 238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14">
                  <a:moveTo>
                    <a:pt x="0" y="0"/>
                  </a:moveTo>
                  <a:lnTo>
                    <a:pt x="0" y="114"/>
                  </a:lnTo>
                  <a:lnTo>
                    <a:pt x="238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892573" y="646212"/>
              <a:ext cx="60325" cy="28575"/>
            </a:xfrm>
            <a:custGeom>
              <a:avLst/>
              <a:gdLst>
                <a:gd name="T0" fmla="*/ 0 w 190"/>
                <a:gd name="T1" fmla="*/ 0 h 91"/>
                <a:gd name="T2" fmla="*/ 0 w 190"/>
                <a:gd name="T3" fmla="*/ 91 h 91"/>
                <a:gd name="T4" fmla="*/ 190 w 190"/>
                <a:gd name="T5" fmla="*/ 91 h 91"/>
                <a:gd name="T6" fmla="*/ 0 w 190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91">
                  <a:moveTo>
                    <a:pt x="0" y="0"/>
                  </a:moveTo>
                  <a:lnTo>
                    <a:pt x="0" y="91"/>
                  </a:lnTo>
                  <a:lnTo>
                    <a:pt x="19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951310" y="354112"/>
              <a:ext cx="269875" cy="147638"/>
            </a:xfrm>
            <a:custGeom>
              <a:avLst/>
              <a:gdLst>
                <a:gd name="T0" fmla="*/ 0 w 850"/>
                <a:gd name="T1" fmla="*/ 464 h 464"/>
                <a:gd name="T2" fmla="*/ 850 w 850"/>
                <a:gd name="T3" fmla="*/ 464 h 464"/>
                <a:gd name="T4" fmla="*/ 248 w 850"/>
                <a:gd name="T5" fmla="*/ 0 h 464"/>
                <a:gd name="T6" fmla="*/ 0 w 850"/>
                <a:gd name="T7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464">
                  <a:moveTo>
                    <a:pt x="0" y="464"/>
                  </a:moveTo>
                  <a:lnTo>
                    <a:pt x="850" y="464"/>
                  </a:lnTo>
                  <a:lnTo>
                    <a:pt x="248" y="0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32223" y="606524"/>
              <a:ext cx="588963" cy="230188"/>
            </a:xfrm>
            <a:custGeom>
              <a:avLst/>
              <a:gdLst>
                <a:gd name="T0" fmla="*/ 0 w 1856"/>
                <a:gd name="T1" fmla="*/ 0 h 725"/>
                <a:gd name="T2" fmla="*/ 0 w 1856"/>
                <a:gd name="T3" fmla="*/ 725 h 725"/>
                <a:gd name="T4" fmla="*/ 292 w 1856"/>
                <a:gd name="T5" fmla="*/ 725 h 725"/>
                <a:gd name="T6" fmla="*/ 292 w 1856"/>
                <a:gd name="T7" fmla="*/ 124 h 725"/>
                <a:gd name="T8" fmla="*/ 0 w 1856"/>
                <a:gd name="T9" fmla="*/ 0 h 725"/>
                <a:gd name="T10" fmla="*/ 338 w 1856"/>
                <a:gd name="T11" fmla="*/ 725 h 725"/>
                <a:gd name="T12" fmla="*/ 578 w 1856"/>
                <a:gd name="T13" fmla="*/ 725 h 725"/>
                <a:gd name="T14" fmla="*/ 578 w 1856"/>
                <a:gd name="T15" fmla="*/ 245 h 725"/>
                <a:gd name="T16" fmla="*/ 622 w 1856"/>
                <a:gd name="T17" fmla="*/ 264 h 725"/>
                <a:gd name="T18" fmla="*/ 622 w 1856"/>
                <a:gd name="T19" fmla="*/ 725 h 725"/>
                <a:gd name="T20" fmla="*/ 814 w 1856"/>
                <a:gd name="T21" fmla="*/ 725 h 725"/>
                <a:gd name="T22" fmla="*/ 814 w 1856"/>
                <a:gd name="T23" fmla="*/ 346 h 725"/>
                <a:gd name="T24" fmla="*/ 338 w 1856"/>
                <a:gd name="T25" fmla="*/ 144 h 725"/>
                <a:gd name="T26" fmla="*/ 338 w 1856"/>
                <a:gd name="T27" fmla="*/ 725 h 725"/>
                <a:gd name="T28" fmla="*/ 856 w 1856"/>
                <a:gd name="T29" fmla="*/ 725 h 725"/>
                <a:gd name="T30" fmla="*/ 1248 w 1856"/>
                <a:gd name="T31" fmla="*/ 725 h 725"/>
                <a:gd name="T32" fmla="*/ 1248 w 1856"/>
                <a:gd name="T33" fmla="*/ 399 h 725"/>
                <a:gd name="T34" fmla="*/ 938 w 1856"/>
                <a:gd name="T35" fmla="*/ 399 h 725"/>
                <a:gd name="T36" fmla="*/ 856 w 1856"/>
                <a:gd name="T37" fmla="*/ 364 h 725"/>
                <a:gd name="T38" fmla="*/ 856 w 1856"/>
                <a:gd name="T39" fmla="*/ 725 h 725"/>
                <a:gd name="T40" fmla="*/ 1288 w 1856"/>
                <a:gd name="T41" fmla="*/ 725 h 725"/>
                <a:gd name="T42" fmla="*/ 1856 w 1856"/>
                <a:gd name="T43" fmla="*/ 725 h 725"/>
                <a:gd name="T44" fmla="*/ 1856 w 1856"/>
                <a:gd name="T45" fmla="*/ 399 h 725"/>
                <a:gd name="T46" fmla="*/ 1288 w 1856"/>
                <a:gd name="T47" fmla="*/ 399 h 725"/>
                <a:gd name="T48" fmla="*/ 1288 w 1856"/>
                <a:gd name="T49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6" h="725">
                  <a:moveTo>
                    <a:pt x="0" y="0"/>
                  </a:moveTo>
                  <a:lnTo>
                    <a:pt x="0" y="725"/>
                  </a:lnTo>
                  <a:lnTo>
                    <a:pt x="292" y="725"/>
                  </a:lnTo>
                  <a:lnTo>
                    <a:pt x="292" y="124"/>
                  </a:lnTo>
                  <a:lnTo>
                    <a:pt x="0" y="0"/>
                  </a:lnTo>
                  <a:close/>
                  <a:moveTo>
                    <a:pt x="338" y="725"/>
                  </a:moveTo>
                  <a:lnTo>
                    <a:pt x="578" y="725"/>
                  </a:lnTo>
                  <a:lnTo>
                    <a:pt x="578" y="245"/>
                  </a:lnTo>
                  <a:lnTo>
                    <a:pt x="622" y="264"/>
                  </a:lnTo>
                  <a:lnTo>
                    <a:pt x="622" y="725"/>
                  </a:lnTo>
                  <a:lnTo>
                    <a:pt x="814" y="725"/>
                  </a:lnTo>
                  <a:lnTo>
                    <a:pt x="814" y="346"/>
                  </a:lnTo>
                  <a:lnTo>
                    <a:pt x="338" y="144"/>
                  </a:lnTo>
                  <a:lnTo>
                    <a:pt x="338" y="725"/>
                  </a:lnTo>
                  <a:close/>
                  <a:moveTo>
                    <a:pt x="856" y="725"/>
                  </a:moveTo>
                  <a:lnTo>
                    <a:pt x="1248" y="725"/>
                  </a:lnTo>
                  <a:lnTo>
                    <a:pt x="1248" y="399"/>
                  </a:lnTo>
                  <a:lnTo>
                    <a:pt x="938" y="399"/>
                  </a:lnTo>
                  <a:lnTo>
                    <a:pt x="856" y="364"/>
                  </a:lnTo>
                  <a:lnTo>
                    <a:pt x="856" y="725"/>
                  </a:lnTo>
                  <a:close/>
                  <a:moveTo>
                    <a:pt x="1288" y="725"/>
                  </a:moveTo>
                  <a:lnTo>
                    <a:pt x="1856" y="725"/>
                  </a:lnTo>
                  <a:lnTo>
                    <a:pt x="1856" y="399"/>
                  </a:lnTo>
                  <a:lnTo>
                    <a:pt x="1288" y="399"/>
                  </a:lnTo>
                  <a:lnTo>
                    <a:pt x="1288" y="7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892573" y="425549"/>
              <a:ext cx="58738" cy="122238"/>
            </a:xfrm>
            <a:custGeom>
              <a:avLst/>
              <a:gdLst>
                <a:gd name="T0" fmla="*/ 0 w 184"/>
                <a:gd name="T1" fmla="*/ 0 h 387"/>
                <a:gd name="T2" fmla="*/ 184 w 184"/>
                <a:gd name="T3" fmla="*/ 387 h 387"/>
                <a:gd name="T4" fmla="*/ 0 w 184"/>
                <a:gd name="T5" fmla="*/ 280 h 387"/>
                <a:gd name="T6" fmla="*/ 0 w 184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87">
                  <a:moveTo>
                    <a:pt x="0" y="0"/>
                  </a:moveTo>
                  <a:lnTo>
                    <a:pt x="184" y="387"/>
                  </a:lnTo>
                  <a:lnTo>
                    <a:pt x="0" y="2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1232298" y="581124"/>
              <a:ext cx="255588" cy="579438"/>
            </a:xfrm>
            <a:custGeom>
              <a:avLst/>
              <a:gdLst>
                <a:gd name="T0" fmla="*/ 124 w 804"/>
                <a:gd name="T1" fmla="*/ 288 h 1827"/>
                <a:gd name="T2" fmla="*/ 87 w 804"/>
                <a:gd name="T3" fmla="*/ 905 h 1827"/>
                <a:gd name="T4" fmla="*/ 39 w 804"/>
                <a:gd name="T5" fmla="*/ 1290 h 1827"/>
                <a:gd name="T6" fmla="*/ 734 w 804"/>
                <a:gd name="T7" fmla="*/ 1615 h 1827"/>
                <a:gd name="T8" fmla="*/ 654 w 804"/>
                <a:gd name="T9" fmla="*/ 993 h 1827"/>
                <a:gd name="T10" fmla="*/ 610 w 804"/>
                <a:gd name="T11" fmla="*/ 381 h 1827"/>
                <a:gd name="T12" fmla="*/ 386 w 804"/>
                <a:gd name="T13" fmla="*/ 5 h 1827"/>
                <a:gd name="T14" fmla="*/ 137 w 804"/>
                <a:gd name="T15" fmla="*/ 1404 h 1827"/>
                <a:gd name="T16" fmla="*/ 177 w 804"/>
                <a:gd name="T17" fmla="*/ 1590 h 1827"/>
                <a:gd name="T18" fmla="*/ 124 w 804"/>
                <a:gd name="T19" fmla="*/ 1742 h 1827"/>
                <a:gd name="T20" fmla="*/ 252 w 804"/>
                <a:gd name="T21" fmla="*/ 1725 h 1827"/>
                <a:gd name="T22" fmla="*/ 71 w 804"/>
                <a:gd name="T23" fmla="*/ 1802 h 1827"/>
                <a:gd name="T24" fmla="*/ 123 w 804"/>
                <a:gd name="T25" fmla="*/ 1740 h 1827"/>
                <a:gd name="T26" fmla="*/ 790 w 804"/>
                <a:gd name="T27" fmla="*/ 1786 h 1827"/>
                <a:gd name="T28" fmla="*/ 686 w 804"/>
                <a:gd name="T29" fmla="*/ 1779 h 1827"/>
                <a:gd name="T30" fmla="*/ 641 w 804"/>
                <a:gd name="T31" fmla="*/ 1710 h 1827"/>
                <a:gd name="T32" fmla="*/ 659 w 804"/>
                <a:gd name="T33" fmla="*/ 1802 h 1827"/>
                <a:gd name="T34" fmla="*/ 324 w 804"/>
                <a:gd name="T35" fmla="*/ 1495 h 1827"/>
                <a:gd name="T36" fmla="*/ 361 w 804"/>
                <a:gd name="T37" fmla="*/ 1540 h 1827"/>
                <a:gd name="T38" fmla="*/ 405 w 804"/>
                <a:gd name="T39" fmla="*/ 1760 h 1827"/>
                <a:gd name="T40" fmla="*/ 322 w 804"/>
                <a:gd name="T41" fmla="*/ 1649 h 1827"/>
                <a:gd name="T42" fmla="*/ 541 w 804"/>
                <a:gd name="T43" fmla="*/ 1449 h 1827"/>
                <a:gd name="T44" fmla="*/ 618 w 804"/>
                <a:gd name="T45" fmla="*/ 1453 h 1827"/>
                <a:gd name="T46" fmla="*/ 548 w 804"/>
                <a:gd name="T47" fmla="*/ 1683 h 1827"/>
                <a:gd name="T48" fmla="*/ 534 w 804"/>
                <a:gd name="T49" fmla="*/ 1519 h 1827"/>
                <a:gd name="T50" fmla="*/ 349 w 804"/>
                <a:gd name="T51" fmla="*/ 1117 h 1827"/>
                <a:gd name="T52" fmla="*/ 369 w 804"/>
                <a:gd name="T53" fmla="*/ 1264 h 1827"/>
                <a:gd name="T54" fmla="*/ 341 w 804"/>
                <a:gd name="T55" fmla="*/ 1379 h 1827"/>
                <a:gd name="T56" fmla="*/ 289 w 804"/>
                <a:gd name="T57" fmla="*/ 1316 h 1827"/>
                <a:gd name="T58" fmla="*/ 251 w 804"/>
                <a:gd name="T59" fmla="*/ 1208 h 1827"/>
                <a:gd name="T60" fmla="*/ 647 w 804"/>
                <a:gd name="T61" fmla="*/ 1112 h 1827"/>
                <a:gd name="T62" fmla="*/ 704 w 804"/>
                <a:gd name="T63" fmla="*/ 1263 h 1827"/>
                <a:gd name="T64" fmla="*/ 536 w 804"/>
                <a:gd name="T65" fmla="*/ 1267 h 1827"/>
                <a:gd name="T66" fmla="*/ 564 w 804"/>
                <a:gd name="T67" fmla="*/ 1131 h 1827"/>
                <a:gd name="T68" fmla="*/ 485 w 804"/>
                <a:gd name="T69" fmla="*/ 1159 h 1827"/>
                <a:gd name="T70" fmla="*/ 351 w 804"/>
                <a:gd name="T71" fmla="*/ 949 h 1827"/>
                <a:gd name="T72" fmla="*/ 437 w 804"/>
                <a:gd name="T73" fmla="*/ 1006 h 1827"/>
                <a:gd name="T74" fmla="*/ 371 w 804"/>
                <a:gd name="T75" fmla="*/ 1001 h 1827"/>
                <a:gd name="T76" fmla="*/ 468 w 804"/>
                <a:gd name="T77" fmla="*/ 946 h 1827"/>
                <a:gd name="T78" fmla="*/ 626 w 804"/>
                <a:gd name="T79" fmla="*/ 771 h 1827"/>
                <a:gd name="T80" fmla="*/ 610 w 804"/>
                <a:gd name="T81" fmla="*/ 936 h 1827"/>
                <a:gd name="T82" fmla="*/ 579 w 804"/>
                <a:gd name="T83" fmla="*/ 806 h 1827"/>
                <a:gd name="T84" fmla="*/ 507 w 804"/>
                <a:gd name="T85" fmla="*/ 602 h 1827"/>
                <a:gd name="T86" fmla="*/ 531 w 804"/>
                <a:gd name="T87" fmla="*/ 779 h 1827"/>
                <a:gd name="T88" fmla="*/ 427 w 804"/>
                <a:gd name="T89" fmla="*/ 821 h 1827"/>
                <a:gd name="T90" fmla="*/ 448 w 804"/>
                <a:gd name="T91" fmla="*/ 689 h 1827"/>
                <a:gd name="T92" fmla="*/ 377 w 804"/>
                <a:gd name="T93" fmla="*/ 674 h 1827"/>
                <a:gd name="T94" fmla="*/ 174 w 804"/>
                <a:gd name="T95" fmla="*/ 761 h 1827"/>
                <a:gd name="T96" fmla="*/ 226 w 804"/>
                <a:gd name="T97" fmla="*/ 878 h 1827"/>
                <a:gd name="T98" fmla="*/ 96 w 804"/>
                <a:gd name="T99" fmla="*/ 753 h 1827"/>
                <a:gd name="T100" fmla="*/ 465 w 804"/>
                <a:gd name="T101" fmla="*/ 386 h 1827"/>
                <a:gd name="T102" fmla="*/ 578 w 804"/>
                <a:gd name="T103" fmla="*/ 366 h 1827"/>
                <a:gd name="T104" fmla="*/ 528 w 804"/>
                <a:gd name="T105" fmla="*/ 531 h 1827"/>
                <a:gd name="T106" fmla="*/ 492 w 804"/>
                <a:gd name="T107" fmla="*/ 488 h 1827"/>
                <a:gd name="T108" fmla="*/ 466 w 804"/>
                <a:gd name="T109" fmla="*/ 427 h 1827"/>
                <a:gd name="T110" fmla="*/ 390 w 804"/>
                <a:gd name="T111" fmla="*/ 30 h 1827"/>
                <a:gd name="T112" fmla="*/ 461 w 804"/>
                <a:gd name="T113" fmla="*/ 95 h 1827"/>
                <a:gd name="T114" fmla="*/ 396 w 804"/>
                <a:gd name="T115" fmla="*/ 113 h 1827"/>
                <a:gd name="T116" fmla="*/ 395 w 804"/>
                <a:gd name="T117" fmla="*/ 64 h 1827"/>
                <a:gd name="T118" fmla="*/ 460 w 804"/>
                <a:gd name="T119" fmla="*/ 227 h 1827"/>
                <a:gd name="T120" fmla="*/ 390 w 804"/>
                <a:gd name="T121" fmla="*/ 253 h 1827"/>
                <a:gd name="T122" fmla="*/ 329 w 804"/>
                <a:gd name="T123" fmla="*/ 384 h 1827"/>
                <a:gd name="T124" fmla="*/ 280 w 804"/>
                <a:gd name="T125" fmla="*/ 426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4" h="1827">
                  <a:moveTo>
                    <a:pt x="307" y="0"/>
                  </a:moveTo>
                  <a:lnTo>
                    <a:pt x="290" y="6"/>
                  </a:lnTo>
                  <a:lnTo>
                    <a:pt x="274" y="13"/>
                  </a:lnTo>
                  <a:lnTo>
                    <a:pt x="260" y="21"/>
                  </a:lnTo>
                  <a:lnTo>
                    <a:pt x="247" y="32"/>
                  </a:lnTo>
                  <a:lnTo>
                    <a:pt x="237" y="43"/>
                  </a:lnTo>
                  <a:lnTo>
                    <a:pt x="226" y="55"/>
                  </a:lnTo>
                  <a:lnTo>
                    <a:pt x="219" y="69"/>
                  </a:lnTo>
                  <a:lnTo>
                    <a:pt x="212" y="84"/>
                  </a:lnTo>
                  <a:lnTo>
                    <a:pt x="210" y="106"/>
                  </a:lnTo>
                  <a:lnTo>
                    <a:pt x="207" y="129"/>
                  </a:lnTo>
                  <a:lnTo>
                    <a:pt x="205" y="150"/>
                  </a:lnTo>
                  <a:lnTo>
                    <a:pt x="205" y="170"/>
                  </a:lnTo>
                  <a:lnTo>
                    <a:pt x="205" y="189"/>
                  </a:lnTo>
                  <a:lnTo>
                    <a:pt x="207" y="208"/>
                  </a:lnTo>
                  <a:lnTo>
                    <a:pt x="210" y="227"/>
                  </a:lnTo>
                  <a:lnTo>
                    <a:pt x="212" y="246"/>
                  </a:lnTo>
                  <a:lnTo>
                    <a:pt x="189" y="253"/>
                  </a:lnTo>
                  <a:lnTo>
                    <a:pt x="166" y="263"/>
                  </a:lnTo>
                  <a:lnTo>
                    <a:pt x="156" y="268"/>
                  </a:lnTo>
                  <a:lnTo>
                    <a:pt x="144" y="274"/>
                  </a:lnTo>
                  <a:lnTo>
                    <a:pt x="135" y="281"/>
                  </a:lnTo>
                  <a:lnTo>
                    <a:pt x="124" y="288"/>
                  </a:lnTo>
                  <a:lnTo>
                    <a:pt x="115" y="295"/>
                  </a:lnTo>
                  <a:lnTo>
                    <a:pt x="106" y="303"/>
                  </a:lnTo>
                  <a:lnTo>
                    <a:pt x="96" y="312"/>
                  </a:lnTo>
                  <a:lnTo>
                    <a:pt x="87" y="322"/>
                  </a:lnTo>
                  <a:lnTo>
                    <a:pt x="79" y="331"/>
                  </a:lnTo>
                  <a:lnTo>
                    <a:pt x="72" y="342"/>
                  </a:lnTo>
                  <a:lnTo>
                    <a:pt x="64" y="353"/>
                  </a:lnTo>
                  <a:lnTo>
                    <a:pt x="57" y="365"/>
                  </a:lnTo>
                  <a:lnTo>
                    <a:pt x="55" y="422"/>
                  </a:lnTo>
                  <a:lnTo>
                    <a:pt x="53" y="477"/>
                  </a:lnTo>
                  <a:lnTo>
                    <a:pt x="50" y="530"/>
                  </a:lnTo>
                  <a:lnTo>
                    <a:pt x="45" y="581"/>
                  </a:lnTo>
                  <a:lnTo>
                    <a:pt x="40" y="632"/>
                  </a:lnTo>
                  <a:lnTo>
                    <a:pt x="33" y="681"/>
                  </a:lnTo>
                  <a:lnTo>
                    <a:pt x="26" y="728"/>
                  </a:lnTo>
                  <a:lnTo>
                    <a:pt x="18" y="772"/>
                  </a:lnTo>
                  <a:lnTo>
                    <a:pt x="23" y="797"/>
                  </a:lnTo>
                  <a:lnTo>
                    <a:pt x="30" y="819"/>
                  </a:lnTo>
                  <a:lnTo>
                    <a:pt x="38" y="839"/>
                  </a:lnTo>
                  <a:lnTo>
                    <a:pt x="47" y="859"/>
                  </a:lnTo>
                  <a:lnTo>
                    <a:pt x="59" y="876"/>
                  </a:lnTo>
                  <a:lnTo>
                    <a:pt x="72" y="891"/>
                  </a:lnTo>
                  <a:lnTo>
                    <a:pt x="87" y="905"/>
                  </a:lnTo>
                  <a:lnTo>
                    <a:pt x="102" y="918"/>
                  </a:lnTo>
                  <a:lnTo>
                    <a:pt x="106" y="961"/>
                  </a:lnTo>
                  <a:lnTo>
                    <a:pt x="87" y="980"/>
                  </a:lnTo>
                  <a:lnTo>
                    <a:pt x="72" y="998"/>
                  </a:lnTo>
                  <a:lnTo>
                    <a:pt x="57" y="1015"/>
                  </a:lnTo>
                  <a:lnTo>
                    <a:pt x="44" y="1034"/>
                  </a:lnTo>
                  <a:lnTo>
                    <a:pt x="32" y="1052"/>
                  </a:lnTo>
                  <a:lnTo>
                    <a:pt x="23" y="1069"/>
                  </a:lnTo>
                  <a:lnTo>
                    <a:pt x="14" y="1088"/>
                  </a:lnTo>
                  <a:lnTo>
                    <a:pt x="7" y="1105"/>
                  </a:lnTo>
                  <a:lnTo>
                    <a:pt x="5" y="1122"/>
                  </a:lnTo>
                  <a:lnTo>
                    <a:pt x="4" y="1138"/>
                  </a:lnTo>
                  <a:lnTo>
                    <a:pt x="4" y="1152"/>
                  </a:lnTo>
                  <a:lnTo>
                    <a:pt x="5" y="1165"/>
                  </a:lnTo>
                  <a:lnTo>
                    <a:pt x="7" y="1178"/>
                  </a:lnTo>
                  <a:lnTo>
                    <a:pt x="10" y="1188"/>
                  </a:lnTo>
                  <a:lnTo>
                    <a:pt x="12" y="1199"/>
                  </a:lnTo>
                  <a:lnTo>
                    <a:pt x="17" y="1209"/>
                  </a:lnTo>
                  <a:lnTo>
                    <a:pt x="25" y="1228"/>
                  </a:lnTo>
                  <a:lnTo>
                    <a:pt x="33" y="1247"/>
                  </a:lnTo>
                  <a:lnTo>
                    <a:pt x="41" y="1264"/>
                  </a:lnTo>
                  <a:lnTo>
                    <a:pt x="48" y="1284"/>
                  </a:lnTo>
                  <a:lnTo>
                    <a:pt x="39" y="1290"/>
                  </a:lnTo>
                  <a:lnTo>
                    <a:pt x="31" y="1295"/>
                  </a:lnTo>
                  <a:lnTo>
                    <a:pt x="24" y="1301"/>
                  </a:lnTo>
                  <a:lnTo>
                    <a:pt x="17" y="1308"/>
                  </a:lnTo>
                  <a:lnTo>
                    <a:pt x="11" y="1314"/>
                  </a:lnTo>
                  <a:lnTo>
                    <a:pt x="6" y="1321"/>
                  </a:lnTo>
                  <a:lnTo>
                    <a:pt x="3" y="1328"/>
                  </a:lnTo>
                  <a:lnTo>
                    <a:pt x="0" y="1336"/>
                  </a:lnTo>
                  <a:lnTo>
                    <a:pt x="3" y="1821"/>
                  </a:lnTo>
                  <a:lnTo>
                    <a:pt x="804" y="1827"/>
                  </a:lnTo>
                  <a:lnTo>
                    <a:pt x="801" y="1806"/>
                  </a:lnTo>
                  <a:lnTo>
                    <a:pt x="799" y="1785"/>
                  </a:lnTo>
                  <a:lnTo>
                    <a:pt x="794" y="1765"/>
                  </a:lnTo>
                  <a:lnTo>
                    <a:pt x="789" y="1745"/>
                  </a:lnTo>
                  <a:lnTo>
                    <a:pt x="785" y="1735"/>
                  </a:lnTo>
                  <a:lnTo>
                    <a:pt x="780" y="1725"/>
                  </a:lnTo>
                  <a:lnTo>
                    <a:pt x="775" y="1716"/>
                  </a:lnTo>
                  <a:lnTo>
                    <a:pt x="769" y="1705"/>
                  </a:lnTo>
                  <a:lnTo>
                    <a:pt x="763" y="1696"/>
                  </a:lnTo>
                  <a:lnTo>
                    <a:pt x="755" y="1687"/>
                  </a:lnTo>
                  <a:lnTo>
                    <a:pt x="746" y="1677"/>
                  </a:lnTo>
                  <a:lnTo>
                    <a:pt x="737" y="1668"/>
                  </a:lnTo>
                  <a:lnTo>
                    <a:pt x="735" y="1642"/>
                  </a:lnTo>
                  <a:lnTo>
                    <a:pt x="734" y="1615"/>
                  </a:lnTo>
                  <a:lnTo>
                    <a:pt x="734" y="1590"/>
                  </a:lnTo>
                  <a:lnTo>
                    <a:pt x="734" y="1565"/>
                  </a:lnTo>
                  <a:lnTo>
                    <a:pt x="736" y="1514"/>
                  </a:lnTo>
                  <a:lnTo>
                    <a:pt x="739" y="1460"/>
                  </a:lnTo>
                  <a:lnTo>
                    <a:pt x="743" y="1401"/>
                  </a:lnTo>
                  <a:lnTo>
                    <a:pt x="746" y="1336"/>
                  </a:lnTo>
                  <a:lnTo>
                    <a:pt x="746" y="1301"/>
                  </a:lnTo>
                  <a:lnTo>
                    <a:pt x="746" y="1263"/>
                  </a:lnTo>
                  <a:lnTo>
                    <a:pt x="746" y="1222"/>
                  </a:lnTo>
                  <a:lnTo>
                    <a:pt x="745" y="1179"/>
                  </a:lnTo>
                  <a:lnTo>
                    <a:pt x="738" y="1150"/>
                  </a:lnTo>
                  <a:lnTo>
                    <a:pt x="731" y="1122"/>
                  </a:lnTo>
                  <a:lnTo>
                    <a:pt x="728" y="1108"/>
                  </a:lnTo>
                  <a:lnTo>
                    <a:pt x="723" y="1095"/>
                  </a:lnTo>
                  <a:lnTo>
                    <a:pt x="717" y="1082"/>
                  </a:lnTo>
                  <a:lnTo>
                    <a:pt x="711" y="1069"/>
                  </a:lnTo>
                  <a:lnTo>
                    <a:pt x="706" y="1057"/>
                  </a:lnTo>
                  <a:lnTo>
                    <a:pt x="699" y="1046"/>
                  </a:lnTo>
                  <a:lnTo>
                    <a:pt x="690" y="1034"/>
                  </a:lnTo>
                  <a:lnTo>
                    <a:pt x="682" y="1023"/>
                  </a:lnTo>
                  <a:lnTo>
                    <a:pt x="674" y="1013"/>
                  </a:lnTo>
                  <a:lnTo>
                    <a:pt x="663" y="1002"/>
                  </a:lnTo>
                  <a:lnTo>
                    <a:pt x="654" y="993"/>
                  </a:lnTo>
                  <a:lnTo>
                    <a:pt x="642" y="985"/>
                  </a:lnTo>
                  <a:lnTo>
                    <a:pt x="646" y="960"/>
                  </a:lnTo>
                  <a:lnTo>
                    <a:pt x="648" y="936"/>
                  </a:lnTo>
                  <a:lnTo>
                    <a:pt x="651" y="910"/>
                  </a:lnTo>
                  <a:lnTo>
                    <a:pt x="652" y="885"/>
                  </a:lnTo>
                  <a:lnTo>
                    <a:pt x="654" y="860"/>
                  </a:lnTo>
                  <a:lnTo>
                    <a:pt x="658" y="834"/>
                  </a:lnTo>
                  <a:lnTo>
                    <a:pt x="663" y="807"/>
                  </a:lnTo>
                  <a:lnTo>
                    <a:pt x="670" y="779"/>
                  </a:lnTo>
                  <a:lnTo>
                    <a:pt x="674" y="767"/>
                  </a:lnTo>
                  <a:lnTo>
                    <a:pt x="675" y="756"/>
                  </a:lnTo>
                  <a:lnTo>
                    <a:pt x="674" y="744"/>
                  </a:lnTo>
                  <a:lnTo>
                    <a:pt x="673" y="731"/>
                  </a:lnTo>
                  <a:lnTo>
                    <a:pt x="668" y="706"/>
                  </a:lnTo>
                  <a:lnTo>
                    <a:pt x="661" y="681"/>
                  </a:lnTo>
                  <a:lnTo>
                    <a:pt x="656" y="659"/>
                  </a:lnTo>
                  <a:lnTo>
                    <a:pt x="651" y="632"/>
                  </a:lnTo>
                  <a:lnTo>
                    <a:pt x="645" y="601"/>
                  </a:lnTo>
                  <a:lnTo>
                    <a:pt x="639" y="566"/>
                  </a:lnTo>
                  <a:lnTo>
                    <a:pt x="632" y="526"/>
                  </a:lnTo>
                  <a:lnTo>
                    <a:pt x="624" y="482"/>
                  </a:lnTo>
                  <a:lnTo>
                    <a:pt x="617" y="434"/>
                  </a:lnTo>
                  <a:lnTo>
                    <a:pt x="610" y="381"/>
                  </a:lnTo>
                  <a:lnTo>
                    <a:pt x="598" y="360"/>
                  </a:lnTo>
                  <a:lnTo>
                    <a:pt x="585" y="342"/>
                  </a:lnTo>
                  <a:lnTo>
                    <a:pt x="571" y="323"/>
                  </a:lnTo>
                  <a:lnTo>
                    <a:pt x="555" y="305"/>
                  </a:lnTo>
                  <a:lnTo>
                    <a:pt x="536" y="289"/>
                  </a:lnTo>
                  <a:lnTo>
                    <a:pt x="516" y="275"/>
                  </a:lnTo>
                  <a:lnTo>
                    <a:pt x="495" y="262"/>
                  </a:lnTo>
                  <a:lnTo>
                    <a:pt x="474" y="250"/>
                  </a:lnTo>
                  <a:lnTo>
                    <a:pt x="471" y="104"/>
                  </a:lnTo>
                  <a:lnTo>
                    <a:pt x="466" y="85"/>
                  </a:lnTo>
                  <a:lnTo>
                    <a:pt x="460" y="68"/>
                  </a:lnTo>
                  <a:lnTo>
                    <a:pt x="455" y="60"/>
                  </a:lnTo>
                  <a:lnTo>
                    <a:pt x="452" y="53"/>
                  </a:lnTo>
                  <a:lnTo>
                    <a:pt x="447" y="46"/>
                  </a:lnTo>
                  <a:lnTo>
                    <a:pt x="441" y="40"/>
                  </a:lnTo>
                  <a:lnTo>
                    <a:pt x="437" y="33"/>
                  </a:lnTo>
                  <a:lnTo>
                    <a:pt x="431" y="28"/>
                  </a:lnTo>
                  <a:lnTo>
                    <a:pt x="424" y="22"/>
                  </a:lnTo>
                  <a:lnTo>
                    <a:pt x="417" y="18"/>
                  </a:lnTo>
                  <a:lnTo>
                    <a:pt x="410" y="14"/>
                  </a:lnTo>
                  <a:lnTo>
                    <a:pt x="403" y="10"/>
                  </a:lnTo>
                  <a:lnTo>
                    <a:pt x="395" y="7"/>
                  </a:lnTo>
                  <a:lnTo>
                    <a:pt x="386" y="5"/>
                  </a:lnTo>
                  <a:lnTo>
                    <a:pt x="307" y="0"/>
                  </a:lnTo>
                  <a:close/>
                  <a:moveTo>
                    <a:pt x="83" y="1365"/>
                  </a:moveTo>
                  <a:lnTo>
                    <a:pt x="89" y="1363"/>
                  </a:lnTo>
                  <a:lnTo>
                    <a:pt x="93" y="1359"/>
                  </a:lnTo>
                  <a:lnTo>
                    <a:pt x="95" y="1357"/>
                  </a:lnTo>
                  <a:lnTo>
                    <a:pt x="95" y="1354"/>
                  </a:lnTo>
                  <a:lnTo>
                    <a:pt x="96" y="1353"/>
                  </a:lnTo>
                  <a:lnTo>
                    <a:pt x="97" y="1352"/>
                  </a:lnTo>
                  <a:lnTo>
                    <a:pt x="99" y="1352"/>
                  </a:lnTo>
                  <a:lnTo>
                    <a:pt x="102" y="1353"/>
                  </a:lnTo>
                  <a:lnTo>
                    <a:pt x="108" y="1356"/>
                  </a:lnTo>
                  <a:lnTo>
                    <a:pt x="112" y="1359"/>
                  </a:lnTo>
                  <a:lnTo>
                    <a:pt x="114" y="1363"/>
                  </a:lnTo>
                  <a:lnTo>
                    <a:pt x="116" y="1367"/>
                  </a:lnTo>
                  <a:lnTo>
                    <a:pt x="117" y="1378"/>
                  </a:lnTo>
                  <a:lnTo>
                    <a:pt x="119" y="1388"/>
                  </a:lnTo>
                  <a:lnTo>
                    <a:pt x="119" y="1393"/>
                  </a:lnTo>
                  <a:lnTo>
                    <a:pt x="120" y="1398"/>
                  </a:lnTo>
                  <a:lnTo>
                    <a:pt x="122" y="1401"/>
                  </a:lnTo>
                  <a:lnTo>
                    <a:pt x="124" y="1404"/>
                  </a:lnTo>
                  <a:lnTo>
                    <a:pt x="127" y="1405"/>
                  </a:lnTo>
                  <a:lnTo>
                    <a:pt x="131" y="1405"/>
                  </a:lnTo>
                  <a:lnTo>
                    <a:pt x="137" y="1404"/>
                  </a:lnTo>
                  <a:lnTo>
                    <a:pt x="145" y="1400"/>
                  </a:lnTo>
                  <a:lnTo>
                    <a:pt x="150" y="1398"/>
                  </a:lnTo>
                  <a:lnTo>
                    <a:pt x="154" y="1398"/>
                  </a:lnTo>
                  <a:lnTo>
                    <a:pt x="156" y="1399"/>
                  </a:lnTo>
                  <a:lnTo>
                    <a:pt x="157" y="1404"/>
                  </a:lnTo>
                  <a:lnTo>
                    <a:pt x="156" y="1421"/>
                  </a:lnTo>
                  <a:lnTo>
                    <a:pt x="151" y="1448"/>
                  </a:lnTo>
                  <a:lnTo>
                    <a:pt x="151" y="1461"/>
                  </a:lnTo>
                  <a:lnTo>
                    <a:pt x="152" y="1473"/>
                  </a:lnTo>
                  <a:lnTo>
                    <a:pt x="155" y="1485"/>
                  </a:lnTo>
                  <a:lnTo>
                    <a:pt x="158" y="1498"/>
                  </a:lnTo>
                  <a:lnTo>
                    <a:pt x="168" y="1523"/>
                  </a:lnTo>
                  <a:lnTo>
                    <a:pt x="178" y="1545"/>
                  </a:lnTo>
                  <a:lnTo>
                    <a:pt x="183" y="1556"/>
                  </a:lnTo>
                  <a:lnTo>
                    <a:pt x="188" y="1565"/>
                  </a:lnTo>
                  <a:lnTo>
                    <a:pt x="190" y="1573"/>
                  </a:lnTo>
                  <a:lnTo>
                    <a:pt x="191" y="1579"/>
                  </a:lnTo>
                  <a:lnTo>
                    <a:pt x="191" y="1583"/>
                  </a:lnTo>
                  <a:lnTo>
                    <a:pt x="191" y="1585"/>
                  </a:lnTo>
                  <a:lnTo>
                    <a:pt x="190" y="1586"/>
                  </a:lnTo>
                  <a:lnTo>
                    <a:pt x="189" y="1588"/>
                  </a:lnTo>
                  <a:lnTo>
                    <a:pt x="184" y="1590"/>
                  </a:lnTo>
                  <a:lnTo>
                    <a:pt x="177" y="1590"/>
                  </a:lnTo>
                  <a:lnTo>
                    <a:pt x="172" y="1587"/>
                  </a:lnTo>
                  <a:lnTo>
                    <a:pt x="168" y="1584"/>
                  </a:lnTo>
                  <a:lnTo>
                    <a:pt x="163" y="1578"/>
                  </a:lnTo>
                  <a:lnTo>
                    <a:pt x="159" y="1571"/>
                  </a:lnTo>
                  <a:lnTo>
                    <a:pt x="152" y="1553"/>
                  </a:lnTo>
                  <a:lnTo>
                    <a:pt x="145" y="1533"/>
                  </a:lnTo>
                  <a:lnTo>
                    <a:pt x="141" y="1515"/>
                  </a:lnTo>
                  <a:lnTo>
                    <a:pt x="135" y="1498"/>
                  </a:lnTo>
                  <a:lnTo>
                    <a:pt x="133" y="1493"/>
                  </a:lnTo>
                  <a:lnTo>
                    <a:pt x="131" y="1488"/>
                  </a:lnTo>
                  <a:lnTo>
                    <a:pt x="129" y="1485"/>
                  </a:lnTo>
                  <a:lnTo>
                    <a:pt x="127" y="1485"/>
                  </a:lnTo>
                  <a:lnTo>
                    <a:pt x="126" y="1485"/>
                  </a:lnTo>
                  <a:lnTo>
                    <a:pt x="124" y="1485"/>
                  </a:lnTo>
                  <a:lnTo>
                    <a:pt x="122" y="1484"/>
                  </a:lnTo>
                  <a:lnTo>
                    <a:pt x="121" y="1483"/>
                  </a:lnTo>
                  <a:lnTo>
                    <a:pt x="117" y="1477"/>
                  </a:lnTo>
                  <a:lnTo>
                    <a:pt x="114" y="1470"/>
                  </a:lnTo>
                  <a:lnTo>
                    <a:pt x="107" y="1453"/>
                  </a:lnTo>
                  <a:lnTo>
                    <a:pt x="100" y="1431"/>
                  </a:lnTo>
                  <a:lnTo>
                    <a:pt x="88" y="1387"/>
                  </a:lnTo>
                  <a:lnTo>
                    <a:pt x="83" y="1365"/>
                  </a:lnTo>
                  <a:close/>
                  <a:moveTo>
                    <a:pt x="124" y="1742"/>
                  </a:moveTo>
                  <a:lnTo>
                    <a:pt x="133" y="1746"/>
                  </a:lnTo>
                  <a:lnTo>
                    <a:pt x="141" y="1750"/>
                  </a:lnTo>
                  <a:lnTo>
                    <a:pt x="147" y="1751"/>
                  </a:lnTo>
                  <a:lnTo>
                    <a:pt x="152" y="1750"/>
                  </a:lnTo>
                  <a:lnTo>
                    <a:pt x="158" y="1748"/>
                  </a:lnTo>
                  <a:lnTo>
                    <a:pt x="164" y="1744"/>
                  </a:lnTo>
                  <a:lnTo>
                    <a:pt x="170" y="1738"/>
                  </a:lnTo>
                  <a:lnTo>
                    <a:pt x="177" y="1733"/>
                  </a:lnTo>
                  <a:lnTo>
                    <a:pt x="184" y="1736"/>
                  </a:lnTo>
                  <a:lnTo>
                    <a:pt x="195" y="1742"/>
                  </a:lnTo>
                  <a:lnTo>
                    <a:pt x="199" y="1743"/>
                  </a:lnTo>
                  <a:lnTo>
                    <a:pt x="203" y="1743"/>
                  </a:lnTo>
                  <a:lnTo>
                    <a:pt x="207" y="1743"/>
                  </a:lnTo>
                  <a:lnTo>
                    <a:pt x="212" y="1742"/>
                  </a:lnTo>
                  <a:lnTo>
                    <a:pt x="217" y="1740"/>
                  </a:lnTo>
                  <a:lnTo>
                    <a:pt x="223" y="1737"/>
                  </a:lnTo>
                  <a:lnTo>
                    <a:pt x="228" y="1733"/>
                  </a:lnTo>
                  <a:lnTo>
                    <a:pt x="234" y="1728"/>
                  </a:lnTo>
                  <a:lnTo>
                    <a:pt x="237" y="1725"/>
                  </a:lnTo>
                  <a:lnTo>
                    <a:pt x="240" y="1723"/>
                  </a:lnTo>
                  <a:lnTo>
                    <a:pt x="242" y="1723"/>
                  </a:lnTo>
                  <a:lnTo>
                    <a:pt x="246" y="1723"/>
                  </a:lnTo>
                  <a:lnTo>
                    <a:pt x="252" y="1725"/>
                  </a:lnTo>
                  <a:lnTo>
                    <a:pt x="257" y="1730"/>
                  </a:lnTo>
                  <a:lnTo>
                    <a:pt x="268" y="1743"/>
                  </a:lnTo>
                  <a:lnTo>
                    <a:pt x="282" y="1758"/>
                  </a:lnTo>
                  <a:lnTo>
                    <a:pt x="294" y="1767"/>
                  </a:lnTo>
                  <a:lnTo>
                    <a:pt x="307" y="1776"/>
                  </a:lnTo>
                  <a:lnTo>
                    <a:pt x="317" y="1783"/>
                  </a:lnTo>
                  <a:lnTo>
                    <a:pt x="328" y="1788"/>
                  </a:lnTo>
                  <a:lnTo>
                    <a:pt x="336" y="1794"/>
                  </a:lnTo>
                  <a:lnTo>
                    <a:pt x="342" y="1798"/>
                  </a:lnTo>
                  <a:lnTo>
                    <a:pt x="344" y="1800"/>
                  </a:lnTo>
                  <a:lnTo>
                    <a:pt x="345" y="1801"/>
                  </a:lnTo>
                  <a:lnTo>
                    <a:pt x="345" y="1804"/>
                  </a:lnTo>
                  <a:lnTo>
                    <a:pt x="344" y="1805"/>
                  </a:lnTo>
                  <a:lnTo>
                    <a:pt x="338" y="1806"/>
                  </a:lnTo>
                  <a:lnTo>
                    <a:pt x="329" y="1807"/>
                  </a:lnTo>
                  <a:lnTo>
                    <a:pt x="315" y="1808"/>
                  </a:lnTo>
                  <a:lnTo>
                    <a:pt x="297" y="1808"/>
                  </a:lnTo>
                  <a:lnTo>
                    <a:pt x="254" y="1807"/>
                  </a:lnTo>
                  <a:lnTo>
                    <a:pt x="205" y="1805"/>
                  </a:lnTo>
                  <a:lnTo>
                    <a:pt x="155" y="1802"/>
                  </a:lnTo>
                  <a:lnTo>
                    <a:pt x="108" y="1801"/>
                  </a:lnTo>
                  <a:lnTo>
                    <a:pt x="88" y="1802"/>
                  </a:lnTo>
                  <a:lnTo>
                    <a:pt x="71" y="1802"/>
                  </a:lnTo>
                  <a:lnTo>
                    <a:pt x="57" y="1804"/>
                  </a:lnTo>
                  <a:lnTo>
                    <a:pt x="47" y="1806"/>
                  </a:lnTo>
                  <a:lnTo>
                    <a:pt x="45" y="1806"/>
                  </a:lnTo>
                  <a:lnTo>
                    <a:pt x="44" y="1806"/>
                  </a:lnTo>
                  <a:lnTo>
                    <a:pt x="41" y="1806"/>
                  </a:lnTo>
                  <a:lnTo>
                    <a:pt x="41" y="1805"/>
                  </a:lnTo>
                  <a:lnTo>
                    <a:pt x="43" y="1800"/>
                  </a:lnTo>
                  <a:lnTo>
                    <a:pt x="46" y="1794"/>
                  </a:lnTo>
                  <a:lnTo>
                    <a:pt x="53" y="1788"/>
                  </a:lnTo>
                  <a:lnTo>
                    <a:pt x="64" y="1781"/>
                  </a:lnTo>
                  <a:lnTo>
                    <a:pt x="79" y="1776"/>
                  </a:lnTo>
                  <a:lnTo>
                    <a:pt x="96" y="1770"/>
                  </a:lnTo>
                  <a:lnTo>
                    <a:pt x="101" y="1769"/>
                  </a:lnTo>
                  <a:lnTo>
                    <a:pt x="103" y="1767"/>
                  </a:lnTo>
                  <a:lnTo>
                    <a:pt x="107" y="1765"/>
                  </a:lnTo>
                  <a:lnTo>
                    <a:pt x="109" y="1763"/>
                  </a:lnTo>
                  <a:lnTo>
                    <a:pt x="113" y="1757"/>
                  </a:lnTo>
                  <a:lnTo>
                    <a:pt x="115" y="1751"/>
                  </a:lnTo>
                  <a:lnTo>
                    <a:pt x="117" y="1746"/>
                  </a:lnTo>
                  <a:lnTo>
                    <a:pt x="119" y="1742"/>
                  </a:lnTo>
                  <a:lnTo>
                    <a:pt x="120" y="1740"/>
                  </a:lnTo>
                  <a:lnTo>
                    <a:pt x="121" y="1740"/>
                  </a:lnTo>
                  <a:lnTo>
                    <a:pt x="123" y="1740"/>
                  </a:lnTo>
                  <a:lnTo>
                    <a:pt x="124" y="1742"/>
                  </a:lnTo>
                  <a:close/>
                  <a:moveTo>
                    <a:pt x="715" y="1736"/>
                  </a:moveTo>
                  <a:lnTo>
                    <a:pt x="721" y="1737"/>
                  </a:lnTo>
                  <a:lnTo>
                    <a:pt x="725" y="1738"/>
                  </a:lnTo>
                  <a:lnTo>
                    <a:pt x="729" y="1739"/>
                  </a:lnTo>
                  <a:lnTo>
                    <a:pt x="731" y="1742"/>
                  </a:lnTo>
                  <a:lnTo>
                    <a:pt x="735" y="1748"/>
                  </a:lnTo>
                  <a:lnTo>
                    <a:pt x="737" y="1755"/>
                  </a:lnTo>
                  <a:lnTo>
                    <a:pt x="737" y="1759"/>
                  </a:lnTo>
                  <a:lnTo>
                    <a:pt x="739" y="1764"/>
                  </a:lnTo>
                  <a:lnTo>
                    <a:pt x="741" y="1764"/>
                  </a:lnTo>
                  <a:lnTo>
                    <a:pt x="742" y="1764"/>
                  </a:lnTo>
                  <a:lnTo>
                    <a:pt x="744" y="1763"/>
                  </a:lnTo>
                  <a:lnTo>
                    <a:pt x="748" y="1760"/>
                  </a:lnTo>
                  <a:lnTo>
                    <a:pt x="750" y="1759"/>
                  </a:lnTo>
                  <a:lnTo>
                    <a:pt x="754" y="1759"/>
                  </a:lnTo>
                  <a:lnTo>
                    <a:pt x="758" y="1759"/>
                  </a:lnTo>
                  <a:lnTo>
                    <a:pt x="762" y="1762"/>
                  </a:lnTo>
                  <a:lnTo>
                    <a:pt x="771" y="1766"/>
                  </a:lnTo>
                  <a:lnTo>
                    <a:pt x="780" y="1773"/>
                  </a:lnTo>
                  <a:lnTo>
                    <a:pt x="784" y="1778"/>
                  </a:lnTo>
                  <a:lnTo>
                    <a:pt x="787" y="1781"/>
                  </a:lnTo>
                  <a:lnTo>
                    <a:pt x="790" y="1786"/>
                  </a:lnTo>
                  <a:lnTo>
                    <a:pt x="792" y="1791"/>
                  </a:lnTo>
                  <a:lnTo>
                    <a:pt x="793" y="1795"/>
                  </a:lnTo>
                  <a:lnTo>
                    <a:pt x="792" y="1799"/>
                  </a:lnTo>
                  <a:lnTo>
                    <a:pt x="791" y="1804"/>
                  </a:lnTo>
                  <a:lnTo>
                    <a:pt x="787" y="1807"/>
                  </a:lnTo>
                  <a:lnTo>
                    <a:pt x="780" y="1812"/>
                  </a:lnTo>
                  <a:lnTo>
                    <a:pt x="772" y="1817"/>
                  </a:lnTo>
                  <a:lnTo>
                    <a:pt x="762" y="1821"/>
                  </a:lnTo>
                  <a:lnTo>
                    <a:pt x="750" y="1824"/>
                  </a:lnTo>
                  <a:lnTo>
                    <a:pt x="743" y="1825"/>
                  </a:lnTo>
                  <a:lnTo>
                    <a:pt x="737" y="1825"/>
                  </a:lnTo>
                  <a:lnTo>
                    <a:pt x="730" y="1825"/>
                  </a:lnTo>
                  <a:lnTo>
                    <a:pt x="723" y="1824"/>
                  </a:lnTo>
                  <a:lnTo>
                    <a:pt x="717" y="1822"/>
                  </a:lnTo>
                  <a:lnTo>
                    <a:pt x="710" y="1819"/>
                  </a:lnTo>
                  <a:lnTo>
                    <a:pt x="704" y="1815"/>
                  </a:lnTo>
                  <a:lnTo>
                    <a:pt x="697" y="1811"/>
                  </a:lnTo>
                  <a:lnTo>
                    <a:pt x="694" y="1807"/>
                  </a:lnTo>
                  <a:lnTo>
                    <a:pt x="692" y="1802"/>
                  </a:lnTo>
                  <a:lnTo>
                    <a:pt x="689" y="1797"/>
                  </a:lnTo>
                  <a:lnTo>
                    <a:pt x="687" y="1791"/>
                  </a:lnTo>
                  <a:lnTo>
                    <a:pt x="687" y="1785"/>
                  </a:lnTo>
                  <a:lnTo>
                    <a:pt x="686" y="1779"/>
                  </a:lnTo>
                  <a:lnTo>
                    <a:pt x="686" y="1773"/>
                  </a:lnTo>
                  <a:lnTo>
                    <a:pt x="687" y="1766"/>
                  </a:lnTo>
                  <a:lnTo>
                    <a:pt x="688" y="1760"/>
                  </a:lnTo>
                  <a:lnTo>
                    <a:pt x="690" y="1755"/>
                  </a:lnTo>
                  <a:lnTo>
                    <a:pt x="693" y="1750"/>
                  </a:lnTo>
                  <a:lnTo>
                    <a:pt x="696" y="1745"/>
                  </a:lnTo>
                  <a:lnTo>
                    <a:pt x="700" y="1742"/>
                  </a:lnTo>
                  <a:lnTo>
                    <a:pt x="704" y="1738"/>
                  </a:lnTo>
                  <a:lnTo>
                    <a:pt x="709" y="1737"/>
                  </a:lnTo>
                  <a:lnTo>
                    <a:pt x="715" y="1736"/>
                  </a:lnTo>
                  <a:close/>
                  <a:moveTo>
                    <a:pt x="600" y="1668"/>
                  </a:moveTo>
                  <a:lnTo>
                    <a:pt x="603" y="1662"/>
                  </a:lnTo>
                  <a:lnTo>
                    <a:pt x="605" y="1660"/>
                  </a:lnTo>
                  <a:lnTo>
                    <a:pt x="607" y="1660"/>
                  </a:lnTo>
                  <a:lnTo>
                    <a:pt x="610" y="1661"/>
                  </a:lnTo>
                  <a:lnTo>
                    <a:pt x="616" y="1666"/>
                  </a:lnTo>
                  <a:lnTo>
                    <a:pt x="623" y="1669"/>
                  </a:lnTo>
                  <a:lnTo>
                    <a:pt x="628" y="1670"/>
                  </a:lnTo>
                  <a:lnTo>
                    <a:pt x="633" y="1674"/>
                  </a:lnTo>
                  <a:lnTo>
                    <a:pt x="637" y="1677"/>
                  </a:lnTo>
                  <a:lnTo>
                    <a:pt x="639" y="1683"/>
                  </a:lnTo>
                  <a:lnTo>
                    <a:pt x="641" y="1696"/>
                  </a:lnTo>
                  <a:lnTo>
                    <a:pt x="641" y="1710"/>
                  </a:lnTo>
                  <a:lnTo>
                    <a:pt x="640" y="1723"/>
                  </a:lnTo>
                  <a:lnTo>
                    <a:pt x="640" y="1733"/>
                  </a:lnTo>
                  <a:lnTo>
                    <a:pt x="640" y="1736"/>
                  </a:lnTo>
                  <a:lnTo>
                    <a:pt x="640" y="1737"/>
                  </a:lnTo>
                  <a:lnTo>
                    <a:pt x="641" y="1736"/>
                  </a:lnTo>
                  <a:lnTo>
                    <a:pt x="644" y="1733"/>
                  </a:lnTo>
                  <a:lnTo>
                    <a:pt x="647" y="1729"/>
                  </a:lnTo>
                  <a:lnTo>
                    <a:pt x="649" y="1725"/>
                  </a:lnTo>
                  <a:lnTo>
                    <a:pt x="653" y="1723"/>
                  </a:lnTo>
                  <a:lnTo>
                    <a:pt x="655" y="1723"/>
                  </a:lnTo>
                  <a:lnTo>
                    <a:pt x="658" y="1723"/>
                  </a:lnTo>
                  <a:lnTo>
                    <a:pt x="661" y="1724"/>
                  </a:lnTo>
                  <a:lnTo>
                    <a:pt x="663" y="1725"/>
                  </a:lnTo>
                  <a:lnTo>
                    <a:pt x="666" y="1729"/>
                  </a:lnTo>
                  <a:lnTo>
                    <a:pt x="669" y="1736"/>
                  </a:lnTo>
                  <a:lnTo>
                    <a:pt x="672" y="1745"/>
                  </a:lnTo>
                  <a:lnTo>
                    <a:pt x="674" y="1757"/>
                  </a:lnTo>
                  <a:lnTo>
                    <a:pt x="674" y="1767"/>
                  </a:lnTo>
                  <a:lnTo>
                    <a:pt x="672" y="1779"/>
                  </a:lnTo>
                  <a:lnTo>
                    <a:pt x="668" y="1790"/>
                  </a:lnTo>
                  <a:lnTo>
                    <a:pt x="666" y="1794"/>
                  </a:lnTo>
                  <a:lnTo>
                    <a:pt x="662" y="1799"/>
                  </a:lnTo>
                  <a:lnTo>
                    <a:pt x="659" y="1802"/>
                  </a:lnTo>
                  <a:lnTo>
                    <a:pt x="654" y="1805"/>
                  </a:lnTo>
                  <a:lnTo>
                    <a:pt x="649" y="1807"/>
                  </a:lnTo>
                  <a:lnTo>
                    <a:pt x="644" y="1808"/>
                  </a:lnTo>
                  <a:lnTo>
                    <a:pt x="638" y="1809"/>
                  </a:lnTo>
                  <a:lnTo>
                    <a:pt x="630" y="1808"/>
                  </a:lnTo>
                  <a:lnTo>
                    <a:pt x="623" y="1807"/>
                  </a:lnTo>
                  <a:lnTo>
                    <a:pt x="613" y="1804"/>
                  </a:lnTo>
                  <a:lnTo>
                    <a:pt x="604" y="1800"/>
                  </a:lnTo>
                  <a:lnTo>
                    <a:pt x="593" y="1794"/>
                  </a:lnTo>
                  <a:lnTo>
                    <a:pt x="586" y="1788"/>
                  </a:lnTo>
                  <a:lnTo>
                    <a:pt x="580" y="1781"/>
                  </a:lnTo>
                  <a:lnTo>
                    <a:pt x="576" y="1774"/>
                  </a:lnTo>
                  <a:lnTo>
                    <a:pt x="573" y="1766"/>
                  </a:lnTo>
                  <a:lnTo>
                    <a:pt x="573" y="1757"/>
                  </a:lnTo>
                  <a:lnTo>
                    <a:pt x="573" y="1748"/>
                  </a:lnTo>
                  <a:lnTo>
                    <a:pt x="575" y="1738"/>
                  </a:lnTo>
                  <a:lnTo>
                    <a:pt x="577" y="1729"/>
                  </a:lnTo>
                  <a:lnTo>
                    <a:pt x="590" y="1694"/>
                  </a:lnTo>
                  <a:lnTo>
                    <a:pt x="600" y="1668"/>
                  </a:lnTo>
                  <a:close/>
                  <a:moveTo>
                    <a:pt x="316" y="1502"/>
                  </a:moveTo>
                  <a:lnTo>
                    <a:pt x="320" y="1500"/>
                  </a:lnTo>
                  <a:lnTo>
                    <a:pt x="322" y="1497"/>
                  </a:lnTo>
                  <a:lnTo>
                    <a:pt x="324" y="1495"/>
                  </a:lnTo>
                  <a:lnTo>
                    <a:pt x="326" y="1491"/>
                  </a:lnTo>
                  <a:lnTo>
                    <a:pt x="328" y="1485"/>
                  </a:lnTo>
                  <a:lnTo>
                    <a:pt x="329" y="1477"/>
                  </a:lnTo>
                  <a:lnTo>
                    <a:pt x="329" y="1470"/>
                  </a:lnTo>
                  <a:lnTo>
                    <a:pt x="330" y="1464"/>
                  </a:lnTo>
                  <a:lnTo>
                    <a:pt x="331" y="1462"/>
                  </a:lnTo>
                  <a:lnTo>
                    <a:pt x="333" y="1460"/>
                  </a:lnTo>
                  <a:lnTo>
                    <a:pt x="334" y="1459"/>
                  </a:lnTo>
                  <a:lnTo>
                    <a:pt x="336" y="1457"/>
                  </a:lnTo>
                  <a:lnTo>
                    <a:pt x="347" y="1455"/>
                  </a:lnTo>
                  <a:lnTo>
                    <a:pt x="351" y="1455"/>
                  </a:lnTo>
                  <a:lnTo>
                    <a:pt x="354" y="1457"/>
                  </a:lnTo>
                  <a:lnTo>
                    <a:pt x="358" y="1459"/>
                  </a:lnTo>
                  <a:lnTo>
                    <a:pt x="363" y="1460"/>
                  </a:lnTo>
                  <a:lnTo>
                    <a:pt x="368" y="1462"/>
                  </a:lnTo>
                  <a:lnTo>
                    <a:pt x="370" y="1466"/>
                  </a:lnTo>
                  <a:lnTo>
                    <a:pt x="371" y="1471"/>
                  </a:lnTo>
                  <a:lnTo>
                    <a:pt x="370" y="1483"/>
                  </a:lnTo>
                  <a:lnTo>
                    <a:pt x="368" y="1498"/>
                  </a:lnTo>
                  <a:lnTo>
                    <a:pt x="364" y="1514"/>
                  </a:lnTo>
                  <a:lnTo>
                    <a:pt x="361" y="1529"/>
                  </a:lnTo>
                  <a:lnTo>
                    <a:pt x="359" y="1535"/>
                  </a:lnTo>
                  <a:lnTo>
                    <a:pt x="361" y="1540"/>
                  </a:lnTo>
                  <a:lnTo>
                    <a:pt x="362" y="1546"/>
                  </a:lnTo>
                  <a:lnTo>
                    <a:pt x="364" y="1550"/>
                  </a:lnTo>
                  <a:lnTo>
                    <a:pt x="370" y="1556"/>
                  </a:lnTo>
                  <a:lnTo>
                    <a:pt x="371" y="1556"/>
                  </a:lnTo>
                  <a:lnTo>
                    <a:pt x="370" y="1558"/>
                  </a:lnTo>
                  <a:lnTo>
                    <a:pt x="368" y="1563"/>
                  </a:lnTo>
                  <a:lnTo>
                    <a:pt x="365" y="1571"/>
                  </a:lnTo>
                  <a:lnTo>
                    <a:pt x="363" y="1585"/>
                  </a:lnTo>
                  <a:lnTo>
                    <a:pt x="363" y="1598"/>
                  </a:lnTo>
                  <a:lnTo>
                    <a:pt x="363" y="1611"/>
                  </a:lnTo>
                  <a:lnTo>
                    <a:pt x="376" y="1625"/>
                  </a:lnTo>
                  <a:lnTo>
                    <a:pt x="389" y="1640"/>
                  </a:lnTo>
                  <a:lnTo>
                    <a:pt x="387" y="1650"/>
                  </a:lnTo>
                  <a:lnTo>
                    <a:pt x="389" y="1660"/>
                  </a:lnTo>
                  <a:lnTo>
                    <a:pt x="389" y="1669"/>
                  </a:lnTo>
                  <a:lnTo>
                    <a:pt x="391" y="1678"/>
                  </a:lnTo>
                  <a:lnTo>
                    <a:pt x="395" y="1697"/>
                  </a:lnTo>
                  <a:lnTo>
                    <a:pt x="399" y="1714"/>
                  </a:lnTo>
                  <a:lnTo>
                    <a:pt x="403" y="1729"/>
                  </a:lnTo>
                  <a:lnTo>
                    <a:pt x="406" y="1743"/>
                  </a:lnTo>
                  <a:lnTo>
                    <a:pt x="406" y="1749"/>
                  </a:lnTo>
                  <a:lnTo>
                    <a:pt x="406" y="1755"/>
                  </a:lnTo>
                  <a:lnTo>
                    <a:pt x="405" y="1760"/>
                  </a:lnTo>
                  <a:lnTo>
                    <a:pt x="404" y="1765"/>
                  </a:lnTo>
                  <a:lnTo>
                    <a:pt x="400" y="1767"/>
                  </a:lnTo>
                  <a:lnTo>
                    <a:pt x="396" y="1770"/>
                  </a:lnTo>
                  <a:lnTo>
                    <a:pt x="390" y="1770"/>
                  </a:lnTo>
                  <a:lnTo>
                    <a:pt x="384" y="1770"/>
                  </a:lnTo>
                  <a:lnTo>
                    <a:pt x="370" y="1766"/>
                  </a:lnTo>
                  <a:lnTo>
                    <a:pt x="359" y="1765"/>
                  </a:lnTo>
                  <a:lnTo>
                    <a:pt x="357" y="1764"/>
                  </a:lnTo>
                  <a:lnTo>
                    <a:pt x="356" y="1762"/>
                  </a:lnTo>
                  <a:lnTo>
                    <a:pt x="355" y="1759"/>
                  </a:lnTo>
                  <a:lnTo>
                    <a:pt x="354" y="1756"/>
                  </a:lnTo>
                  <a:lnTo>
                    <a:pt x="352" y="1746"/>
                  </a:lnTo>
                  <a:lnTo>
                    <a:pt x="352" y="1736"/>
                  </a:lnTo>
                  <a:lnTo>
                    <a:pt x="352" y="1723"/>
                  </a:lnTo>
                  <a:lnTo>
                    <a:pt x="352" y="1710"/>
                  </a:lnTo>
                  <a:lnTo>
                    <a:pt x="352" y="1697"/>
                  </a:lnTo>
                  <a:lnTo>
                    <a:pt x="350" y="1686"/>
                  </a:lnTo>
                  <a:lnTo>
                    <a:pt x="348" y="1676"/>
                  </a:lnTo>
                  <a:lnTo>
                    <a:pt x="343" y="1667"/>
                  </a:lnTo>
                  <a:lnTo>
                    <a:pt x="338" y="1661"/>
                  </a:lnTo>
                  <a:lnTo>
                    <a:pt x="333" y="1655"/>
                  </a:lnTo>
                  <a:lnTo>
                    <a:pt x="328" y="1652"/>
                  </a:lnTo>
                  <a:lnTo>
                    <a:pt x="322" y="1649"/>
                  </a:lnTo>
                  <a:lnTo>
                    <a:pt x="319" y="1648"/>
                  </a:lnTo>
                  <a:lnTo>
                    <a:pt x="316" y="1648"/>
                  </a:lnTo>
                  <a:lnTo>
                    <a:pt x="315" y="1648"/>
                  </a:lnTo>
                  <a:lnTo>
                    <a:pt x="313" y="1648"/>
                  </a:lnTo>
                  <a:lnTo>
                    <a:pt x="311" y="1646"/>
                  </a:lnTo>
                  <a:lnTo>
                    <a:pt x="310" y="1643"/>
                  </a:lnTo>
                  <a:lnTo>
                    <a:pt x="308" y="1636"/>
                  </a:lnTo>
                  <a:lnTo>
                    <a:pt x="307" y="1628"/>
                  </a:lnTo>
                  <a:lnTo>
                    <a:pt x="307" y="1616"/>
                  </a:lnTo>
                  <a:lnTo>
                    <a:pt x="308" y="1605"/>
                  </a:lnTo>
                  <a:lnTo>
                    <a:pt x="311" y="1592"/>
                  </a:lnTo>
                  <a:lnTo>
                    <a:pt x="317" y="1580"/>
                  </a:lnTo>
                  <a:lnTo>
                    <a:pt x="333" y="1559"/>
                  </a:lnTo>
                  <a:lnTo>
                    <a:pt x="336" y="1552"/>
                  </a:lnTo>
                  <a:lnTo>
                    <a:pt x="331" y="1550"/>
                  </a:lnTo>
                  <a:lnTo>
                    <a:pt x="327" y="1547"/>
                  </a:lnTo>
                  <a:lnTo>
                    <a:pt x="323" y="1544"/>
                  </a:lnTo>
                  <a:lnTo>
                    <a:pt x="321" y="1539"/>
                  </a:lnTo>
                  <a:lnTo>
                    <a:pt x="320" y="1532"/>
                  </a:lnTo>
                  <a:lnTo>
                    <a:pt x="319" y="1524"/>
                  </a:lnTo>
                  <a:lnTo>
                    <a:pt x="317" y="1514"/>
                  </a:lnTo>
                  <a:lnTo>
                    <a:pt x="316" y="1502"/>
                  </a:lnTo>
                  <a:close/>
                  <a:moveTo>
                    <a:pt x="541" y="1449"/>
                  </a:moveTo>
                  <a:lnTo>
                    <a:pt x="548" y="1446"/>
                  </a:lnTo>
                  <a:lnTo>
                    <a:pt x="554" y="1440"/>
                  </a:lnTo>
                  <a:lnTo>
                    <a:pt x="559" y="1433"/>
                  </a:lnTo>
                  <a:lnTo>
                    <a:pt x="564" y="1426"/>
                  </a:lnTo>
                  <a:lnTo>
                    <a:pt x="569" y="1419"/>
                  </a:lnTo>
                  <a:lnTo>
                    <a:pt x="573" y="1413"/>
                  </a:lnTo>
                  <a:lnTo>
                    <a:pt x="577" y="1408"/>
                  </a:lnTo>
                  <a:lnTo>
                    <a:pt x="582" y="1405"/>
                  </a:lnTo>
                  <a:lnTo>
                    <a:pt x="594" y="1404"/>
                  </a:lnTo>
                  <a:lnTo>
                    <a:pt x="603" y="1404"/>
                  </a:lnTo>
                  <a:lnTo>
                    <a:pt x="609" y="1405"/>
                  </a:lnTo>
                  <a:lnTo>
                    <a:pt x="614" y="1406"/>
                  </a:lnTo>
                  <a:lnTo>
                    <a:pt x="620" y="1407"/>
                  </a:lnTo>
                  <a:lnTo>
                    <a:pt x="624" y="1408"/>
                  </a:lnTo>
                  <a:lnTo>
                    <a:pt x="626" y="1409"/>
                  </a:lnTo>
                  <a:lnTo>
                    <a:pt x="628" y="1412"/>
                  </a:lnTo>
                  <a:lnTo>
                    <a:pt x="627" y="1418"/>
                  </a:lnTo>
                  <a:lnTo>
                    <a:pt x="624" y="1425"/>
                  </a:lnTo>
                  <a:lnTo>
                    <a:pt x="620" y="1433"/>
                  </a:lnTo>
                  <a:lnTo>
                    <a:pt x="618" y="1441"/>
                  </a:lnTo>
                  <a:lnTo>
                    <a:pt x="617" y="1445"/>
                  </a:lnTo>
                  <a:lnTo>
                    <a:pt x="617" y="1449"/>
                  </a:lnTo>
                  <a:lnTo>
                    <a:pt x="618" y="1453"/>
                  </a:lnTo>
                  <a:lnTo>
                    <a:pt x="620" y="1456"/>
                  </a:lnTo>
                  <a:lnTo>
                    <a:pt x="623" y="1459"/>
                  </a:lnTo>
                  <a:lnTo>
                    <a:pt x="624" y="1462"/>
                  </a:lnTo>
                  <a:lnTo>
                    <a:pt x="625" y="1464"/>
                  </a:lnTo>
                  <a:lnTo>
                    <a:pt x="625" y="1468"/>
                  </a:lnTo>
                  <a:lnTo>
                    <a:pt x="624" y="1475"/>
                  </a:lnTo>
                  <a:lnTo>
                    <a:pt x="623" y="1483"/>
                  </a:lnTo>
                  <a:lnTo>
                    <a:pt x="619" y="1493"/>
                  </a:lnTo>
                  <a:lnTo>
                    <a:pt x="616" y="1503"/>
                  </a:lnTo>
                  <a:lnTo>
                    <a:pt x="612" y="1517"/>
                  </a:lnTo>
                  <a:lnTo>
                    <a:pt x="610" y="1532"/>
                  </a:lnTo>
                  <a:lnTo>
                    <a:pt x="606" y="1558"/>
                  </a:lnTo>
                  <a:lnTo>
                    <a:pt x="603" y="1584"/>
                  </a:lnTo>
                  <a:lnTo>
                    <a:pt x="598" y="1611"/>
                  </a:lnTo>
                  <a:lnTo>
                    <a:pt x="593" y="1635"/>
                  </a:lnTo>
                  <a:lnTo>
                    <a:pt x="590" y="1646"/>
                  </a:lnTo>
                  <a:lnTo>
                    <a:pt x="585" y="1655"/>
                  </a:lnTo>
                  <a:lnTo>
                    <a:pt x="580" y="1664"/>
                  </a:lnTo>
                  <a:lnTo>
                    <a:pt x="576" y="1671"/>
                  </a:lnTo>
                  <a:lnTo>
                    <a:pt x="570" y="1677"/>
                  </a:lnTo>
                  <a:lnTo>
                    <a:pt x="563" y="1681"/>
                  </a:lnTo>
                  <a:lnTo>
                    <a:pt x="556" y="1683"/>
                  </a:lnTo>
                  <a:lnTo>
                    <a:pt x="548" y="1683"/>
                  </a:lnTo>
                  <a:lnTo>
                    <a:pt x="543" y="1682"/>
                  </a:lnTo>
                  <a:lnTo>
                    <a:pt x="540" y="1678"/>
                  </a:lnTo>
                  <a:lnTo>
                    <a:pt x="537" y="1674"/>
                  </a:lnTo>
                  <a:lnTo>
                    <a:pt x="535" y="1668"/>
                  </a:lnTo>
                  <a:lnTo>
                    <a:pt x="534" y="1655"/>
                  </a:lnTo>
                  <a:lnTo>
                    <a:pt x="534" y="1641"/>
                  </a:lnTo>
                  <a:lnTo>
                    <a:pt x="534" y="1626"/>
                  </a:lnTo>
                  <a:lnTo>
                    <a:pt x="535" y="1614"/>
                  </a:lnTo>
                  <a:lnTo>
                    <a:pt x="535" y="1609"/>
                  </a:lnTo>
                  <a:lnTo>
                    <a:pt x="534" y="1607"/>
                  </a:lnTo>
                  <a:lnTo>
                    <a:pt x="533" y="1605"/>
                  </a:lnTo>
                  <a:lnTo>
                    <a:pt x="531" y="1605"/>
                  </a:lnTo>
                  <a:lnTo>
                    <a:pt x="529" y="1605"/>
                  </a:lnTo>
                  <a:lnTo>
                    <a:pt x="528" y="1604"/>
                  </a:lnTo>
                  <a:lnTo>
                    <a:pt x="527" y="1600"/>
                  </a:lnTo>
                  <a:lnTo>
                    <a:pt x="527" y="1594"/>
                  </a:lnTo>
                  <a:lnTo>
                    <a:pt x="528" y="1580"/>
                  </a:lnTo>
                  <a:lnTo>
                    <a:pt x="530" y="1565"/>
                  </a:lnTo>
                  <a:lnTo>
                    <a:pt x="533" y="1547"/>
                  </a:lnTo>
                  <a:lnTo>
                    <a:pt x="534" y="1533"/>
                  </a:lnTo>
                  <a:lnTo>
                    <a:pt x="534" y="1526"/>
                  </a:lnTo>
                  <a:lnTo>
                    <a:pt x="534" y="1522"/>
                  </a:lnTo>
                  <a:lnTo>
                    <a:pt x="534" y="1519"/>
                  </a:lnTo>
                  <a:lnTo>
                    <a:pt x="533" y="1518"/>
                  </a:lnTo>
                  <a:lnTo>
                    <a:pt x="529" y="1517"/>
                  </a:lnTo>
                  <a:lnTo>
                    <a:pt x="528" y="1516"/>
                  </a:lnTo>
                  <a:lnTo>
                    <a:pt x="527" y="1514"/>
                  </a:lnTo>
                  <a:lnTo>
                    <a:pt x="527" y="1511"/>
                  </a:lnTo>
                  <a:lnTo>
                    <a:pt x="528" y="1504"/>
                  </a:lnTo>
                  <a:lnTo>
                    <a:pt x="531" y="1496"/>
                  </a:lnTo>
                  <a:lnTo>
                    <a:pt x="535" y="1487"/>
                  </a:lnTo>
                  <a:lnTo>
                    <a:pt x="538" y="1475"/>
                  </a:lnTo>
                  <a:lnTo>
                    <a:pt x="541" y="1462"/>
                  </a:lnTo>
                  <a:lnTo>
                    <a:pt x="541" y="1449"/>
                  </a:lnTo>
                  <a:close/>
                  <a:moveTo>
                    <a:pt x="253" y="1145"/>
                  </a:moveTo>
                  <a:lnTo>
                    <a:pt x="260" y="1130"/>
                  </a:lnTo>
                  <a:lnTo>
                    <a:pt x="266" y="1115"/>
                  </a:lnTo>
                  <a:lnTo>
                    <a:pt x="276" y="1111"/>
                  </a:lnTo>
                  <a:lnTo>
                    <a:pt x="287" y="1109"/>
                  </a:lnTo>
                  <a:lnTo>
                    <a:pt x="297" y="1108"/>
                  </a:lnTo>
                  <a:lnTo>
                    <a:pt x="307" y="1109"/>
                  </a:lnTo>
                  <a:lnTo>
                    <a:pt x="324" y="1111"/>
                  </a:lnTo>
                  <a:lnTo>
                    <a:pt x="336" y="1114"/>
                  </a:lnTo>
                  <a:lnTo>
                    <a:pt x="342" y="1115"/>
                  </a:lnTo>
                  <a:lnTo>
                    <a:pt x="345" y="1115"/>
                  </a:lnTo>
                  <a:lnTo>
                    <a:pt x="349" y="1117"/>
                  </a:lnTo>
                  <a:lnTo>
                    <a:pt x="350" y="1118"/>
                  </a:lnTo>
                  <a:lnTo>
                    <a:pt x="350" y="1123"/>
                  </a:lnTo>
                  <a:lnTo>
                    <a:pt x="347" y="1128"/>
                  </a:lnTo>
                  <a:lnTo>
                    <a:pt x="343" y="1133"/>
                  </a:lnTo>
                  <a:lnTo>
                    <a:pt x="341" y="1140"/>
                  </a:lnTo>
                  <a:lnTo>
                    <a:pt x="341" y="1144"/>
                  </a:lnTo>
                  <a:lnTo>
                    <a:pt x="341" y="1147"/>
                  </a:lnTo>
                  <a:lnTo>
                    <a:pt x="342" y="1151"/>
                  </a:lnTo>
                  <a:lnTo>
                    <a:pt x="344" y="1154"/>
                  </a:lnTo>
                  <a:lnTo>
                    <a:pt x="345" y="1161"/>
                  </a:lnTo>
                  <a:lnTo>
                    <a:pt x="348" y="1179"/>
                  </a:lnTo>
                  <a:lnTo>
                    <a:pt x="350" y="1201"/>
                  </a:lnTo>
                  <a:lnTo>
                    <a:pt x="352" y="1225"/>
                  </a:lnTo>
                  <a:lnTo>
                    <a:pt x="352" y="1241"/>
                  </a:lnTo>
                  <a:lnTo>
                    <a:pt x="351" y="1254"/>
                  </a:lnTo>
                  <a:lnTo>
                    <a:pt x="351" y="1259"/>
                  </a:lnTo>
                  <a:lnTo>
                    <a:pt x="352" y="1262"/>
                  </a:lnTo>
                  <a:lnTo>
                    <a:pt x="354" y="1264"/>
                  </a:lnTo>
                  <a:lnTo>
                    <a:pt x="355" y="1264"/>
                  </a:lnTo>
                  <a:lnTo>
                    <a:pt x="359" y="1263"/>
                  </a:lnTo>
                  <a:lnTo>
                    <a:pt x="363" y="1263"/>
                  </a:lnTo>
                  <a:lnTo>
                    <a:pt x="366" y="1263"/>
                  </a:lnTo>
                  <a:lnTo>
                    <a:pt x="369" y="1264"/>
                  </a:lnTo>
                  <a:lnTo>
                    <a:pt x="372" y="1268"/>
                  </a:lnTo>
                  <a:lnTo>
                    <a:pt x="376" y="1271"/>
                  </a:lnTo>
                  <a:lnTo>
                    <a:pt x="378" y="1283"/>
                  </a:lnTo>
                  <a:lnTo>
                    <a:pt x="378" y="1294"/>
                  </a:lnTo>
                  <a:lnTo>
                    <a:pt x="378" y="1296"/>
                  </a:lnTo>
                  <a:lnTo>
                    <a:pt x="377" y="1298"/>
                  </a:lnTo>
                  <a:lnTo>
                    <a:pt x="376" y="1301"/>
                  </a:lnTo>
                  <a:lnTo>
                    <a:pt x="375" y="1302"/>
                  </a:lnTo>
                  <a:lnTo>
                    <a:pt x="370" y="1304"/>
                  </a:lnTo>
                  <a:lnTo>
                    <a:pt x="365" y="1305"/>
                  </a:lnTo>
                  <a:lnTo>
                    <a:pt x="361" y="1307"/>
                  </a:lnTo>
                  <a:lnTo>
                    <a:pt x="357" y="1308"/>
                  </a:lnTo>
                  <a:lnTo>
                    <a:pt x="355" y="1309"/>
                  </a:lnTo>
                  <a:lnTo>
                    <a:pt x="354" y="1311"/>
                  </a:lnTo>
                  <a:lnTo>
                    <a:pt x="354" y="1312"/>
                  </a:lnTo>
                  <a:lnTo>
                    <a:pt x="352" y="1316"/>
                  </a:lnTo>
                  <a:lnTo>
                    <a:pt x="352" y="1330"/>
                  </a:lnTo>
                  <a:lnTo>
                    <a:pt x="352" y="1344"/>
                  </a:lnTo>
                  <a:lnTo>
                    <a:pt x="351" y="1356"/>
                  </a:lnTo>
                  <a:lnTo>
                    <a:pt x="351" y="1367"/>
                  </a:lnTo>
                  <a:lnTo>
                    <a:pt x="349" y="1372"/>
                  </a:lnTo>
                  <a:lnTo>
                    <a:pt x="345" y="1376"/>
                  </a:lnTo>
                  <a:lnTo>
                    <a:pt x="341" y="1379"/>
                  </a:lnTo>
                  <a:lnTo>
                    <a:pt x="336" y="1383"/>
                  </a:lnTo>
                  <a:lnTo>
                    <a:pt x="330" y="1384"/>
                  </a:lnTo>
                  <a:lnTo>
                    <a:pt x="327" y="1383"/>
                  </a:lnTo>
                  <a:lnTo>
                    <a:pt x="326" y="1383"/>
                  </a:lnTo>
                  <a:lnTo>
                    <a:pt x="324" y="1380"/>
                  </a:lnTo>
                  <a:lnTo>
                    <a:pt x="324" y="1379"/>
                  </a:lnTo>
                  <a:lnTo>
                    <a:pt x="326" y="1376"/>
                  </a:lnTo>
                  <a:lnTo>
                    <a:pt x="327" y="1356"/>
                  </a:lnTo>
                  <a:lnTo>
                    <a:pt x="328" y="1324"/>
                  </a:lnTo>
                  <a:lnTo>
                    <a:pt x="327" y="1310"/>
                  </a:lnTo>
                  <a:lnTo>
                    <a:pt x="324" y="1300"/>
                  </a:lnTo>
                  <a:lnTo>
                    <a:pt x="322" y="1296"/>
                  </a:lnTo>
                  <a:lnTo>
                    <a:pt x="320" y="1296"/>
                  </a:lnTo>
                  <a:lnTo>
                    <a:pt x="317" y="1297"/>
                  </a:lnTo>
                  <a:lnTo>
                    <a:pt x="315" y="1301"/>
                  </a:lnTo>
                  <a:lnTo>
                    <a:pt x="311" y="1304"/>
                  </a:lnTo>
                  <a:lnTo>
                    <a:pt x="308" y="1308"/>
                  </a:lnTo>
                  <a:lnTo>
                    <a:pt x="306" y="1309"/>
                  </a:lnTo>
                  <a:lnTo>
                    <a:pt x="302" y="1310"/>
                  </a:lnTo>
                  <a:lnTo>
                    <a:pt x="297" y="1312"/>
                  </a:lnTo>
                  <a:lnTo>
                    <a:pt x="293" y="1315"/>
                  </a:lnTo>
                  <a:lnTo>
                    <a:pt x="290" y="1316"/>
                  </a:lnTo>
                  <a:lnTo>
                    <a:pt x="289" y="1316"/>
                  </a:lnTo>
                  <a:lnTo>
                    <a:pt x="288" y="1314"/>
                  </a:lnTo>
                  <a:lnTo>
                    <a:pt x="287" y="1310"/>
                  </a:lnTo>
                  <a:lnTo>
                    <a:pt x="285" y="1300"/>
                  </a:lnTo>
                  <a:lnTo>
                    <a:pt x="283" y="1288"/>
                  </a:lnTo>
                  <a:lnTo>
                    <a:pt x="282" y="1274"/>
                  </a:lnTo>
                  <a:lnTo>
                    <a:pt x="281" y="1263"/>
                  </a:lnTo>
                  <a:lnTo>
                    <a:pt x="281" y="1259"/>
                  </a:lnTo>
                  <a:lnTo>
                    <a:pt x="280" y="1255"/>
                  </a:lnTo>
                  <a:lnTo>
                    <a:pt x="279" y="1253"/>
                  </a:lnTo>
                  <a:lnTo>
                    <a:pt x="276" y="1253"/>
                  </a:lnTo>
                  <a:lnTo>
                    <a:pt x="274" y="1254"/>
                  </a:lnTo>
                  <a:lnTo>
                    <a:pt x="272" y="1254"/>
                  </a:lnTo>
                  <a:lnTo>
                    <a:pt x="269" y="1253"/>
                  </a:lnTo>
                  <a:lnTo>
                    <a:pt x="268" y="1250"/>
                  </a:lnTo>
                  <a:lnTo>
                    <a:pt x="266" y="1243"/>
                  </a:lnTo>
                  <a:lnTo>
                    <a:pt x="264" y="1235"/>
                  </a:lnTo>
                  <a:lnTo>
                    <a:pt x="261" y="1227"/>
                  </a:lnTo>
                  <a:lnTo>
                    <a:pt x="260" y="1219"/>
                  </a:lnTo>
                  <a:lnTo>
                    <a:pt x="259" y="1215"/>
                  </a:lnTo>
                  <a:lnTo>
                    <a:pt x="258" y="1213"/>
                  </a:lnTo>
                  <a:lnTo>
                    <a:pt x="255" y="1211"/>
                  </a:lnTo>
                  <a:lnTo>
                    <a:pt x="254" y="1209"/>
                  </a:lnTo>
                  <a:lnTo>
                    <a:pt x="251" y="1208"/>
                  </a:lnTo>
                  <a:lnTo>
                    <a:pt x="250" y="1206"/>
                  </a:lnTo>
                  <a:lnTo>
                    <a:pt x="247" y="1204"/>
                  </a:lnTo>
                  <a:lnTo>
                    <a:pt x="246" y="1200"/>
                  </a:lnTo>
                  <a:lnTo>
                    <a:pt x="245" y="1192"/>
                  </a:lnTo>
                  <a:lnTo>
                    <a:pt x="245" y="1183"/>
                  </a:lnTo>
                  <a:lnTo>
                    <a:pt x="246" y="1172"/>
                  </a:lnTo>
                  <a:lnTo>
                    <a:pt x="248" y="1161"/>
                  </a:lnTo>
                  <a:lnTo>
                    <a:pt x="251" y="1153"/>
                  </a:lnTo>
                  <a:lnTo>
                    <a:pt x="253" y="1145"/>
                  </a:lnTo>
                  <a:close/>
                  <a:moveTo>
                    <a:pt x="582" y="1098"/>
                  </a:moveTo>
                  <a:lnTo>
                    <a:pt x="598" y="1091"/>
                  </a:lnTo>
                  <a:lnTo>
                    <a:pt x="610" y="1089"/>
                  </a:lnTo>
                  <a:lnTo>
                    <a:pt x="618" y="1088"/>
                  </a:lnTo>
                  <a:lnTo>
                    <a:pt x="623" y="1088"/>
                  </a:lnTo>
                  <a:lnTo>
                    <a:pt x="630" y="1091"/>
                  </a:lnTo>
                  <a:lnTo>
                    <a:pt x="638" y="1095"/>
                  </a:lnTo>
                  <a:lnTo>
                    <a:pt x="644" y="1096"/>
                  </a:lnTo>
                  <a:lnTo>
                    <a:pt x="647" y="1096"/>
                  </a:lnTo>
                  <a:lnTo>
                    <a:pt x="651" y="1097"/>
                  </a:lnTo>
                  <a:lnTo>
                    <a:pt x="652" y="1099"/>
                  </a:lnTo>
                  <a:lnTo>
                    <a:pt x="652" y="1103"/>
                  </a:lnTo>
                  <a:lnTo>
                    <a:pt x="651" y="1107"/>
                  </a:lnTo>
                  <a:lnTo>
                    <a:pt x="647" y="1112"/>
                  </a:lnTo>
                  <a:lnTo>
                    <a:pt x="645" y="1118"/>
                  </a:lnTo>
                  <a:lnTo>
                    <a:pt x="645" y="1121"/>
                  </a:lnTo>
                  <a:lnTo>
                    <a:pt x="645" y="1124"/>
                  </a:lnTo>
                  <a:lnTo>
                    <a:pt x="646" y="1129"/>
                  </a:lnTo>
                  <a:lnTo>
                    <a:pt x="648" y="1132"/>
                  </a:lnTo>
                  <a:lnTo>
                    <a:pt x="658" y="1133"/>
                  </a:lnTo>
                  <a:lnTo>
                    <a:pt x="678" y="1138"/>
                  </a:lnTo>
                  <a:lnTo>
                    <a:pt x="689" y="1143"/>
                  </a:lnTo>
                  <a:lnTo>
                    <a:pt x="701" y="1147"/>
                  </a:lnTo>
                  <a:lnTo>
                    <a:pt x="707" y="1152"/>
                  </a:lnTo>
                  <a:lnTo>
                    <a:pt x="713" y="1156"/>
                  </a:lnTo>
                  <a:lnTo>
                    <a:pt x="717" y="1160"/>
                  </a:lnTo>
                  <a:lnTo>
                    <a:pt x="721" y="1166"/>
                  </a:lnTo>
                  <a:lnTo>
                    <a:pt x="723" y="1172"/>
                  </a:lnTo>
                  <a:lnTo>
                    <a:pt x="724" y="1179"/>
                  </a:lnTo>
                  <a:lnTo>
                    <a:pt x="725" y="1187"/>
                  </a:lnTo>
                  <a:lnTo>
                    <a:pt x="724" y="1197"/>
                  </a:lnTo>
                  <a:lnTo>
                    <a:pt x="723" y="1215"/>
                  </a:lnTo>
                  <a:lnTo>
                    <a:pt x="721" y="1230"/>
                  </a:lnTo>
                  <a:lnTo>
                    <a:pt x="718" y="1238"/>
                  </a:lnTo>
                  <a:lnTo>
                    <a:pt x="716" y="1246"/>
                  </a:lnTo>
                  <a:lnTo>
                    <a:pt x="710" y="1254"/>
                  </a:lnTo>
                  <a:lnTo>
                    <a:pt x="704" y="1263"/>
                  </a:lnTo>
                  <a:lnTo>
                    <a:pt x="689" y="1282"/>
                  </a:lnTo>
                  <a:lnTo>
                    <a:pt x="673" y="1302"/>
                  </a:lnTo>
                  <a:lnTo>
                    <a:pt x="639" y="1337"/>
                  </a:lnTo>
                  <a:lnTo>
                    <a:pt x="619" y="1358"/>
                  </a:lnTo>
                  <a:lnTo>
                    <a:pt x="616" y="1360"/>
                  </a:lnTo>
                  <a:lnTo>
                    <a:pt x="613" y="1360"/>
                  </a:lnTo>
                  <a:lnTo>
                    <a:pt x="610" y="1358"/>
                  </a:lnTo>
                  <a:lnTo>
                    <a:pt x="606" y="1354"/>
                  </a:lnTo>
                  <a:lnTo>
                    <a:pt x="599" y="1343"/>
                  </a:lnTo>
                  <a:lnTo>
                    <a:pt x="592" y="1326"/>
                  </a:lnTo>
                  <a:lnTo>
                    <a:pt x="587" y="1318"/>
                  </a:lnTo>
                  <a:lnTo>
                    <a:pt x="582" y="1311"/>
                  </a:lnTo>
                  <a:lnTo>
                    <a:pt x="577" y="1303"/>
                  </a:lnTo>
                  <a:lnTo>
                    <a:pt x="571" y="1297"/>
                  </a:lnTo>
                  <a:lnTo>
                    <a:pt x="564" y="1291"/>
                  </a:lnTo>
                  <a:lnTo>
                    <a:pt x="557" y="1288"/>
                  </a:lnTo>
                  <a:lnTo>
                    <a:pt x="549" y="1285"/>
                  </a:lnTo>
                  <a:lnTo>
                    <a:pt x="540" y="1287"/>
                  </a:lnTo>
                  <a:lnTo>
                    <a:pt x="537" y="1287"/>
                  </a:lnTo>
                  <a:lnTo>
                    <a:pt x="535" y="1284"/>
                  </a:lnTo>
                  <a:lnTo>
                    <a:pt x="535" y="1282"/>
                  </a:lnTo>
                  <a:lnTo>
                    <a:pt x="534" y="1277"/>
                  </a:lnTo>
                  <a:lnTo>
                    <a:pt x="536" y="1267"/>
                  </a:lnTo>
                  <a:lnTo>
                    <a:pt x="538" y="1255"/>
                  </a:lnTo>
                  <a:lnTo>
                    <a:pt x="542" y="1243"/>
                  </a:lnTo>
                  <a:lnTo>
                    <a:pt x="544" y="1233"/>
                  </a:lnTo>
                  <a:lnTo>
                    <a:pt x="545" y="1228"/>
                  </a:lnTo>
                  <a:lnTo>
                    <a:pt x="545" y="1225"/>
                  </a:lnTo>
                  <a:lnTo>
                    <a:pt x="544" y="1222"/>
                  </a:lnTo>
                  <a:lnTo>
                    <a:pt x="543" y="1222"/>
                  </a:lnTo>
                  <a:lnTo>
                    <a:pt x="542" y="1221"/>
                  </a:lnTo>
                  <a:lnTo>
                    <a:pt x="542" y="1219"/>
                  </a:lnTo>
                  <a:lnTo>
                    <a:pt x="542" y="1216"/>
                  </a:lnTo>
                  <a:lnTo>
                    <a:pt x="543" y="1213"/>
                  </a:lnTo>
                  <a:lnTo>
                    <a:pt x="545" y="1202"/>
                  </a:lnTo>
                  <a:lnTo>
                    <a:pt x="550" y="1191"/>
                  </a:lnTo>
                  <a:lnTo>
                    <a:pt x="555" y="1180"/>
                  </a:lnTo>
                  <a:lnTo>
                    <a:pt x="558" y="1170"/>
                  </a:lnTo>
                  <a:lnTo>
                    <a:pt x="561" y="1161"/>
                  </a:lnTo>
                  <a:lnTo>
                    <a:pt x="559" y="1158"/>
                  </a:lnTo>
                  <a:lnTo>
                    <a:pt x="558" y="1156"/>
                  </a:lnTo>
                  <a:lnTo>
                    <a:pt x="557" y="1153"/>
                  </a:lnTo>
                  <a:lnTo>
                    <a:pt x="557" y="1151"/>
                  </a:lnTo>
                  <a:lnTo>
                    <a:pt x="557" y="1147"/>
                  </a:lnTo>
                  <a:lnTo>
                    <a:pt x="559" y="1140"/>
                  </a:lnTo>
                  <a:lnTo>
                    <a:pt x="564" y="1131"/>
                  </a:lnTo>
                  <a:lnTo>
                    <a:pt x="573" y="1114"/>
                  </a:lnTo>
                  <a:lnTo>
                    <a:pt x="582" y="1098"/>
                  </a:lnTo>
                  <a:close/>
                  <a:moveTo>
                    <a:pt x="386" y="1135"/>
                  </a:moveTo>
                  <a:lnTo>
                    <a:pt x="404" y="1126"/>
                  </a:lnTo>
                  <a:lnTo>
                    <a:pt x="419" y="1122"/>
                  </a:lnTo>
                  <a:lnTo>
                    <a:pt x="433" y="1118"/>
                  </a:lnTo>
                  <a:lnTo>
                    <a:pt x="444" y="1115"/>
                  </a:lnTo>
                  <a:lnTo>
                    <a:pt x="462" y="1114"/>
                  </a:lnTo>
                  <a:lnTo>
                    <a:pt x="476" y="1114"/>
                  </a:lnTo>
                  <a:lnTo>
                    <a:pt x="482" y="1115"/>
                  </a:lnTo>
                  <a:lnTo>
                    <a:pt x="486" y="1115"/>
                  </a:lnTo>
                  <a:lnTo>
                    <a:pt x="488" y="1117"/>
                  </a:lnTo>
                  <a:lnTo>
                    <a:pt x="490" y="1118"/>
                  </a:lnTo>
                  <a:lnTo>
                    <a:pt x="490" y="1123"/>
                  </a:lnTo>
                  <a:lnTo>
                    <a:pt x="487" y="1128"/>
                  </a:lnTo>
                  <a:lnTo>
                    <a:pt x="485" y="1133"/>
                  </a:lnTo>
                  <a:lnTo>
                    <a:pt x="481" y="1140"/>
                  </a:lnTo>
                  <a:lnTo>
                    <a:pt x="481" y="1144"/>
                  </a:lnTo>
                  <a:lnTo>
                    <a:pt x="481" y="1147"/>
                  </a:lnTo>
                  <a:lnTo>
                    <a:pt x="482" y="1151"/>
                  </a:lnTo>
                  <a:lnTo>
                    <a:pt x="483" y="1154"/>
                  </a:lnTo>
                  <a:lnTo>
                    <a:pt x="485" y="1157"/>
                  </a:lnTo>
                  <a:lnTo>
                    <a:pt x="485" y="1159"/>
                  </a:lnTo>
                  <a:lnTo>
                    <a:pt x="485" y="1160"/>
                  </a:lnTo>
                  <a:lnTo>
                    <a:pt x="483" y="1163"/>
                  </a:lnTo>
                  <a:lnTo>
                    <a:pt x="479" y="1165"/>
                  </a:lnTo>
                  <a:lnTo>
                    <a:pt x="472" y="1167"/>
                  </a:lnTo>
                  <a:lnTo>
                    <a:pt x="464" y="1170"/>
                  </a:lnTo>
                  <a:lnTo>
                    <a:pt x="454" y="1171"/>
                  </a:lnTo>
                  <a:lnTo>
                    <a:pt x="444" y="1172"/>
                  </a:lnTo>
                  <a:lnTo>
                    <a:pt x="433" y="1171"/>
                  </a:lnTo>
                  <a:lnTo>
                    <a:pt x="421" y="1171"/>
                  </a:lnTo>
                  <a:lnTo>
                    <a:pt x="412" y="1169"/>
                  </a:lnTo>
                  <a:lnTo>
                    <a:pt x="403" y="1165"/>
                  </a:lnTo>
                  <a:lnTo>
                    <a:pt x="395" y="1161"/>
                  </a:lnTo>
                  <a:lnTo>
                    <a:pt x="391" y="1159"/>
                  </a:lnTo>
                  <a:lnTo>
                    <a:pt x="389" y="1157"/>
                  </a:lnTo>
                  <a:lnTo>
                    <a:pt x="386" y="1153"/>
                  </a:lnTo>
                  <a:lnTo>
                    <a:pt x="385" y="1150"/>
                  </a:lnTo>
                  <a:lnTo>
                    <a:pt x="384" y="1146"/>
                  </a:lnTo>
                  <a:lnTo>
                    <a:pt x="384" y="1143"/>
                  </a:lnTo>
                  <a:lnTo>
                    <a:pt x="384" y="1138"/>
                  </a:lnTo>
                  <a:lnTo>
                    <a:pt x="386" y="1135"/>
                  </a:lnTo>
                  <a:close/>
                  <a:moveTo>
                    <a:pt x="336" y="956"/>
                  </a:moveTo>
                  <a:lnTo>
                    <a:pt x="345" y="952"/>
                  </a:lnTo>
                  <a:lnTo>
                    <a:pt x="351" y="949"/>
                  </a:lnTo>
                  <a:lnTo>
                    <a:pt x="356" y="945"/>
                  </a:lnTo>
                  <a:lnTo>
                    <a:pt x="359" y="943"/>
                  </a:lnTo>
                  <a:lnTo>
                    <a:pt x="361" y="940"/>
                  </a:lnTo>
                  <a:lnTo>
                    <a:pt x="361" y="938"/>
                  </a:lnTo>
                  <a:lnTo>
                    <a:pt x="361" y="936"/>
                  </a:lnTo>
                  <a:lnTo>
                    <a:pt x="359" y="935"/>
                  </a:lnTo>
                  <a:lnTo>
                    <a:pt x="356" y="932"/>
                  </a:lnTo>
                  <a:lnTo>
                    <a:pt x="354" y="931"/>
                  </a:lnTo>
                  <a:lnTo>
                    <a:pt x="352" y="930"/>
                  </a:lnTo>
                  <a:lnTo>
                    <a:pt x="356" y="930"/>
                  </a:lnTo>
                  <a:lnTo>
                    <a:pt x="359" y="931"/>
                  </a:lnTo>
                  <a:lnTo>
                    <a:pt x="363" y="933"/>
                  </a:lnTo>
                  <a:lnTo>
                    <a:pt x="366" y="936"/>
                  </a:lnTo>
                  <a:lnTo>
                    <a:pt x="371" y="939"/>
                  </a:lnTo>
                  <a:lnTo>
                    <a:pt x="378" y="947"/>
                  </a:lnTo>
                  <a:lnTo>
                    <a:pt x="386" y="957"/>
                  </a:lnTo>
                  <a:lnTo>
                    <a:pt x="396" y="968"/>
                  </a:lnTo>
                  <a:lnTo>
                    <a:pt x="406" y="979"/>
                  </a:lnTo>
                  <a:lnTo>
                    <a:pt x="418" y="990"/>
                  </a:lnTo>
                  <a:lnTo>
                    <a:pt x="431" y="998"/>
                  </a:lnTo>
                  <a:lnTo>
                    <a:pt x="433" y="1000"/>
                  </a:lnTo>
                  <a:lnTo>
                    <a:pt x="434" y="1002"/>
                  </a:lnTo>
                  <a:lnTo>
                    <a:pt x="437" y="1006"/>
                  </a:lnTo>
                  <a:lnTo>
                    <a:pt x="438" y="1009"/>
                  </a:lnTo>
                  <a:lnTo>
                    <a:pt x="439" y="1019"/>
                  </a:lnTo>
                  <a:lnTo>
                    <a:pt x="440" y="1029"/>
                  </a:lnTo>
                  <a:lnTo>
                    <a:pt x="441" y="1050"/>
                  </a:lnTo>
                  <a:lnTo>
                    <a:pt x="444" y="1066"/>
                  </a:lnTo>
                  <a:lnTo>
                    <a:pt x="445" y="1068"/>
                  </a:lnTo>
                  <a:lnTo>
                    <a:pt x="444" y="1070"/>
                  </a:lnTo>
                  <a:lnTo>
                    <a:pt x="442" y="1074"/>
                  </a:lnTo>
                  <a:lnTo>
                    <a:pt x="441" y="1076"/>
                  </a:lnTo>
                  <a:lnTo>
                    <a:pt x="439" y="1077"/>
                  </a:lnTo>
                  <a:lnTo>
                    <a:pt x="438" y="1078"/>
                  </a:lnTo>
                  <a:lnTo>
                    <a:pt x="437" y="1078"/>
                  </a:lnTo>
                  <a:lnTo>
                    <a:pt x="435" y="1077"/>
                  </a:lnTo>
                  <a:lnTo>
                    <a:pt x="426" y="1054"/>
                  </a:lnTo>
                  <a:lnTo>
                    <a:pt x="417" y="1036"/>
                  </a:lnTo>
                  <a:lnTo>
                    <a:pt x="410" y="1023"/>
                  </a:lnTo>
                  <a:lnTo>
                    <a:pt x="403" y="1014"/>
                  </a:lnTo>
                  <a:lnTo>
                    <a:pt x="397" y="1007"/>
                  </a:lnTo>
                  <a:lnTo>
                    <a:pt x="391" y="1004"/>
                  </a:lnTo>
                  <a:lnTo>
                    <a:pt x="385" y="1002"/>
                  </a:lnTo>
                  <a:lnTo>
                    <a:pt x="380" y="1001"/>
                  </a:lnTo>
                  <a:lnTo>
                    <a:pt x="376" y="1001"/>
                  </a:lnTo>
                  <a:lnTo>
                    <a:pt x="371" y="1001"/>
                  </a:lnTo>
                  <a:lnTo>
                    <a:pt x="366" y="1000"/>
                  </a:lnTo>
                  <a:lnTo>
                    <a:pt x="362" y="998"/>
                  </a:lnTo>
                  <a:lnTo>
                    <a:pt x="356" y="992"/>
                  </a:lnTo>
                  <a:lnTo>
                    <a:pt x="350" y="984"/>
                  </a:lnTo>
                  <a:lnTo>
                    <a:pt x="344" y="972"/>
                  </a:lnTo>
                  <a:lnTo>
                    <a:pt x="336" y="956"/>
                  </a:lnTo>
                  <a:close/>
                  <a:moveTo>
                    <a:pt x="395" y="917"/>
                  </a:moveTo>
                  <a:lnTo>
                    <a:pt x="426" y="904"/>
                  </a:lnTo>
                  <a:lnTo>
                    <a:pt x="447" y="897"/>
                  </a:lnTo>
                  <a:lnTo>
                    <a:pt x="455" y="896"/>
                  </a:lnTo>
                  <a:lnTo>
                    <a:pt x="461" y="895"/>
                  </a:lnTo>
                  <a:lnTo>
                    <a:pt x="467" y="895"/>
                  </a:lnTo>
                  <a:lnTo>
                    <a:pt x="473" y="895"/>
                  </a:lnTo>
                  <a:lnTo>
                    <a:pt x="479" y="896"/>
                  </a:lnTo>
                  <a:lnTo>
                    <a:pt x="482" y="897"/>
                  </a:lnTo>
                  <a:lnTo>
                    <a:pt x="485" y="899"/>
                  </a:lnTo>
                  <a:lnTo>
                    <a:pt x="486" y="903"/>
                  </a:lnTo>
                  <a:lnTo>
                    <a:pt x="483" y="910"/>
                  </a:lnTo>
                  <a:lnTo>
                    <a:pt x="480" y="918"/>
                  </a:lnTo>
                  <a:lnTo>
                    <a:pt x="475" y="928"/>
                  </a:lnTo>
                  <a:lnTo>
                    <a:pt x="471" y="937"/>
                  </a:lnTo>
                  <a:lnTo>
                    <a:pt x="469" y="942"/>
                  </a:lnTo>
                  <a:lnTo>
                    <a:pt x="468" y="946"/>
                  </a:lnTo>
                  <a:lnTo>
                    <a:pt x="469" y="951"/>
                  </a:lnTo>
                  <a:lnTo>
                    <a:pt x="472" y="954"/>
                  </a:lnTo>
                  <a:lnTo>
                    <a:pt x="474" y="959"/>
                  </a:lnTo>
                  <a:lnTo>
                    <a:pt x="474" y="963"/>
                  </a:lnTo>
                  <a:lnTo>
                    <a:pt x="473" y="967"/>
                  </a:lnTo>
                  <a:lnTo>
                    <a:pt x="472" y="970"/>
                  </a:lnTo>
                  <a:lnTo>
                    <a:pt x="468" y="973"/>
                  </a:lnTo>
                  <a:lnTo>
                    <a:pt x="464" y="976"/>
                  </a:lnTo>
                  <a:lnTo>
                    <a:pt x="459" y="977"/>
                  </a:lnTo>
                  <a:lnTo>
                    <a:pt x="453" y="977"/>
                  </a:lnTo>
                  <a:lnTo>
                    <a:pt x="446" y="976"/>
                  </a:lnTo>
                  <a:lnTo>
                    <a:pt x="439" y="972"/>
                  </a:lnTo>
                  <a:lnTo>
                    <a:pt x="432" y="968"/>
                  </a:lnTo>
                  <a:lnTo>
                    <a:pt x="424" y="963"/>
                  </a:lnTo>
                  <a:lnTo>
                    <a:pt x="417" y="954"/>
                  </a:lnTo>
                  <a:lnTo>
                    <a:pt x="410" y="944"/>
                  </a:lnTo>
                  <a:lnTo>
                    <a:pt x="402" y="932"/>
                  </a:lnTo>
                  <a:lnTo>
                    <a:pt x="395" y="917"/>
                  </a:lnTo>
                  <a:close/>
                  <a:moveTo>
                    <a:pt x="579" y="806"/>
                  </a:moveTo>
                  <a:lnTo>
                    <a:pt x="600" y="791"/>
                  </a:lnTo>
                  <a:lnTo>
                    <a:pt x="616" y="778"/>
                  </a:lnTo>
                  <a:lnTo>
                    <a:pt x="620" y="773"/>
                  </a:lnTo>
                  <a:lnTo>
                    <a:pt x="626" y="771"/>
                  </a:lnTo>
                  <a:lnTo>
                    <a:pt x="628" y="771"/>
                  </a:lnTo>
                  <a:lnTo>
                    <a:pt x="631" y="771"/>
                  </a:lnTo>
                  <a:lnTo>
                    <a:pt x="634" y="772"/>
                  </a:lnTo>
                  <a:lnTo>
                    <a:pt x="638" y="774"/>
                  </a:lnTo>
                  <a:lnTo>
                    <a:pt x="640" y="786"/>
                  </a:lnTo>
                  <a:lnTo>
                    <a:pt x="646" y="802"/>
                  </a:lnTo>
                  <a:lnTo>
                    <a:pt x="648" y="812"/>
                  </a:lnTo>
                  <a:lnTo>
                    <a:pt x="652" y="821"/>
                  </a:lnTo>
                  <a:lnTo>
                    <a:pt x="653" y="832"/>
                  </a:lnTo>
                  <a:lnTo>
                    <a:pt x="653" y="842"/>
                  </a:lnTo>
                  <a:lnTo>
                    <a:pt x="652" y="874"/>
                  </a:lnTo>
                  <a:lnTo>
                    <a:pt x="649" y="896"/>
                  </a:lnTo>
                  <a:lnTo>
                    <a:pt x="648" y="904"/>
                  </a:lnTo>
                  <a:lnTo>
                    <a:pt x="646" y="911"/>
                  </a:lnTo>
                  <a:lnTo>
                    <a:pt x="645" y="916"/>
                  </a:lnTo>
                  <a:lnTo>
                    <a:pt x="642" y="921"/>
                  </a:lnTo>
                  <a:lnTo>
                    <a:pt x="640" y="923"/>
                  </a:lnTo>
                  <a:lnTo>
                    <a:pt x="638" y="925"/>
                  </a:lnTo>
                  <a:lnTo>
                    <a:pt x="634" y="926"/>
                  </a:lnTo>
                  <a:lnTo>
                    <a:pt x="632" y="928"/>
                  </a:lnTo>
                  <a:lnTo>
                    <a:pt x="625" y="930"/>
                  </a:lnTo>
                  <a:lnTo>
                    <a:pt x="618" y="932"/>
                  </a:lnTo>
                  <a:lnTo>
                    <a:pt x="610" y="936"/>
                  </a:lnTo>
                  <a:lnTo>
                    <a:pt x="604" y="943"/>
                  </a:lnTo>
                  <a:lnTo>
                    <a:pt x="597" y="951"/>
                  </a:lnTo>
                  <a:lnTo>
                    <a:pt x="591" y="959"/>
                  </a:lnTo>
                  <a:lnTo>
                    <a:pt x="585" y="967"/>
                  </a:lnTo>
                  <a:lnTo>
                    <a:pt x="579" y="972"/>
                  </a:lnTo>
                  <a:lnTo>
                    <a:pt x="576" y="973"/>
                  </a:lnTo>
                  <a:lnTo>
                    <a:pt x="572" y="974"/>
                  </a:lnTo>
                  <a:lnTo>
                    <a:pt x="569" y="973"/>
                  </a:lnTo>
                  <a:lnTo>
                    <a:pt x="565" y="972"/>
                  </a:lnTo>
                  <a:lnTo>
                    <a:pt x="563" y="964"/>
                  </a:lnTo>
                  <a:lnTo>
                    <a:pt x="562" y="957"/>
                  </a:lnTo>
                  <a:lnTo>
                    <a:pt x="563" y="951"/>
                  </a:lnTo>
                  <a:lnTo>
                    <a:pt x="564" y="945"/>
                  </a:lnTo>
                  <a:lnTo>
                    <a:pt x="569" y="936"/>
                  </a:lnTo>
                  <a:lnTo>
                    <a:pt x="575" y="924"/>
                  </a:lnTo>
                  <a:lnTo>
                    <a:pt x="577" y="917"/>
                  </a:lnTo>
                  <a:lnTo>
                    <a:pt x="580" y="908"/>
                  </a:lnTo>
                  <a:lnTo>
                    <a:pt x="583" y="897"/>
                  </a:lnTo>
                  <a:lnTo>
                    <a:pt x="584" y="885"/>
                  </a:lnTo>
                  <a:lnTo>
                    <a:pt x="585" y="870"/>
                  </a:lnTo>
                  <a:lnTo>
                    <a:pt x="584" y="852"/>
                  </a:lnTo>
                  <a:lnTo>
                    <a:pt x="583" y="830"/>
                  </a:lnTo>
                  <a:lnTo>
                    <a:pt x="579" y="806"/>
                  </a:lnTo>
                  <a:close/>
                  <a:moveTo>
                    <a:pt x="377" y="622"/>
                  </a:moveTo>
                  <a:lnTo>
                    <a:pt x="384" y="619"/>
                  </a:lnTo>
                  <a:lnTo>
                    <a:pt x="391" y="616"/>
                  </a:lnTo>
                  <a:lnTo>
                    <a:pt x="398" y="615"/>
                  </a:lnTo>
                  <a:lnTo>
                    <a:pt x="405" y="614"/>
                  </a:lnTo>
                  <a:lnTo>
                    <a:pt x="412" y="614"/>
                  </a:lnTo>
                  <a:lnTo>
                    <a:pt x="419" y="615"/>
                  </a:lnTo>
                  <a:lnTo>
                    <a:pt x="426" y="616"/>
                  </a:lnTo>
                  <a:lnTo>
                    <a:pt x="433" y="619"/>
                  </a:lnTo>
                  <a:lnTo>
                    <a:pt x="446" y="625"/>
                  </a:lnTo>
                  <a:lnTo>
                    <a:pt x="458" y="630"/>
                  </a:lnTo>
                  <a:lnTo>
                    <a:pt x="467" y="636"/>
                  </a:lnTo>
                  <a:lnTo>
                    <a:pt x="475" y="641"/>
                  </a:lnTo>
                  <a:lnTo>
                    <a:pt x="476" y="642"/>
                  </a:lnTo>
                  <a:lnTo>
                    <a:pt x="478" y="642"/>
                  </a:lnTo>
                  <a:lnTo>
                    <a:pt x="479" y="640"/>
                  </a:lnTo>
                  <a:lnTo>
                    <a:pt x="480" y="635"/>
                  </a:lnTo>
                  <a:lnTo>
                    <a:pt x="482" y="630"/>
                  </a:lnTo>
                  <a:lnTo>
                    <a:pt x="483" y="626"/>
                  </a:lnTo>
                  <a:lnTo>
                    <a:pt x="486" y="621"/>
                  </a:lnTo>
                  <a:lnTo>
                    <a:pt x="489" y="616"/>
                  </a:lnTo>
                  <a:lnTo>
                    <a:pt x="497" y="608"/>
                  </a:lnTo>
                  <a:lnTo>
                    <a:pt x="507" y="602"/>
                  </a:lnTo>
                  <a:lnTo>
                    <a:pt x="515" y="597"/>
                  </a:lnTo>
                  <a:lnTo>
                    <a:pt x="524" y="593"/>
                  </a:lnTo>
                  <a:lnTo>
                    <a:pt x="528" y="592"/>
                  </a:lnTo>
                  <a:lnTo>
                    <a:pt x="531" y="591"/>
                  </a:lnTo>
                  <a:lnTo>
                    <a:pt x="535" y="592"/>
                  </a:lnTo>
                  <a:lnTo>
                    <a:pt x="538" y="593"/>
                  </a:lnTo>
                  <a:lnTo>
                    <a:pt x="541" y="594"/>
                  </a:lnTo>
                  <a:lnTo>
                    <a:pt x="542" y="598"/>
                  </a:lnTo>
                  <a:lnTo>
                    <a:pt x="543" y="601"/>
                  </a:lnTo>
                  <a:lnTo>
                    <a:pt x="543" y="607"/>
                  </a:lnTo>
                  <a:lnTo>
                    <a:pt x="541" y="612"/>
                  </a:lnTo>
                  <a:lnTo>
                    <a:pt x="540" y="620"/>
                  </a:lnTo>
                  <a:lnTo>
                    <a:pt x="538" y="629"/>
                  </a:lnTo>
                  <a:lnTo>
                    <a:pt x="538" y="640"/>
                  </a:lnTo>
                  <a:lnTo>
                    <a:pt x="540" y="664"/>
                  </a:lnTo>
                  <a:lnTo>
                    <a:pt x="543" y="691"/>
                  </a:lnTo>
                  <a:lnTo>
                    <a:pt x="545" y="718"/>
                  </a:lnTo>
                  <a:lnTo>
                    <a:pt x="545" y="743"/>
                  </a:lnTo>
                  <a:lnTo>
                    <a:pt x="544" y="753"/>
                  </a:lnTo>
                  <a:lnTo>
                    <a:pt x="543" y="763"/>
                  </a:lnTo>
                  <a:lnTo>
                    <a:pt x="540" y="770"/>
                  </a:lnTo>
                  <a:lnTo>
                    <a:pt x="535" y="775"/>
                  </a:lnTo>
                  <a:lnTo>
                    <a:pt x="531" y="779"/>
                  </a:lnTo>
                  <a:lnTo>
                    <a:pt x="527" y="786"/>
                  </a:lnTo>
                  <a:lnTo>
                    <a:pt x="521" y="795"/>
                  </a:lnTo>
                  <a:lnTo>
                    <a:pt x="515" y="807"/>
                  </a:lnTo>
                  <a:lnTo>
                    <a:pt x="508" y="820"/>
                  </a:lnTo>
                  <a:lnTo>
                    <a:pt x="502" y="835"/>
                  </a:lnTo>
                  <a:lnTo>
                    <a:pt x="496" y="850"/>
                  </a:lnTo>
                  <a:lnTo>
                    <a:pt x="492" y="868"/>
                  </a:lnTo>
                  <a:lnTo>
                    <a:pt x="490" y="869"/>
                  </a:lnTo>
                  <a:lnTo>
                    <a:pt x="488" y="869"/>
                  </a:lnTo>
                  <a:lnTo>
                    <a:pt x="487" y="869"/>
                  </a:lnTo>
                  <a:lnTo>
                    <a:pt x="483" y="867"/>
                  </a:lnTo>
                  <a:lnTo>
                    <a:pt x="478" y="861"/>
                  </a:lnTo>
                  <a:lnTo>
                    <a:pt x="469" y="853"/>
                  </a:lnTo>
                  <a:lnTo>
                    <a:pt x="460" y="844"/>
                  </a:lnTo>
                  <a:lnTo>
                    <a:pt x="449" y="836"/>
                  </a:lnTo>
                  <a:lnTo>
                    <a:pt x="445" y="833"/>
                  </a:lnTo>
                  <a:lnTo>
                    <a:pt x="440" y="830"/>
                  </a:lnTo>
                  <a:lnTo>
                    <a:pt x="434" y="828"/>
                  </a:lnTo>
                  <a:lnTo>
                    <a:pt x="430" y="827"/>
                  </a:lnTo>
                  <a:lnTo>
                    <a:pt x="428" y="827"/>
                  </a:lnTo>
                  <a:lnTo>
                    <a:pt x="427" y="826"/>
                  </a:lnTo>
                  <a:lnTo>
                    <a:pt x="427" y="823"/>
                  </a:lnTo>
                  <a:lnTo>
                    <a:pt x="427" y="821"/>
                  </a:lnTo>
                  <a:lnTo>
                    <a:pt x="431" y="814"/>
                  </a:lnTo>
                  <a:lnTo>
                    <a:pt x="435" y="805"/>
                  </a:lnTo>
                  <a:lnTo>
                    <a:pt x="449" y="783"/>
                  </a:lnTo>
                  <a:lnTo>
                    <a:pt x="466" y="757"/>
                  </a:lnTo>
                  <a:lnTo>
                    <a:pt x="474" y="744"/>
                  </a:lnTo>
                  <a:lnTo>
                    <a:pt x="482" y="731"/>
                  </a:lnTo>
                  <a:lnTo>
                    <a:pt x="489" y="719"/>
                  </a:lnTo>
                  <a:lnTo>
                    <a:pt x="494" y="708"/>
                  </a:lnTo>
                  <a:lnTo>
                    <a:pt x="497" y="698"/>
                  </a:lnTo>
                  <a:lnTo>
                    <a:pt x="499" y="690"/>
                  </a:lnTo>
                  <a:lnTo>
                    <a:pt x="497" y="687"/>
                  </a:lnTo>
                  <a:lnTo>
                    <a:pt x="496" y="684"/>
                  </a:lnTo>
                  <a:lnTo>
                    <a:pt x="494" y="682"/>
                  </a:lnTo>
                  <a:lnTo>
                    <a:pt x="492" y="681"/>
                  </a:lnTo>
                  <a:lnTo>
                    <a:pt x="486" y="680"/>
                  </a:lnTo>
                  <a:lnTo>
                    <a:pt x="480" y="678"/>
                  </a:lnTo>
                  <a:lnTo>
                    <a:pt x="475" y="678"/>
                  </a:lnTo>
                  <a:lnTo>
                    <a:pt x="469" y="678"/>
                  </a:lnTo>
                  <a:lnTo>
                    <a:pt x="465" y="680"/>
                  </a:lnTo>
                  <a:lnTo>
                    <a:pt x="460" y="681"/>
                  </a:lnTo>
                  <a:lnTo>
                    <a:pt x="456" y="683"/>
                  </a:lnTo>
                  <a:lnTo>
                    <a:pt x="452" y="685"/>
                  </a:lnTo>
                  <a:lnTo>
                    <a:pt x="448" y="689"/>
                  </a:lnTo>
                  <a:lnTo>
                    <a:pt x="445" y="692"/>
                  </a:lnTo>
                  <a:lnTo>
                    <a:pt x="442" y="697"/>
                  </a:lnTo>
                  <a:lnTo>
                    <a:pt x="440" y="702"/>
                  </a:lnTo>
                  <a:lnTo>
                    <a:pt x="438" y="708"/>
                  </a:lnTo>
                  <a:lnTo>
                    <a:pt x="437" y="713"/>
                  </a:lnTo>
                  <a:lnTo>
                    <a:pt x="435" y="719"/>
                  </a:lnTo>
                  <a:lnTo>
                    <a:pt x="435" y="726"/>
                  </a:lnTo>
                  <a:lnTo>
                    <a:pt x="434" y="731"/>
                  </a:lnTo>
                  <a:lnTo>
                    <a:pt x="432" y="733"/>
                  </a:lnTo>
                  <a:lnTo>
                    <a:pt x="428" y="735"/>
                  </a:lnTo>
                  <a:lnTo>
                    <a:pt x="425" y="735"/>
                  </a:lnTo>
                  <a:lnTo>
                    <a:pt x="418" y="733"/>
                  </a:lnTo>
                  <a:lnTo>
                    <a:pt x="413" y="733"/>
                  </a:lnTo>
                  <a:lnTo>
                    <a:pt x="411" y="723"/>
                  </a:lnTo>
                  <a:lnTo>
                    <a:pt x="409" y="715"/>
                  </a:lnTo>
                  <a:lnTo>
                    <a:pt x="405" y="709"/>
                  </a:lnTo>
                  <a:lnTo>
                    <a:pt x="403" y="704"/>
                  </a:lnTo>
                  <a:lnTo>
                    <a:pt x="396" y="698"/>
                  </a:lnTo>
                  <a:lnTo>
                    <a:pt x="389" y="692"/>
                  </a:lnTo>
                  <a:lnTo>
                    <a:pt x="385" y="689"/>
                  </a:lnTo>
                  <a:lnTo>
                    <a:pt x="382" y="685"/>
                  </a:lnTo>
                  <a:lnTo>
                    <a:pt x="379" y="680"/>
                  </a:lnTo>
                  <a:lnTo>
                    <a:pt x="377" y="674"/>
                  </a:lnTo>
                  <a:lnTo>
                    <a:pt x="376" y="664"/>
                  </a:lnTo>
                  <a:lnTo>
                    <a:pt x="376" y="653"/>
                  </a:lnTo>
                  <a:lnTo>
                    <a:pt x="376" y="640"/>
                  </a:lnTo>
                  <a:lnTo>
                    <a:pt x="377" y="622"/>
                  </a:lnTo>
                  <a:close/>
                  <a:moveTo>
                    <a:pt x="133" y="618"/>
                  </a:moveTo>
                  <a:lnTo>
                    <a:pt x="143" y="609"/>
                  </a:lnTo>
                  <a:lnTo>
                    <a:pt x="152" y="602"/>
                  </a:lnTo>
                  <a:lnTo>
                    <a:pt x="158" y="595"/>
                  </a:lnTo>
                  <a:lnTo>
                    <a:pt x="163" y="591"/>
                  </a:lnTo>
                  <a:lnTo>
                    <a:pt x="166" y="587"/>
                  </a:lnTo>
                  <a:lnTo>
                    <a:pt x="171" y="586"/>
                  </a:lnTo>
                  <a:lnTo>
                    <a:pt x="175" y="586"/>
                  </a:lnTo>
                  <a:lnTo>
                    <a:pt x="181" y="590"/>
                  </a:lnTo>
                  <a:lnTo>
                    <a:pt x="177" y="611"/>
                  </a:lnTo>
                  <a:lnTo>
                    <a:pt x="170" y="646"/>
                  </a:lnTo>
                  <a:lnTo>
                    <a:pt x="166" y="666"/>
                  </a:lnTo>
                  <a:lnTo>
                    <a:pt x="164" y="684"/>
                  </a:lnTo>
                  <a:lnTo>
                    <a:pt x="164" y="692"/>
                  </a:lnTo>
                  <a:lnTo>
                    <a:pt x="164" y="701"/>
                  </a:lnTo>
                  <a:lnTo>
                    <a:pt x="164" y="708"/>
                  </a:lnTo>
                  <a:lnTo>
                    <a:pt x="165" y="712"/>
                  </a:lnTo>
                  <a:lnTo>
                    <a:pt x="170" y="736"/>
                  </a:lnTo>
                  <a:lnTo>
                    <a:pt x="174" y="761"/>
                  </a:lnTo>
                  <a:lnTo>
                    <a:pt x="175" y="773"/>
                  </a:lnTo>
                  <a:lnTo>
                    <a:pt x="177" y="786"/>
                  </a:lnTo>
                  <a:lnTo>
                    <a:pt x="181" y="797"/>
                  </a:lnTo>
                  <a:lnTo>
                    <a:pt x="185" y="805"/>
                  </a:lnTo>
                  <a:lnTo>
                    <a:pt x="190" y="812"/>
                  </a:lnTo>
                  <a:lnTo>
                    <a:pt x="196" y="816"/>
                  </a:lnTo>
                  <a:lnTo>
                    <a:pt x="203" y="821"/>
                  </a:lnTo>
                  <a:lnTo>
                    <a:pt x="209" y="825"/>
                  </a:lnTo>
                  <a:lnTo>
                    <a:pt x="221" y="829"/>
                  </a:lnTo>
                  <a:lnTo>
                    <a:pt x="233" y="833"/>
                  </a:lnTo>
                  <a:lnTo>
                    <a:pt x="239" y="835"/>
                  </a:lnTo>
                  <a:lnTo>
                    <a:pt x="245" y="837"/>
                  </a:lnTo>
                  <a:lnTo>
                    <a:pt x="250" y="841"/>
                  </a:lnTo>
                  <a:lnTo>
                    <a:pt x="253" y="844"/>
                  </a:lnTo>
                  <a:lnTo>
                    <a:pt x="257" y="849"/>
                  </a:lnTo>
                  <a:lnTo>
                    <a:pt x="259" y="855"/>
                  </a:lnTo>
                  <a:lnTo>
                    <a:pt x="261" y="862"/>
                  </a:lnTo>
                  <a:lnTo>
                    <a:pt x="261" y="871"/>
                  </a:lnTo>
                  <a:lnTo>
                    <a:pt x="255" y="875"/>
                  </a:lnTo>
                  <a:lnTo>
                    <a:pt x="250" y="877"/>
                  </a:lnTo>
                  <a:lnTo>
                    <a:pt x="242" y="878"/>
                  </a:lnTo>
                  <a:lnTo>
                    <a:pt x="234" y="880"/>
                  </a:lnTo>
                  <a:lnTo>
                    <a:pt x="226" y="878"/>
                  </a:lnTo>
                  <a:lnTo>
                    <a:pt x="218" y="877"/>
                  </a:lnTo>
                  <a:lnTo>
                    <a:pt x="209" y="875"/>
                  </a:lnTo>
                  <a:lnTo>
                    <a:pt x="200" y="871"/>
                  </a:lnTo>
                  <a:lnTo>
                    <a:pt x="192" y="867"/>
                  </a:lnTo>
                  <a:lnTo>
                    <a:pt x="184" y="861"/>
                  </a:lnTo>
                  <a:lnTo>
                    <a:pt x="177" y="854"/>
                  </a:lnTo>
                  <a:lnTo>
                    <a:pt x="170" y="847"/>
                  </a:lnTo>
                  <a:lnTo>
                    <a:pt x="164" y="839"/>
                  </a:lnTo>
                  <a:lnTo>
                    <a:pt x="159" y="829"/>
                  </a:lnTo>
                  <a:lnTo>
                    <a:pt x="157" y="820"/>
                  </a:lnTo>
                  <a:lnTo>
                    <a:pt x="155" y="808"/>
                  </a:lnTo>
                  <a:lnTo>
                    <a:pt x="154" y="802"/>
                  </a:lnTo>
                  <a:lnTo>
                    <a:pt x="152" y="795"/>
                  </a:lnTo>
                  <a:lnTo>
                    <a:pt x="150" y="790"/>
                  </a:lnTo>
                  <a:lnTo>
                    <a:pt x="147" y="784"/>
                  </a:lnTo>
                  <a:lnTo>
                    <a:pt x="140" y="773"/>
                  </a:lnTo>
                  <a:lnTo>
                    <a:pt x="131" y="765"/>
                  </a:lnTo>
                  <a:lnTo>
                    <a:pt x="122" y="758"/>
                  </a:lnTo>
                  <a:lnTo>
                    <a:pt x="113" y="753"/>
                  </a:lnTo>
                  <a:lnTo>
                    <a:pt x="108" y="752"/>
                  </a:lnTo>
                  <a:lnTo>
                    <a:pt x="103" y="752"/>
                  </a:lnTo>
                  <a:lnTo>
                    <a:pt x="100" y="752"/>
                  </a:lnTo>
                  <a:lnTo>
                    <a:pt x="96" y="753"/>
                  </a:lnTo>
                  <a:lnTo>
                    <a:pt x="95" y="744"/>
                  </a:lnTo>
                  <a:lnTo>
                    <a:pt x="96" y="736"/>
                  </a:lnTo>
                  <a:lnTo>
                    <a:pt x="97" y="728"/>
                  </a:lnTo>
                  <a:lnTo>
                    <a:pt x="100" y="721"/>
                  </a:lnTo>
                  <a:lnTo>
                    <a:pt x="107" y="708"/>
                  </a:lnTo>
                  <a:lnTo>
                    <a:pt x="115" y="695"/>
                  </a:lnTo>
                  <a:lnTo>
                    <a:pt x="119" y="688"/>
                  </a:lnTo>
                  <a:lnTo>
                    <a:pt x="123" y="681"/>
                  </a:lnTo>
                  <a:lnTo>
                    <a:pt x="127" y="673"/>
                  </a:lnTo>
                  <a:lnTo>
                    <a:pt x="129" y="663"/>
                  </a:lnTo>
                  <a:lnTo>
                    <a:pt x="131" y="654"/>
                  </a:lnTo>
                  <a:lnTo>
                    <a:pt x="133" y="643"/>
                  </a:lnTo>
                  <a:lnTo>
                    <a:pt x="133" y="630"/>
                  </a:lnTo>
                  <a:lnTo>
                    <a:pt x="133" y="618"/>
                  </a:lnTo>
                  <a:close/>
                  <a:moveTo>
                    <a:pt x="430" y="359"/>
                  </a:moveTo>
                  <a:lnTo>
                    <a:pt x="437" y="356"/>
                  </a:lnTo>
                  <a:lnTo>
                    <a:pt x="441" y="354"/>
                  </a:lnTo>
                  <a:lnTo>
                    <a:pt x="447" y="356"/>
                  </a:lnTo>
                  <a:lnTo>
                    <a:pt x="452" y="358"/>
                  </a:lnTo>
                  <a:lnTo>
                    <a:pt x="455" y="363"/>
                  </a:lnTo>
                  <a:lnTo>
                    <a:pt x="459" y="368"/>
                  </a:lnTo>
                  <a:lnTo>
                    <a:pt x="462" y="377"/>
                  </a:lnTo>
                  <a:lnTo>
                    <a:pt x="465" y="386"/>
                  </a:lnTo>
                  <a:lnTo>
                    <a:pt x="466" y="387"/>
                  </a:lnTo>
                  <a:lnTo>
                    <a:pt x="468" y="389"/>
                  </a:lnTo>
                  <a:lnTo>
                    <a:pt x="471" y="391"/>
                  </a:lnTo>
                  <a:lnTo>
                    <a:pt x="475" y="392"/>
                  </a:lnTo>
                  <a:lnTo>
                    <a:pt x="479" y="392"/>
                  </a:lnTo>
                  <a:lnTo>
                    <a:pt x="483" y="391"/>
                  </a:lnTo>
                  <a:lnTo>
                    <a:pt x="487" y="388"/>
                  </a:lnTo>
                  <a:lnTo>
                    <a:pt x="490" y="386"/>
                  </a:lnTo>
                  <a:lnTo>
                    <a:pt x="499" y="377"/>
                  </a:lnTo>
                  <a:lnTo>
                    <a:pt x="508" y="367"/>
                  </a:lnTo>
                  <a:lnTo>
                    <a:pt x="513" y="364"/>
                  </a:lnTo>
                  <a:lnTo>
                    <a:pt x="516" y="360"/>
                  </a:lnTo>
                  <a:lnTo>
                    <a:pt x="520" y="358"/>
                  </a:lnTo>
                  <a:lnTo>
                    <a:pt x="522" y="359"/>
                  </a:lnTo>
                  <a:lnTo>
                    <a:pt x="530" y="352"/>
                  </a:lnTo>
                  <a:lnTo>
                    <a:pt x="538" y="349"/>
                  </a:lnTo>
                  <a:lnTo>
                    <a:pt x="547" y="346"/>
                  </a:lnTo>
                  <a:lnTo>
                    <a:pt x="554" y="346"/>
                  </a:lnTo>
                  <a:lnTo>
                    <a:pt x="561" y="347"/>
                  </a:lnTo>
                  <a:lnTo>
                    <a:pt x="566" y="351"/>
                  </a:lnTo>
                  <a:lnTo>
                    <a:pt x="571" y="354"/>
                  </a:lnTo>
                  <a:lnTo>
                    <a:pt x="575" y="360"/>
                  </a:lnTo>
                  <a:lnTo>
                    <a:pt x="578" y="366"/>
                  </a:lnTo>
                  <a:lnTo>
                    <a:pt x="580" y="373"/>
                  </a:lnTo>
                  <a:lnTo>
                    <a:pt x="582" y="380"/>
                  </a:lnTo>
                  <a:lnTo>
                    <a:pt x="580" y="388"/>
                  </a:lnTo>
                  <a:lnTo>
                    <a:pt x="579" y="396"/>
                  </a:lnTo>
                  <a:lnTo>
                    <a:pt x="576" y="406"/>
                  </a:lnTo>
                  <a:lnTo>
                    <a:pt x="572" y="414"/>
                  </a:lnTo>
                  <a:lnTo>
                    <a:pt x="565" y="423"/>
                  </a:lnTo>
                  <a:lnTo>
                    <a:pt x="564" y="426"/>
                  </a:lnTo>
                  <a:lnTo>
                    <a:pt x="563" y="429"/>
                  </a:lnTo>
                  <a:lnTo>
                    <a:pt x="563" y="435"/>
                  </a:lnTo>
                  <a:lnTo>
                    <a:pt x="564" y="441"/>
                  </a:lnTo>
                  <a:lnTo>
                    <a:pt x="568" y="456"/>
                  </a:lnTo>
                  <a:lnTo>
                    <a:pt x="571" y="471"/>
                  </a:lnTo>
                  <a:lnTo>
                    <a:pt x="575" y="488"/>
                  </a:lnTo>
                  <a:lnTo>
                    <a:pt x="575" y="502"/>
                  </a:lnTo>
                  <a:lnTo>
                    <a:pt x="573" y="508"/>
                  </a:lnTo>
                  <a:lnTo>
                    <a:pt x="571" y="512"/>
                  </a:lnTo>
                  <a:lnTo>
                    <a:pt x="568" y="516"/>
                  </a:lnTo>
                  <a:lnTo>
                    <a:pt x="562" y="518"/>
                  </a:lnTo>
                  <a:lnTo>
                    <a:pt x="549" y="520"/>
                  </a:lnTo>
                  <a:lnTo>
                    <a:pt x="540" y="524"/>
                  </a:lnTo>
                  <a:lnTo>
                    <a:pt x="533" y="528"/>
                  </a:lnTo>
                  <a:lnTo>
                    <a:pt x="528" y="531"/>
                  </a:lnTo>
                  <a:lnTo>
                    <a:pt x="521" y="539"/>
                  </a:lnTo>
                  <a:lnTo>
                    <a:pt x="516" y="546"/>
                  </a:lnTo>
                  <a:lnTo>
                    <a:pt x="515" y="547"/>
                  </a:lnTo>
                  <a:lnTo>
                    <a:pt x="513" y="547"/>
                  </a:lnTo>
                  <a:lnTo>
                    <a:pt x="511" y="547"/>
                  </a:lnTo>
                  <a:lnTo>
                    <a:pt x="510" y="546"/>
                  </a:lnTo>
                  <a:lnTo>
                    <a:pt x="508" y="543"/>
                  </a:lnTo>
                  <a:lnTo>
                    <a:pt x="504" y="538"/>
                  </a:lnTo>
                  <a:lnTo>
                    <a:pt x="500" y="533"/>
                  </a:lnTo>
                  <a:lnTo>
                    <a:pt x="494" y="530"/>
                  </a:lnTo>
                  <a:lnTo>
                    <a:pt x="490" y="528"/>
                  </a:lnTo>
                  <a:lnTo>
                    <a:pt x="487" y="526"/>
                  </a:lnTo>
                  <a:lnTo>
                    <a:pt x="482" y="525"/>
                  </a:lnTo>
                  <a:lnTo>
                    <a:pt x="478" y="525"/>
                  </a:lnTo>
                  <a:lnTo>
                    <a:pt x="475" y="522"/>
                  </a:lnTo>
                  <a:lnTo>
                    <a:pt x="474" y="519"/>
                  </a:lnTo>
                  <a:lnTo>
                    <a:pt x="474" y="516"/>
                  </a:lnTo>
                  <a:lnTo>
                    <a:pt x="475" y="512"/>
                  </a:lnTo>
                  <a:lnTo>
                    <a:pt x="480" y="505"/>
                  </a:lnTo>
                  <a:lnTo>
                    <a:pt x="486" y="499"/>
                  </a:lnTo>
                  <a:lnTo>
                    <a:pt x="488" y="496"/>
                  </a:lnTo>
                  <a:lnTo>
                    <a:pt x="490" y="492"/>
                  </a:lnTo>
                  <a:lnTo>
                    <a:pt x="492" y="488"/>
                  </a:lnTo>
                  <a:lnTo>
                    <a:pt x="494" y="483"/>
                  </a:lnTo>
                  <a:lnTo>
                    <a:pt x="495" y="470"/>
                  </a:lnTo>
                  <a:lnTo>
                    <a:pt x="495" y="457"/>
                  </a:lnTo>
                  <a:lnTo>
                    <a:pt x="495" y="444"/>
                  </a:lnTo>
                  <a:lnTo>
                    <a:pt x="494" y="433"/>
                  </a:lnTo>
                  <a:lnTo>
                    <a:pt x="493" y="422"/>
                  </a:lnTo>
                  <a:lnTo>
                    <a:pt x="492" y="415"/>
                  </a:lnTo>
                  <a:lnTo>
                    <a:pt x="488" y="413"/>
                  </a:lnTo>
                  <a:lnTo>
                    <a:pt x="485" y="411"/>
                  </a:lnTo>
                  <a:lnTo>
                    <a:pt x="479" y="408"/>
                  </a:lnTo>
                  <a:lnTo>
                    <a:pt x="473" y="407"/>
                  </a:lnTo>
                  <a:lnTo>
                    <a:pt x="471" y="408"/>
                  </a:lnTo>
                  <a:lnTo>
                    <a:pt x="468" y="408"/>
                  </a:lnTo>
                  <a:lnTo>
                    <a:pt x="466" y="409"/>
                  </a:lnTo>
                  <a:lnTo>
                    <a:pt x="465" y="411"/>
                  </a:lnTo>
                  <a:lnTo>
                    <a:pt x="464" y="413"/>
                  </a:lnTo>
                  <a:lnTo>
                    <a:pt x="465" y="415"/>
                  </a:lnTo>
                  <a:lnTo>
                    <a:pt x="466" y="419"/>
                  </a:lnTo>
                  <a:lnTo>
                    <a:pt x="468" y="423"/>
                  </a:lnTo>
                  <a:lnTo>
                    <a:pt x="468" y="425"/>
                  </a:lnTo>
                  <a:lnTo>
                    <a:pt x="468" y="426"/>
                  </a:lnTo>
                  <a:lnTo>
                    <a:pt x="468" y="427"/>
                  </a:lnTo>
                  <a:lnTo>
                    <a:pt x="466" y="427"/>
                  </a:lnTo>
                  <a:lnTo>
                    <a:pt x="462" y="427"/>
                  </a:lnTo>
                  <a:lnTo>
                    <a:pt x="456" y="427"/>
                  </a:lnTo>
                  <a:lnTo>
                    <a:pt x="449" y="427"/>
                  </a:lnTo>
                  <a:lnTo>
                    <a:pt x="441" y="427"/>
                  </a:lnTo>
                  <a:lnTo>
                    <a:pt x="434" y="428"/>
                  </a:lnTo>
                  <a:lnTo>
                    <a:pt x="426" y="430"/>
                  </a:lnTo>
                  <a:lnTo>
                    <a:pt x="424" y="432"/>
                  </a:lnTo>
                  <a:lnTo>
                    <a:pt x="423" y="430"/>
                  </a:lnTo>
                  <a:lnTo>
                    <a:pt x="421" y="429"/>
                  </a:lnTo>
                  <a:lnTo>
                    <a:pt x="420" y="426"/>
                  </a:lnTo>
                  <a:lnTo>
                    <a:pt x="420" y="419"/>
                  </a:lnTo>
                  <a:lnTo>
                    <a:pt x="421" y="408"/>
                  </a:lnTo>
                  <a:lnTo>
                    <a:pt x="426" y="382"/>
                  </a:lnTo>
                  <a:lnTo>
                    <a:pt x="430" y="359"/>
                  </a:lnTo>
                  <a:close/>
                  <a:moveTo>
                    <a:pt x="365" y="26"/>
                  </a:moveTo>
                  <a:lnTo>
                    <a:pt x="368" y="30"/>
                  </a:lnTo>
                  <a:lnTo>
                    <a:pt x="370" y="34"/>
                  </a:lnTo>
                  <a:lnTo>
                    <a:pt x="372" y="36"/>
                  </a:lnTo>
                  <a:lnTo>
                    <a:pt x="375" y="37"/>
                  </a:lnTo>
                  <a:lnTo>
                    <a:pt x="378" y="37"/>
                  </a:lnTo>
                  <a:lnTo>
                    <a:pt x="383" y="35"/>
                  </a:lnTo>
                  <a:lnTo>
                    <a:pt x="386" y="33"/>
                  </a:lnTo>
                  <a:lnTo>
                    <a:pt x="390" y="30"/>
                  </a:lnTo>
                  <a:lnTo>
                    <a:pt x="391" y="29"/>
                  </a:lnTo>
                  <a:lnTo>
                    <a:pt x="393" y="29"/>
                  </a:lnTo>
                  <a:lnTo>
                    <a:pt x="396" y="29"/>
                  </a:lnTo>
                  <a:lnTo>
                    <a:pt x="397" y="30"/>
                  </a:lnTo>
                  <a:lnTo>
                    <a:pt x="405" y="37"/>
                  </a:lnTo>
                  <a:lnTo>
                    <a:pt x="409" y="44"/>
                  </a:lnTo>
                  <a:lnTo>
                    <a:pt x="411" y="49"/>
                  </a:lnTo>
                  <a:lnTo>
                    <a:pt x="411" y="55"/>
                  </a:lnTo>
                  <a:lnTo>
                    <a:pt x="406" y="65"/>
                  </a:lnTo>
                  <a:lnTo>
                    <a:pt x="400" y="76"/>
                  </a:lnTo>
                  <a:lnTo>
                    <a:pt x="400" y="77"/>
                  </a:lnTo>
                  <a:lnTo>
                    <a:pt x="402" y="78"/>
                  </a:lnTo>
                  <a:lnTo>
                    <a:pt x="403" y="78"/>
                  </a:lnTo>
                  <a:lnTo>
                    <a:pt x="405" y="78"/>
                  </a:lnTo>
                  <a:lnTo>
                    <a:pt x="412" y="77"/>
                  </a:lnTo>
                  <a:lnTo>
                    <a:pt x="421" y="76"/>
                  </a:lnTo>
                  <a:lnTo>
                    <a:pt x="438" y="71"/>
                  </a:lnTo>
                  <a:lnTo>
                    <a:pt x="447" y="71"/>
                  </a:lnTo>
                  <a:lnTo>
                    <a:pt x="452" y="76"/>
                  </a:lnTo>
                  <a:lnTo>
                    <a:pt x="455" y="82"/>
                  </a:lnTo>
                  <a:lnTo>
                    <a:pt x="458" y="87"/>
                  </a:lnTo>
                  <a:lnTo>
                    <a:pt x="460" y="91"/>
                  </a:lnTo>
                  <a:lnTo>
                    <a:pt x="461" y="95"/>
                  </a:lnTo>
                  <a:lnTo>
                    <a:pt x="461" y="99"/>
                  </a:lnTo>
                  <a:lnTo>
                    <a:pt x="460" y="103"/>
                  </a:lnTo>
                  <a:lnTo>
                    <a:pt x="459" y="106"/>
                  </a:lnTo>
                  <a:lnTo>
                    <a:pt x="455" y="112"/>
                  </a:lnTo>
                  <a:lnTo>
                    <a:pt x="452" y="116"/>
                  </a:lnTo>
                  <a:lnTo>
                    <a:pt x="448" y="117"/>
                  </a:lnTo>
                  <a:lnTo>
                    <a:pt x="447" y="117"/>
                  </a:lnTo>
                  <a:lnTo>
                    <a:pt x="441" y="105"/>
                  </a:lnTo>
                  <a:lnTo>
                    <a:pt x="437" y="98"/>
                  </a:lnTo>
                  <a:lnTo>
                    <a:pt x="431" y="95"/>
                  </a:lnTo>
                  <a:lnTo>
                    <a:pt x="425" y="92"/>
                  </a:lnTo>
                  <a:lnTo>
                    <a:pt x="420" y="92"/>
                  </a:lnTo>
                  <a:lnTo>
                    <a:pt x="417" y="94"/>
                  </a:lnTo>
                  <a:lnTo>
                    <a:pt x="414" y="95"/>
                  </a:lnTo>
                  <a:lnTo>
                    <a:pt x="414" y="96"/>
                  </a:lnTo>
                  <a:lnTo>
                    <a:pt x="413" y="104"/>
                  </a:lnTo>
                  <a:lnTo>
                    <a:pt x="412" y="110"/>
                  </a:lnTo>
                  <a:lnTo>
                    <a:pt x="410" y="115"/>
                  </a:lnTo>
                  <a:lnTo>
                    <a:pt x="407" y="117"/>
                  </a:lnTo>
                  <a:lnTo>
                    <a:pt x="404" y="118"/>
                  </a:lnTo>
                  <a:lnTo>
                    <a:pt x="400" y="118"/>
                  </a:lnTo>
                  <a:lnTo>
                    <a:pt x="398" y="117"/>
                  </a:lnTo>
                  <a:lnTo>
                    <a:pt x="396" y="113"/>
                  </a:lnTo>
                  <a:lnTo>
                    <a:pt x="392" y="103"/>
                  </a:lnTo>
                  <a:lnTo>
                    <a:pt x="390" y="94"/>
                  </a:lnTo>
                  <a:lnTo>
                    <a:pt x="386" y="92"/>
                  </a:lnTo>
                  <a:lnTo>
                    <a:pt x="383" y="92"/>
                  </a:lnTo>
                  <a:lnTo>
                    <a:pt x="379" y="95"/>
                  </a:lnTo>
                  <a:lnTo>
                    <a:pt x="378" y="97"/>
                  </a:lnTo>
                  <a:lnTo>
                    <a:pt x="378" y="110"/>
                  </a:lnTo>
                  <a:lnTo>
                    <a:pt x="377" y="123"/>
                  </a:lnTo>
                  <a:lnTo>
                    <a:pt x="370" y="123"/>
                  </a:lnTo>
                  <a:lnTo>
                    <a:pt x="361" y="123"/>
                  </a:lnTo>
                  <a:lnTo>
                    <a:pt x="358" y="110"/>
                  </a:lnTo>
                  <a:lnTo>
                    <a:pt x="358" y="96"/>
                  </a:lnTo>
                  <a:lnTo>
                    <a:pt x="358" y="89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2" y="81"/>
                  </a:lnTo>
                  <a:lnTo>
                    <a:pt x="364" y="80"/>
                  </a:lnTo>
                  <a:lnTo>
                    <a:pt x="366" y="80"/>
                  </a:lnTo>
                  <a:lnTo>
                    <a:pt x="377" y="78"/>
                  </a:lnTo>
                  <a:lnTo>
                    <a:pt x="385" y="76"/>
                  </a:lnTo>
                  <a:lnTo>
                    <a:pt x="391" y="72"/>
                  </a:lnTo>
                  <a:lnTo>
                    <a:pt x="393" y="69"/>
                  </a:lnTo>
                  <a:lnTo>
                    <a:pt x="395" y="64"/>
                  </a:lnTo>
                  <a:lnTo>
                    <a:pt x="393" y="60"/>
                  </a:lnTo>
                  <a:lnTo>
                    <a:pt x="391" y="54"/>
                  </a:lnTo>
                  <a:lnTo>
                    <a:pt x="386" y="49"/>
                  </a:lnTo>
                  <a:lnTo>
                    <a:pt x="384" y="48"/>
                  </a:lnTo>
                  <a:lnTo>
                    <a:pt x="382" y="49"/>
                  </a:lnTo>
                  <a:lnTo>
                    <a:pt x="378" y="49"/>
                  </a:lnTo>
                  <a:lnTo>
                    <a:pt x="373" y="50"/>
                  </a:lnTo>
                  <a:lnTo>
                    <a:pt x="370" y="51"/>
                  </a:lnTo>
                  <a:lnTo>
                    <a:pt x="366" y="51"/>
                  </a:lnTo>
                  <a:lnTo>
                    <a:pt x="364" y="50"/>
                  </a:lnTo>
                  <a:lnTo>
                    <a:pt x="363" y="48"/>
                  </a:lnTo>
                  <a:lnTo>
                    <a:pt x="363" y="37"/>
                  </a:lnTo>
                  <a:lnTo>
                    <a:pt x="365" y="26"/>
                  </a:lnTo>
                  <a:close/>
                  <a:moveTo>
                    <a:pt x="431" y="164"/>
                  </a:moveTo>
                  <a:lnTo>
                    <a:pt x="448" y="152"/>
                  </a:lnTo>
                  <a:lnTo>
                    <a:pt x="455" y="147"/>
                  </a:lnTo>
                  <a:lnTo>
                    <a:pt x="458" y="149"/>
                  </a:lnTo>
                  <a:lnTo>
                    <a:pt x="466" y="156"/>
                  </a:lnTo>
                  <a:lnTo>
                    <a:pt x="461" y="184"/>
                  </a:lnTo>
                  <a:lnTo>
                    <a:pt x="459" y="201"/>
                  </a:lnTo>
                  <a:lnTo>
                    <a:pt x="459" y="208"/>
                  </a:lnTo>
                  <a:lnTo>
                    <a:pt x="459" y="216"/>
                  </a:lnTo>
                  <a:lnTo>
                    <a:pt x="460" y="227"/>
                  </a:lnTo>
                  <a:lnTo>
                    <a:pt x="461" y="241"/>
                  </a:lnTo>
                  <a:lnTo>
                    <a:pt x="452" y="249"/>
                  </a:lnTo>
                  <a:lnTo>
                    <a:pt x="445" y="258"/>
                  </a:lnTo>
                  <a:lnTo>
                    <a:pt x="438" y="268"/>
                  </a:lnTo>
                  <a:lnTo>
                    <a:pt x="433" y="277"/>
                  </a:lnTo>
                  <a:lnTo>
                    <a:pt x="425" y="296"/>
                  </a:lnTo>
                  <a:lnTo>
                    <a:pt x="419" y="309"/>
                  </a:lnTo>
                  <a:lnTo>
                    <a:pt x="417" y="310"/>
                  </a:lnTo>
                  <a:lnTo>
                    <a:pt x="414" y="310"/>
                  </a:lnTo>
                  <a:lnTo>
                    <a:pt x="412" y="308"/>
                  </a:lnTo>
                  <a:lnTo>
                    <a:pt x="409" y="305"/>
                  </a:lnTo>
                  <a:lnTo>
                    <a:pt x="405" y="302"/>
                  </a:lnTo>
                  <a:lnTo>
                    <a:pt x="400" y="301"/>
                  </a:lnTo>
                  <a:lnTo>
                    <a:pt x="396" y="301"/>
                  </a:lnTo>
                  <a:lnTo>
                    <a:pt x="389" y="302"/>
                  </a:lnTo>
                  <a:lnTo>
                    <a:pt x="386" y="288"/>
                  </a:lnTo>
                  <a:lnTo>
                    <a:pt x="384" y="271"/>
                  </a:lnTo>
                  <a:lnTo>
                    <a:pt x="384" y="264"/>
                  </a:lnTo>
                  <a:lnTo>
                    <a:pt x="384" y="258"/>
                  </a:lnTo>
                  <a:lnTo>
                    <a:pt x="385" y="256"/>
                  </a:lnTo>
                  <a:lnTo>
                    <a:pt x="386" y="254"/>
                  </a:lnTo>
                  <a:lnTo>
                    <a:pt x="387" y="253"/>
                  </a:lnTo>
                  <a:lnTo>
                    <a:pt x="390" y="253"/>
                  </a:lnTo>
                  <a:lnTo>
                    <a:pt x="399" y="251"/>
                  </a:lnTo>
                  <a:lnTo>
                    <a:pt x="407" y="250"/>
                  </a:lnTo>
                  <a:lnTo>
                    <a:pt x="413" y="248"/>
                  </a:lnTo>
                  <a:lnTo>
                    <a:pt x="419" y="246"/>
                  </a:lnTo>
                  <a:lnTo>
                    <a:pt x="424" y="242"/>
                  </a:lnTo>
                  <a:lnTo>
                    <a:pt x="427" y="237"/>
                  </a:lnTo>
                  <a:lnTo>
                    <a:pt x="431" y="233"/>
                  </a:lnTo>
                  <a:lnTo>
                    <a:pt x="432" y="228"/>
                  </a:lnTo>
                  <a:lnTo>
                    <a:pt x="434" y="215"/>
                  </a:lnTo>
                  <a:lnTo>
                    <a:pt x="434" y="200"/>
                  </a:lnTo>
                  <a:lnTo>
                    <a:pt x="433" y="182"/>
                  </a:lnTo>
                  <a:lnTo>
                    <a:pt x="431" y="164"/>
                  </a:lnTo>
                  <a:close/>
                  <a:moveTo>
                    <a:pt x="279" y="391"/>
                  </a:moveTo>
                  <a:lnTo>
                    <a:pt x="290" y="382"/>
                  </a:lnTo>
                  <a:lnTo>
                    <a:pt x="299" y="375"/>
                  </a:lnTo>
                  <a:lnTo>
                    <a:pt x="306" y="370"/>
                  </a:lnTo>
                  <a:lnTo>
                    <a:pt x="310" y="364"/>
                  </a:lnTo>
                  <a:lnTo>
                    <a:pt x="314" y="361"/>
                  </a:lnTo>
                  <a:lnTo>
                    <a:pt x="317" y="359"/>
                  </a:lnTo>
                  <a:lnTo>
                    <a:pt x="322" y="360"/>
                  </a:lnTo>
                  <a:lnTo>
                    <a:pt x="328" y="363"/>
                  </a:lnTo>
                  <a:lnTo>
                    <a:pt x="328" y="377"/>
                  </a:lnTo>
                  <a:lnTo>
                    <a:pt x="329" y="384"/>
                  </a:lnTo>
                  <a:lnTo>
                    <a:pt x="331" y="387"/>
                  </a:lnTo>
                  <a:lnTo>
                    <a:pt x="334" y="389"/>
                  </a:lnTo>
                  <a:lnTo>
                    <a:pt x="336" y="391"/>
                  </a:lnTo>
                  <a:lnTo>
                    <a:pt x="337" y="394"/>
                  </a:lnTo>
                  <a:lnTo>
                    <a:pt x="338" y="401"/>
                  </a:lnTo>
                  <a:lnTo>
                    <a:pt x="340" y="415"/>
                  </a:lnTo>
                  <a:lnTo>
                    <a:pt x="317" y="446"/>
                  </a:lnTo>
                  <a:lnTo>
                    <a:pt x="299" y="471"/>
                  </a:lnTo>
                  <a:lnTo>
                    <a:pt x="289" y="482"/>
                  </a:lnTo>
                  <a:lnTo>
                    <a:pt x="279" y="491"/>
                  </a:lnTo>
                  <a:lnTo>
                    <a:pt x="266" y="501"/>
                  </a:lnTo>
                  <a:lnTo>
                    <a:pt x="251" y="509"/>
                  </a:lnTo>
                  <a:lnTo>
                    <a:pt x="250" y="501"/>
                  </a:lnTo>
                  <a:lnTo>
                    <a:pt x="250" y="492"/>
                  </a:lnTo>
                  <a:lnTo>
                    <a:pt x="251" y="485"/>
                  </a:lnTo>
                  <a:lnTo>
                    <a:pt x="253" y="480"/>
                  </a:lnTo>
                  <a:lnTo>
                    <a:pt x="259" y="469"/>
                  </a:lnTo>
                  <a:lnTo>
                    <a:pt x="266" y="460"/>
                  </a:lnTo>
                  <a:lnTo>
                    <a:pt x="269" y="454"/>
                  </a:lnTo>
                  <a:lnTo>
                    <a:pt x="272" y="448"/>
                  </a:lnTo>
                  <a:lnTo>
                    <a:pt x="275" y="442"/>
                  </a:lnTo>
                  <a:lnTo>
                    <a:pt x="278" y="434"/>
                  </a:lnTo>
                  <a:lnTo>
                    <a:pt x="280" y="426"/>
                  </a:lnTo>
                  <a:lnTo>
                    <a:pt x="280" y="415"/>
                  </a:lnTo>
                  <a:lnTo>
                    <a:pt x="280" y="404"/>
                  </a:lnTo>
                  <a:lnTo>
                    <a:pt x="279" y="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0" name="Rectangle 22"/>
            <p:cNvSpPr>
              <a:spLocks noChangeArrowheads="1"/>
            </p:cNvSpPr>
            <p:nvPr/>
          </p:nvSpPr>
          <p:spPr bwMode="auto">
            <a:xfrm>
              <a:off x="951310" y="565249"/>
              <a:ext cx="269875" cy="84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1" name="Rectangle 23"/>
            <p:cNvSpPr>
              <a:spLocks noChangeArrowheads="1"/>
            </p:cNvSpPr>
            <p:nvPr/>
          </p:nvSpPr>
          <p:spPr bwMode="auto">
            <a:xfrm>
              <a:off x="632223" y="84464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2" name="Rectangle 24"/>
            <p:cNvSpPr>
              <a:spLocks noChangeArrowheads="1"/>
            </p:cNvSpPr>
            <p:nvPr/>
          </p:nvSpPr>
          <p:spPr bwMode="auto">
            <a:xfrm>
              <a:off x="632223" y="86369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3" name="Freeform 25"/>
            <p:cNvSpPr>
              <a:spLocks noEditPoints="1"/>
            </p:cNvSpPr>
            <p:nvPr/>
          </p:nvSpPr>
          <p:spPr bwMode="auto">
            <a:xfrm>
              <a:off x="665560" y="125512"/>
              <a:ext cx="704850" cy="330200"/>
            </a:xfrm>
            <a:custGeom>
              <a:avLst/>
              <a:gdLst>
                <a:gd name="T0" fmla="*/ 236 w 2220"/>
                <a:gd name="T1" fmla="*/ 440 h 1042"/>
                <a:gd name="T2" fmla="*/ 134 w 2220"/>
                <a:gd name="T3" fmla="*/ 482 h 1042"/>
                <a:gd name="T4" fmla="*/ 0 w 2220"/>
                <a:gd name="T5" fmla="*/ 362 h 1042"/>
                <a:gd name="T6" fmla="*/ 130 w 2220"/>
                <a:gd name="T7" fmla="*/ 291 h 1042"/>
                <a:gd name="T8" fmla="*/ 65 w 2220"/>
                <a:gd name="T9" fmla="*/ 335 h 1042"/>
                <a:gd name="T10" fmla="*/ 188 w 2220"/>
                <a:gd name="T11" fmla="*/ 469 h 1042"/>
                <a:gd name="T12" fmla="*/ 117 w 2220"/>
                <a:gd name="T13" fmla="*/ 400 h 1042"/>
                <a:gd name="T14" fmla="*/ 294 w 2220"/>
                <a:gd name="T15" fmla="*/ 185 h 1042"/>
                <a:gd name="T16" fmla="*/ 330 w 2220"/>
                <a:gd name="T17" fmla="*/ 221 h 1042"/>
                <a:gd name="T18" fmla="*/ 334 w 2220"/>
                <a:gd name="T19" fmla="*/ 358 h 1042"/>
                <a:gd name="T20" fmla="*/ 375 w 2220"/>
                <a:gd name="T21" fmla="*/ 362 h 1042"/>
                <a:gd name="T22" fmla="*/ 292 w 2220"/>
                <a:gd name="T23" fmla="*/ 383 h 1042"/>
                <a:gd name="T24" fmla="*/ 181 w 2220"/>
                <a:gd name="T25" fmla="*/ 222 h 1042"/>
                <a:gd name="T26" fmla="*/ 448 w 2220"/>
                <a:gd name="T27" fmla="*/ 207 h 1042"/>
                <a:gd name="T28" fmla="*/ 556 w 2220"/>
                <a:gd name="T29" fmla="*/ 190 h 1042"/>
                <a:gd name="T30" fmla="*/ 554 w 2220"/>
                <a:gd name="T31" fmla="*/ 280 h 1042"/>
                <a:gd name="T32" fmla="*/ 487 w 2220"/>
                <a:gd name="T33" fmla="*/ 166 h 1042"/>
                <a:gd name="T34" fmla="*/ 468 w 2220"/>
                <a:gd name="T35" fmla="*/ 238 h 1042"/>
                <a:gd name="T36" fmla="*/ 428 w 2220"/>
                <a:gd name="T37" fmla="*/ 328 h 1042"/>
                <a:gd name="T38" fmla="*/ 683 w 2220"/>
                <a:gd name="T39" fmla="*/ 107 h 1042"/>
                <a:gd name="T40" fmla="*/ 671 w 2220"/>
                <a:gd name="T41" fmla="*/ 242 h 1042"/>
                <a:gd name="T42" fmla="*/ 639 w 2220"/>
                <a:gd name="T43" fmla="*/ 88 h 1042"/>
                <a:gd name="T44" fmla="*/ 717 w 2220"/>
                <a:gd name="T45" fmla="*/ 20 h 1042"/>
                <a:gd name="T46" fmla="*/ 930 w 2220"/>
                <a:gd name="T47" fmla="*/ 1 h 1042"/>
                <a:gd name="T48" fmla="*/ 952 w 2220"/>
                <a:gd name="T49" fmla="*/ 214 h 1042"/>
                <a:gd name="T50" fmla="*/ 851 w 2220"/>
                <a:gd name="T51" fmla="*/ 151 h 1042"/>
                <a:gd name="T52" fmla="*/ 968 w 2220"/>
                <a:gd name="T53" fmla="*/ 84 h 1042"/>
                <a:gd name="T54" fmla="*/ 1132 w 2220"/>
                <a:gd name="T55" fmla="*/ 145 h 1042"/>
                <a:gd name="T56" fmla="*/ 1139 w 2220"/>
                <a:gd name="T57" fmla="*/ 35 h 1042"/>
                <a:gd name="T58" fmla="*/ 1110 w 2220"/>
                <a:gd name="T59" fmla="*/ 234 h 1042"/>
                <a:gd name="T60" fmla="*/ 1083 w 2220"/>
                <a:gd name="T61" fmla="*/ 122 h 1042"/>
                <a:gd name="T62" fmla="*/ 1152 w 2220"/>
                <a:gd name="T63" fmla="*/ 23 h 1042"/>
                <a:gd name="T64" fmla="*/ 1177 w 2220"/>
                <a:gd name="T65" fmla="*/ 150 h 1042"/>
                <a:gd name="T66" fmla="*/ 1446 w 2220"/>
                <a:gd name="T67" fmla="*/ 121 h 1042"/>
                <a:gd name="T68" fmla="*/ 1315 w 2220"/>
                <a:gd name="T69" fmla="*/ 291 h 1042"/>
                <a:gd name="T70" fmla="*/ 1300 w 2220"/>
                <a:gd name="T71" fmla="*/ 253 h 1042"/>
                <a:gd name="T72" fmla="*/ 1419 w 2220"/>
                <a:gd name="T73" fmla="*/ 135 h 1042"/>
                <a:gd name="T74" fmla="*/ 1647 w 2220"/>
                <a:gd name="T75" fmla="*/ 259 h 1042"/>
                <a:gd name="T76" fmla="*/ 1574 w 2220"/>
                <a:gd name="T77" fmla="*/ 484 h 1042"/>
                <a:gd name="T78" fmla="*/ 1449 w 2220"/>
                <a:gd name="T79" fmla="*/ 359 h 1042"/>
                <a:gd name="T80" fmla="*/ 1565 w 2220"/>
                <a:gd name="T81" fmla="*/ 266 h 1042"/>
                <a:gd name="T82" fmla="*/ 1584 w 2220"/>
                <a:gd name="T83" fmla="*/ 353 h 1042"/>
                <a:gd name="T84" fmla="*/ 1817 w 2220"/>
                <a:gd name="T85" fmla="*/ 583 h 1042"/>
                <a:gd name="T86" fmla="*/ 1690 w 2220"/>
                <a:gd name="T87" fmla="*/ 426 h 1042"/>
                <a:gd name="T88" fmla="*/ 1903 w 2220"/>
                <a:gd name="T89" fmla="*/ 421 h 1042"/>
                <a:gd name="T90" fmla="*/ 1877 w 2220"/>
                <a:gd name="T91" fmla="*/ 411 h 1042"/>
                <a:gd name="T92" fmla="*/ 1726 w 2220"/>
                <a:gd name="T93" fmla="*/ 535 h 1042"/>
                <a:gd name="T94" fmla="*/ 2073 w 2220"/>
                <a:gd name="T95" fmla="*/ 664 h 1042"/>
                <a:gd name="T96" fmla="*/ 1943 w 2220"/>
                <a:gd name="T97" fmla="*/ 711 h 1042"/>
                <a:gd name="T98" fmla="*/ 1905 w 2220"/>
                <a:gd name="T99" fmla="*/ 780 h 1042"/>
                <a:gd name="T100" fmla="*/ 1931 w 2220"/>
                <a:gd name="T101" fmla="*/ 627 h 1042"/>
                <a:gd name="T102" fmla="*/ 1981 w 2220"/>
                <a:gd name="T103" fmla="*/ 516 h 1042"/>
                <a:gd name="T104" fmla="*/ 1957 w 2220"/>
                <a:gd name="T105" fmla="*/ 599 h 1042"/>
                <a:gd name="T106" fmla="*/ 1839 w 2220"/>
                <a:gd name="T107" fmla="*/ 680 h 1042"/>
                <a:gd name="T108" fmla="*/ 1922 w 2220"/>
                <a:gd name="T109" fmla="*/ 576 h 1042"/>
                <a:gd name="T110" fmla="*/ 2071 w 2220"/>
                <a:gd name="T111" fmla="*/ 783 h 1042"/>
                <a:gd name="T112" fmla="*/ 2152 w 2220"/>
                <a:gd name="T113" fmla="*/ 793 h 1042"/>
                <a:gd name="T114" fmla="*/ 2008 w 2220"/>
                <a:gd name="T115" fmla="*/ 853 h 1042"/>
                <a:gd name="T116" fmla="*/ 2219 w 2220"/>
                <a:gd name="T117" fmla="*/ 928 h 1042"/>
                <a:gd name="T118" fmla="*/ 2029 w 2220"/>
                <a:gd name="T119" fmla="*/ 1036 h 1042"/>
                <a:gd name="T120" fmla="*/ 2033 w 2220"/>
                <a:gd name="T121" fmla="*/ 971 h 1042"/>
                <a:gd name="T122" fmla="*/ 1981 w 2220"/>
                <a:gd name="T123" fmla="*/ 87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20" h="1042">
                  <a:moveTo>
                    <a:pt x="110" y="393"/>
                  </a:moveTo>
                  <a:lnTo>
                    <a:pt x="126" y="379"/>
                  </a:lnTo>
                  <a:lnTo>
                    <a:pt x="134" y="372"/>
                  </a:lnTo>
                  <a:lnTo>
                    <a:pt x="142" y="366"/>
                  </a:lnTo>
                  <a:lnTo>
                    <a:pt x="150" y="362"/>
                  </a:lnTo>
                  <a:lnTo>
                    <a:pt x="157" y="357"/>
                  </a:lnTo>
                  <a:lnTo>
                    <a:pt x="165" y="355"/>
                  </a:lnTo>
                  <a:lnTo>
                    <a:pt x="172" y="352"/>
                  </a:lnTo>
                  <a:lnTo>
                    <a:pt x="179" y="351"/>
                  </a:lnTo>
                  <a:lnTo>
                    <a:pt x="186" y="351"/>
                  </a:lnTo>
                  <a:lnTo>
                    <a:pt x="192" y="352"/>
                  </a:lnTo>
                  <a:lnTo>
                    <a:pt x="205" y="356"/>
                  </a:lnTo>
                  <a:lnTo>
                    <a:pt x="216" y="360"/>
                  </a:lnTo>
                  <a:lnTo>
                    <a:pt x="224" y="367"/>
                  </a:lnTo>
                  <a:lnTo>
                    <a:pt x="232" y="376"/>
                  </a:lnTo>
                  <a:lnTo>
                    <a:pt x="238" y="385"/>
                  </a:lnTo>
                  <a:lnTo>
                    <a:pt x="241" y="394"/>
                  </a:lnTo>
                  <a:lnTo>
                    <a:pt x="244" y="406"/>
                  </a:lnTo>
                  <a:lnTo>
                    <a:pt x="244" y="417"/>
                  </a:lnTo>
                  <a:lnTo>
                    <a:pt x="243" y="422"/>
                  </a:lnTo>
                  <a:lnTo>
                    <a:pt x="241" y="428"/>
                  </a:lnTo>
                  <a:lnTo>
                    <a:pt x="239" y="434"/>
                  </a:lnTo>
                  <a:lnTo>
                    <a:pt x="236" y="440"/>
                  </a:lnTo>
                  <a:lnTo>
                    <a:pt x="227" y="452"/>
                  </a:lnTo>
                  <a:lnTo>
                    <a:pt x="217" y="462"/>
                  </a:lnTo>
                  <a:lnTo>
                    <a:pt x="212" y="466"/>
                  </a:lnTo>
                  <a:lnTo>
                    <a:pt x="207" y="469"/>
                  </a:lnTo>
                  <a:lnTo>
                    <a:pt x="204" y="473"/>
                  </a:lnTo>
                  <a:lnTo>
                    <a:pt x="200" y="475"/>
                  </a:lnTo>
                  <a:lnTo>
                    <a:pt x="192" y="481"/>
                  </a:lnTo>
                  <a:lnTo>
                    <a:pt x="186" y="486"/>
                  </a:lnTo>
                  <a:lnTo>
                    <a:pt x="177" y="491"/>
                  </a:lnTo>
                  <a:lnTo>
                    <a:pt x="167" y="500"/>
                  </a:lnTo>
                  <a:lnTo>
                    <a:pt x="162" y="504"/>
                  </a:lnTo>
                  <a:lnTo>
                    <a:pt x="154" y="512"/>
                  </a:lnTo>
                  <a:lnTo>
                    <a:pt x="145" y="519"/>
                  </a:lnTo>
                  <a:lnTo>
                    <a:pt x="138" y="526"/>
                  </a:lnTo>
                  <a:lnTo>
                    <a:pt x="130" y="517"/>
                  </a:lnTo>
                  <a:lnTo>
                    <a:pt x="135" y="514"/>
                  </a:lnTo>
                  <a:lnTo>
                    <a:pt x="137" y="511"/>
                  </a:lnTo>
                  <a:lnTo>
                    <a:pt x="140" y="507"/>
                  </a:lnTo>
                  <a:lnTo>
                    <a:pt x="140" y="503"/>
                  </a:lnTo>
                  <a:lnTo>
                    <a:pt x="140" y="498"/>
                  </a:lnTo>
                  <a:lnTo>
                    <a:pt x="138" y="493"/>
                  </a:lnTo>
                  <a:lnTo>
                    <a:pt x="136" y="488"/>
                  </a:lnTo>
                  <a:lnTo>
                    <a:pt x="134" y="482"/>
                  </a:lnTo>
                  <a:lnTo>
                    <a:pt x="129" y="477"/>
                  </a:lnTo>
                  <a:lnTo>
                    <a:pt x="124" y="471"/>
                  </a:lnTo>
                  <a:lnTo>
                    <a:pt x="119" y="464"/>
                  </a:lnTo>
                  <a:lnTo>
                    <a:pt x="114" y="459"/>
                  </a:lnTo>
                  <a:lnTo>
                    <a:pt x="106" y="449"/>
                  </a:lnTo>
                  <a:lnTo>
                    <a:pt x="98" y="440"/>
                  </a:lnTo>
                  <a:lnTo>
                    <a:pt x="91" y="431"/>
                  </a:lnTo>
                  <a:lnTo>
                    <a:pt x="83" y="424"/>
                  </a:lnTo>
                  <a:lnTo>
                    <a:pt x="78" y="417"/>
                  </a:lnTo>
                  <a:lnTo>
                    <a:pt x="73" y="411"/>
                  </a:lnTo>
                  <a:lnTo>
                    <a:pt x="68" y="405"/>
                  </a:lnTo>
                  <a:lnTo>
                    <a:pt x="62" y="399"/>
                  </a:lnTo>
                  <a:lnTo>
                    <a:pt x="51" y="385"/>
                  </a:lnTo>
                  <a:lnTo>
                    <a:pt x="43" y="377"/>
                  </a:lnTo>
                  <a:lnTo>
                    <a:pt x="38" y="372"/>
                  </a:lnTo>
                  <a:lnTo>
                    <a:pt x="33" y="369"/>
                  </a:lnTo>
                  <a:lnTo>
                    <a:pt x="29" y="366"/>
                  </a:lnTo>
                  <a:lnTo>
                    <a:pt x="25" y="365"/>
                  </a:lnTo>
                  <a:lnTo>
                    <a:pt x="20" y="365"/>
                  </a:lnTo>
                  <a:lnTo>
                    <a:pt x="16" y="366"/>
                  </a:lnTo>
                  <a:lnTo>
                    <a:pt x="12" y="369"/>
                  </a:lnTo>
                  <a:lnTo>
                    <a:pt x="9" y="372"/>
                  </a:lnTo>
                  <a:lnTo>
                    <a:pt x="0" y="362"/>
                  </a:lnTo>
                  <a:lnTo>
                    <a:pt x="4" y="359"/>
                  </a:lnTo>
                  <a:lnTo>
                    <a:pt x="6" y="357"/>
                  </a:lnTo>
                  <a:lnTo>
                    <a:pt x="12" y="352"/>
                  </a:lnTo>
                  <a:lnTo>
                    <a:pt x="17" y="350"/>
                  </a:lnTo>
                  <a:lnTo>
                    <a:pt x="22" y="345"/>
                  </a:lnTo>
                  <a:lnTo>
                    <a:pt x="26" y="343"/>
                  </a:lnTo>
                  <a:lnTo>
                    <a:pt x="30" y="339"/>
                  </a:lnTo>
                  <a:lnTo>
                    <a:pt x="34" y="337"/>
                  </a:lnTo>
                  <a:lnTo>
                    <a:pt x="44" y="329"/>
                  </a:lnTo>
                  <a:lnTo>
                    <a:pt x="54" y="321"/>
                  </a:lnTo>
                  <a:lnTo>
                    <a:pt x="68" y="309"/>
                  </a:lnTo>
                  <a:lnTo>
                    <a:pt x="80" y="298"/>
                  </a:lnTo>
                  <a:lnTo>
                    <a:pt x="89" y="290"/>
                  </a:lnTo>
                  <a:lnTo>
                    <a:pt x="98" y="282"/>
                  </a:lnTo>
                  <a:lnTo>
                    <a:pt x="106" y="275"/>
                  </a:lnTo>
                  <a:lnTo>
                    <a:pt x="110" y="270"/>
                  </a:lnTo>
                  <a:lnTo>
                    <a:pt x="112" y="269"/>
                  </a:lnTo>
                  <a:lnTo>
                    <a:pt x="113" y="268"/>
                  </a:lnTo>
                  <a:lnTo>
                    <a:pt x="114" y="267"/>
                  </a:lnTo>
                  <a:lnTo>
                    <a:pt x="115" y="266"/>
                  </a:lnTo>
                  <a:lnTo>
                    <a:pt x="120" y="273"/>
                  </a:lnTo>
                  <a:lnTo>
                    <a:pt x="126" y="281"/>
                  </a:lnTo>
                  <a:lnTo>
                    <a:pt x="130" y="291"/>
                  </a:lnTo>
                  <a:lnTo>
                    <a:pt x="135" y="301"/>
                  </a:lnTo>
                  <a:lnTo>
                    <a:pt x="140" y="309"/>
                  </a:lnTo>
                  <a:lnTo>
                    <a:pt x="142" y="317"/>
                  </a:lnTo>
                  <a:lnTo>
                    <a:pt x="134" y="324"/>
                  </a:lnTo>
                  <a:lnTo>
                    <a:pt x="129" y="316"/>
                  </a:lnTo>
                  <a:lnTo>
                    <a:pt x="123" y="309"/>
                  </a:lnTo>
                  <a:lnTo>
                    <a:pt x="120" y="305"/>
                  </a:lnTo>
                  <a:lnTo>
                    <a:pt x="116" y="303"/>
                  </a:lnTo>
                  <a:lnTo>
                    <a:pt x="113" y="301"/>
                  </a:lnTo>
                  <a:lnTo>
                    <a:pt x="109" y="301"/>
                  </a:lnTo>
                  <a:lnTo>
                    <a:pt x="106" y="300"/>
                  </a:lnTo>
                  <a:lnTo>
                    <a:pt x="102" y="301"/>
                  </a:lnTo>
                  <a:lnTo>
                    <a:pt x="99" y="302"/>
                  </a:lnTo>
                  <a:lnTo>
                    <a:pt x="94" y="304"/>
                  </a:lnTo>
                  <a:lnTo>
                    <a:pt x="87" y="309"/>
                  </a:lnTo>
                  <a:lnTo>
                    <a:pt x="79" y="316"/>
                  </a:lnTo>
                  <a:lnTo>
                    <a:pt x="75" y="319"/>
                  </a:lnTo>
                  <a:lnTo>
                    <a:pt x="72" y="322"/>
                  </a:lnTo>
                  <a:lnTo>
                    <a:pt x="68" y="325"/>
                  </a:lnTo>
                  <a:lnTo>
                    <a:pt x="66" y="328"/>
                  </a:lnTo>
                  <a:lnTo>
                    <a:pt x="64" y="330"/>
                  </a:lnTo>
                  <a:lnTo>
                    <a:pt x="61" y="331"/>
                  </a:lnTo>
                  <a:lnTo>
                    <a:pt x="65" y="335"/>
                  </a:lnTo>
                  <a:lnTo>
                    <a:pt x="67" y="338"/>
                  </a:lnTo>
                  <a:lnTo>
                    <a:pt x="69" y="343"/>
                  </a:lnTo>
                  <a:lnTo>
                    <a:pt x="73" y="347"/>
                  </a:lnTo>
                  <a:lnTo>
                    <a:pt x="80" y="356"/>
                  </a:lnTo>
                  <a:lnTo>
                    <a:pt x="89" y="366"/>
                  </a:lnTo>
                  <a:lnTo>
                    <a:pt x="102" y="383"/>
                  </a:lnTo>
                  <a:lnTo>
                    <a:pt x="110" y="393"/>
                  </a:lnTo>
                  <a:close/>
                  <a:moveTo>
                    <a:pt x="117" y="400"/>
                  </a:moveTo>
                  <a:lnTo>
                    <a:pt x="127" y="411"/>
                  </a:lnTo>
                  <a:lnTo>
                    <a:pt x="142" y="429"/>
                  </a:lnTo>
                  <a:lnTo>
                    <a:pt x="147" y="435"/>
                  </a:lnTo>
                  <a:lnTo>
                    <a:pt x="150" y="440"/>
                  </a:lnTo>
                  <a:lnTo>
                    <a:pt x="155" y="446"/>
                  </a:lnTo>
                  <a:lnTo>
                    <a:pt x="162" y="453"/>
                  </a:lnTo>
                  <a:lnTo>
                    <a:pt x="164" y="455"/>
                  </a:lnTo>
                  <a:lnTo>
                    <a:pt x="167" y="457"/>
                  </a:lnTo>
                  <a:lnTo>
                    <a:pt x="169" y="460"/>
                  </a:lnTo>
                  <a:lnTo>
                    <a:pt x="171" y="463"/>
                  </a:lnTo>
                  <a:lnTo>
                    <a:pt x="174" y="466"/>
                  </a:lnTo>
                  <a:lnTo>
                    <a:pt x="177" y="468"/>
                  </a:lnTo>
                  <a:lnTo>
                    <a:pt x="181" y="469"/>
                  </a:lnTo>
                  <a:lnTo>
                    <a:pt x="184" y="469"/>
                  </a:lnTo>
                  <a:lnTo>
                    <a:pt x="188" y="469"/>
                  </a:lnTo>
                  <a:lnTo>
                    <a:pt x="191" y="468"/>
                  </a:lnTo>
                  <a:lnTo>
                    <a:pt x="195" y="466"/>
                  </a:lnTo>
                  <a:lnTo>
                    <a:pt x="198" y="463"/>
                  </a:lnTo>
                  <a:lnTo>
                    <a:pt x="204" y="457"/>
                  </a:lnTo>
                  <a:lnTo>
                    <a:pt x="209" y="450"/>
                  </a:lnTo>
                  <a:lnTo>
                    <a:pt x="211" y="443"/>
                  </a:lnTo>
                  <a:lnTo>
                    <a:pt x="212" y="436"/>
                  </a:lnTo>
                  <a:lnTo>
                    <a:pt x="212" y="428"/>
                  </a:lnTo>
                  <a:lnTo>
                    <a:pt x="210" y="420"/>
                  </a:lnTo>
                  <a:lnTo>
                    <a:pt x="205" y="412"/>
                  </a:lnTo>
                  <a:lnTo>
                    <a:pt x="199" y="404"/>
                  </a:lnTo>
                  <a:lnTo>
                    <a:pt x="195" y="399"/>
                  </a:lnTo>
                  <a:lnTo>
                    <a:pt x="189" y="394"/>
                  </a:lnTo>
                  <a:lnTo>
                    <a:pt x="184" y="390"/>
                  </a:lnTo>
                  <a:lnTo>
                    <a:pt x="178" y="386"/>
                  </a:lnTo>
                  <a:lnTo>
                    <a:pt x="172" y="384"/>
                  </a:lnTo>
                  <a:lnTo>
                    <a:pt x="168" y="383"/>
                  </a:lnTo>
                  <a:lnTo>
                    <a:pt x="162" y="381"/>
                  </a:lnTo>
                  <a:lnTo>
                    <a:pt x="156" y="383"/>
                  </a:lnTo>
                  <a:lnTo>
                    <a:pt x="145" y="384"/>
                  </a:lnTo>
                  <a:lnTo>
                    <a:pt x="135" y="387"/>
                  </a:lnTo>
                  <a:lnTo>
                    <a:pt x="126" y="393"/>
                  </a:lnTo>
                  <a:lnTo>
                    <a:pt x="117" y="400"/>
                  </a:lnTo>
                  <a:close/>
                  <a:moveTo>
                    <a:pt x="307" y="152"/>
                  </a:moveTo>
                  <a:lnTo>
                    <a:pt x="308" y="157"/>
                  </a:lnTo>
                  <a:lnTo>
                    <a:pt x="309" y="163"/>
                  </a:lnTo>
                  <a:lnTo>
                    <a:pt x="312" y="169"/>
                  </a:lnTo>
                  <a:lnTo>
                    <a:pt x="313" y="172"/>
                  </a:lnTo>
                  <a:lnTo>
                    <a:pt x="314" y="176"/>
                  </a:lnTo>
                  <a:lnTo>
                    <a:pt x="315" y="181"/>
                  </a:lnTo>
                  <a:lnTo>
                    <a:pt x="316" y="186"/>
                  </a:lnTo>
                  <a:lnTo>
                    <a:pt x="317" y="191"/>
                  </a:lnTo>
                  <a:lnTo>
                    <a:pt x="319" y="193"/>
                  </a:lnTo>
                  <a:lnTo>
                    <a:pt x="319" y="195"/>
                  </a:lnTo>
                  <a:lnTo>
                    <a:pt x="319" y="197"/>
                  </a:lnTo>
                  <a:lnTo>
                    <a:pt x="320" y="199"/>
                  </a:lnTo>
                  <a:lnTo>
                    <a:pt x="320" y="200"/>
                  </a:lnTo>
                  <a:lnTo>
                    <a:pt x="321" y="202"/>
                  </a:lnTo>
                  <a:lnTo>
                    <a:pt x="310" y="208"/>
                  </a:lnTo>
                  <a:lnTo>
                    <a:pt x="309" y="206"/>
                  </a:lnTo>
                  <a:lnTo>
                    <a:pt x="308" y="204"/>
                  </a:lnTo>
                  <a:lnTo>
                    <a:pt x="306" y="199"/>
                  </a:lnTo>
                  <a:lnTo>
                    <a:pt x="303" y="194"/>
                  </a:lnTo>
                  <a:lnTo>
                    <a:pt x="301" y="190"/>
                  </a:lnTo>
                  <a:lnTo>
                    <a:pt x="297" y="187"/>
                  </a:lnTo>
                  <a:lnTo>
                    <a:pt x="294" y="185"/>
                  </a:lnTo>
                  <a:lnTo>
                    <a:pt x="290" y="185"/>
                  </a:lnTo>
                  <a:lnTo>
                    <a:pt x="283" y="185"/>
                  </a:lnTo>
                  <a:lnTo>
                    <a:pt x="275" y="188"/>
                  </a:lnTo>
                  <a:lnTo>
                    <a:pt x="260" y="197"/>
                  </a:lnTo>
                  <a:lnTo>
                    <a:pt x="245" y="206"/>
                  </a:lnTo>
                  <a:lnTo>
                    <a:pt x="252" y="219"/>
                  </a:lnTo>
                  <a:lnTo>
                    <a:pt x="259" y="233"/>
                  </a:lnTo>
                  <a:lnTo>
                    <a:pt x="264" y="241"/>
                  </a:lnTo>
                  <a:lnTo>
                    <a:pt x="268" y="252"/>
                  </a:lnTo>
                  <a:lnTo>
                    <a:pt x="275" y="262"/>
                  </a:lnTo>
                  <a:lnTo>
                    <a:pt x="282" y="275"/>
                  </a:lnTo>
                  <a:lnTo>
                    <a:pt x="293" y="270"/>
                  </a:lnTo>
                  <a:lnTo>
                    <a:pt x="299" y="267"/>
                  </a:lnTo>
                  <a:lnTo>
                    <a:pt x="304" y="263"/>
                  </a:lnTo>
                  <a:lnTo>
                    <a:pt x="312" y="259"/>
                  </a:lnTo>
                  <a:lnTo>
                    <a:pt x="317" y="254"/>
                  </a:lnTo>
                  <a:lnTo>
                    <a:pt x="321" y="250"/>
                  </a:lnTo>
                  <a:lnTo>
                    <a:pt x="324" y="247"/>
                  </a:lnTo>
                  <a:lnTo>
                    <a:pt x="326" y="242"/>
                  </a:lnTo>
                  <a:lnTo>
                    <a:pt x="326" y="239"/>
                  </a:lnTo>
                  <a:lnTo>
                    <a:pt x="323" y="233"/>
                  </a:lnTo>
                  <a:lnTo>
                    <a:pt x="320" y="227"/>
                  </a:lnTo>
                  <a:lnTo>
                    <a:pt x="330" y="221"/>
                  </a:lnTo>
                  <a:lnTo>
                    <a:pt x="336" y="238"/>
                  </a:lnTo>
                  <a:lnTo>
                    <a:pt x="342" y="253"/>
                  </a:lnTo>
                  <a:lnTo>
                    <a:pt x="349" y="267"/>
                  </a:lnTo>
                  <a:lnTo>
                    <a:pt x="357" y="281"/>
                  </a:lnTo>
                  <a:lnTo>
                    <a:pt x="348" y="287"/>
                  </a:lnTo>
                  <a:lnTo>
                    <a:pt x="345" y="280"/>
                  </a:lnTo>
                  <a:lnTo>
                    <a:pt x="342" y="275"/>
                  </a:lnTo>
                  <a:lnTo>
                    <a:pt x="338" y="271"/>
                  </a:lnTo>
                  <a:lnTo>
                    <a:pt x="334" y="269"/>
                  </a:lnTo>
                  <a:lnTo>
                    <a:pt x="329" y="268"/>
                  </a:lnTo>
                  <a:lnTo>
                    <a:pt x="324" y="269"/>
                  </a:lnTo>
                  <a:lnTo>
                    <a:pt x="320" y="270"/>
                  </a:lnTo>
                  <a:lnTo>
                    <a:pt x="314" y="273"/>
                  </a:lnTo>
                  <a:lnTo>
                    <a:pt x="307" y="276"/>
                  </a:lnTo>
                  <a:lnTo>
                    <a:pt x="301" y="280"/>
                  </a:lnTo>
                  <a:lnTo>
                    <a:pt x="294" y="284"/>
                  </a:lnTo>
                  <a:lnTo>
                    <a:pt x="289" y="287"/>
                  </a:lnTo>
                  <a:lnTo>
                    <a:pt x="295" y="300"/>
                  </a:lnTo>
                  <a:lnTo>
                    <a:pt x="301" y="309"/>
                  </a:lnTo>
                  <a:lnTo>
                    <a:pt x="314" y="332"/>
                  </a:lnTo>
                  <a:lnTo>
                    <a:pt x="321" y="345"/>
                  </a:lnTo>
                  <a:lnTo>
                    <a:pt x="328" y="353"/>
                  </a:lnTo>
                  <a:lnTo>
                    <a:pt x="334" y="358"/>
                  </a:lnTo>
                  <a:lnTo>
                    <a:pt x="338" y="360"/>
                  </a:lnTo>
                  <a:lnTo>
                    <a:pt x="344" y="360"/>
                  </a:lnTo>
                  <a:lnTo>
                    <a:pt x="351" y="358"/>
                  </a:lnTo>
                  <a:lnTo>
                    <a:pt x="363" y="353"/>
                  </a:lnTo>
                  <a:lnTo>
                    <a:pt x="372" y="347"/>
                  </a:lnTo>
                  <a:lnTo>
                    <a:pt x="379" y="342"/>
                  </a:lnTo>
                  <a:lnTo>
                    <a:pt x="384" y="335"/>
                  </a:lnTo>
                  <a:lnTo>
                    <a:pt x="388" y="328"/>
                  </a:lnTo>
                  <a:lnTo>
                    <a:pt x="389" y="318"/>
                  </a:lnTo>
                  <a:lnTo>
                    <a:pt x="389" y="309"/>
                  </a:lnTo>
                  <a:lnTo>
                    <a:pt x="386" y="297"/>
                  </a:lnTo>
                  <a:lnTo>
                    <a:pt x="397" y="293"/>
                  </a:lnTo>
                  <a:lnTo>
                    <a:pt x="402" y="302"/>
                  </a:lnTo>
                  <a:lnTo>
                    <a:pt x="404" y="311"/>
                  </a:lnTo>
                  <a:lnTo>
                    <a:pt x="406" y="319"/>
                  </a:lnTo>
                  <a:lnTo>
                    <a:pt x="407" y="326"/>
                  </a:lnTo>
                  <a:lnTo>
                    <a:pt x="407" y="333"/>
                  </a:lnTo>
                  <a:lnTo>
                    <a:pt x="405" y="339"/>
                  </a:lnTo>
                  <a:lnTo>
                    <a:pt x="403" y="344"/>
                  </a:lnTo>
                  <a:lnTo>
                    <a:pt x="399" y="349"/>
                  </a:lnTo>
                  <a:lnTo>
                    <a:pt x="392" y="353"/>
                  </a:lnTo>
                  <a:lnTo>
                    <a:pt x="381" y="359"/>
                  </a:lnTo>
                  <a:lnTo>
                    <a:pt x="375" y="362"/>
                  </a:lnTo>
                  <a:lnTo>
                    <a:pt x="370" y="364"/>
                  </a:lnTo>
                  <a:lnTo>
                    <a:pt x="365" y="366"/>
                  </a:lnTo>
                  <a:lnTo>
                    <a:pt x="361" y="369"/>
                  </a:lnTo>
                  <a:lnTo>
                    <a:pt x="347" y="374"/>
                  </a:lnTo>
                  <a:lnTo>
                    <a:pt x="337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4" y="385"/>
                  </a:lnTo>
                  <a:lnTo>
                    <a:pt x="320" y="387"/>
                  </a:lnTo>
                  <a:lnTo>
                    <a:pt x="309" y="393"/>
                  </a:lnTo>
                  <a:lnTo>
                    <a:pt x="304" y="397"/>
                  </a:lnTo>
                  <a:lnTo>
                    <a:pt x="302" y="398"/>
                  </a:lnTo>
                  <a:lnTo>
                    <a:pt x="300" y="400"/>
                  </a:lnTo>
                  <a:lnTo>
                    <a:pt x="296" y="401"/>
                  </a:lnTo>
                  <a:lnTo>
                    <a:pt x="293" y="404"/>
                  </a:lnTo>
                  <a:lnTo>
                    <a:pt x="289" y="407"/>
                  </a:lnTo>
                  <a:lnTo>
                    <a:pt x="285" y="409"/>
                  </a:lnTo>
                  <a:lnTo>
                    <a:pt x="279" y="399"/>
                  </a:lnTo>
                  <a:lnTo>
                    <a:pt x="285" y="395"/>
                  </a:lnTo>
                  <a:lnTo>
                    <a:pt x="289" y="391"/>
                  </a:lnTo>
                  <a:lnTo>
                    <a:pt x="290" y="388"/>
                  </a:lnTo>
                  <a:lnTo>
                    <a:pt x="292" y="385"/>
                  </a:lnTo>
                  <a:lnTo>
                    <a:pt x="292" y="383"/>
                  </a:lnTo>
                  <a:lnTo>
                    <a:pt x="290" y="379"/>
                  </a:lnTo>
                  <a:lnTo>
                    <a:pt x="288" y="371"/>
                  </a:lnTo>
                  <a:lnTo>
                    <a:pt x="285" y="362"/>
                  </a:lnTo>
                  <a:lnTo>
                    <a:pt x="280" y="351"/>
                  </a:lnTo>
                  <a:lnTo>
                    <a:pt x="273" y="339"/>
                  </a:lnTo>
                  <a:lnTo>
                    <a:pt x="264" y="323"/>
                  </a:lnTo>
                  <a:lnTo>
                    <a:pt x="257" y="311"/>
                  </a:lnTo>
                  <a:lnTo>
                    <a:pt x="241" y="283"/>
                  </a:lnTo>
                  <a:lnTo>
                    <a:pt x="239" y="280"/>
                  </a:lnTo>
                  <a:lnTo>
                    <a:pt x="237" y="276"/>
                  </a:lnTo>
                  <a:lnTo>
                    <a:pt x="236" y="274"/>
                  </a:lnTo>
                  <a:lnTo>
                    <a:pt x="233" y="270"/>
                  </a:lnTo>
                  <a:lnTo>
                    <a:pt x="224" y="254"/>
                  </a:lnTo>
                  <a:lnTo>
                    <a:pt x="219" y="246"/>
                  </a:lnTo>
                  <a:lnTo>
                    <a:pt x="216" y="240"/>
                  </a:lnTo>
                  <a:lnTo>
                    <a:pt x="211" y="235"/>
                  </a:lnTo>
                  <a:lnTo>
                    <a:pt x="207" y="233"/>
                  </a:lnTo>
                  <a:lnTo>
                    <a:pt x="203" y="231"/>
                  </a:lnTo>
                  <a:lnTo>
                    <a:pt x="198" y="229"/>
                  </a:lnTo>
                  <a:lnTo>
                    <a:pt x="195" y="229"/>
                  </a:lnTo>
                  <a:lnTo>
                    <a:pt x="190" y="231"/>
                  </a:lnTo>
                  <a:lnTo>
                    <a:pt x="186" y="233"/>
                  </a:lnTo>
                  <a:lnTo>
                    <a:pt x="181" y="222"/>
                  </a:lnTo>
                  <a:lnTo>
                    <a:pt x="188" y="218"/>
                  </a:lnTo>
                  <a:lnTo>
                    <a:pt x="197" y="214"/>
                  </a:lnTo>
                  <a:lnTo>
                    <a:pt x="209" y="208"/>
                  </a:lnTo>
                  <a:lnTo>
                    <a:pt x="219" y="204"/>
                  </a:lnTo>
                  <a:lnTo>
                    <a:pt x="231" y="197"/>
                  </a:lnTo>
                  <a:lnTo>
                    <a:pt x="248" y="188"/>
                  </a:lnTo>
                  <a:lnTo>
                    <a:pt x="266" y="177"/>
                  </a:lnTo>
                  <a:lnTo>
                    <a:pt x="286" y="165"/>
                  </a:lnTo>
                  <a:lnTo>
                    <a:pt x="307" y="152"/>
                  </a:lnTo>
                  <a:close/>
                  <a:moveTo>
                    <a:pt x="428" y="328"/>
                  </a:moveTo>
                  <a:lnTo>
                    <a:pt x="424" y="317"/>
                  </a:lnTo>
                  <a:lnTo>
                    <a:pt x="432" y="314"/>
                  </a:lnTo>
                  <a:lnTo>
                    <a:pt x="439" y="309"/>
                  </a:lnTo>
                  <a:lnTo>
                    <a:pt x="444" y="303"/>
                  </a:lnTo>
                  <a:lnTo>
                    <a:pt x="446" y="295"/>
                  </a:lnTo>
                  <a:lnTo>
                    <a:pt x="448" y="283"/>
                  </a:lnTo>
                  <a:lnTo>
                    <a:pt x="450" y="271"/>
                  </a:lnTo>
                  <a:lnTo>
                    <a:pt x="450" y="253"/>
                  </a:lnTo>
                  <a:lnTo>
                    <a:pt x="450" y="239"/>
                  </a:lnTo>
                  <a:lnTo>
                    <a:pt x="450" y="229"/>
                  </a:lnTo>
                  <a:lnTo>
                    <a:pt x="450" y="221"/>
                  </a:lnTo>
                  <a:lnTo>
                    <a:pt x="450" y="214"/>
                  </a:lnTo>
                  <a:lnTo>
                    <a:pt x="448" y="207"/>
                  </a:lnTo>
                  <a:lnTo>
                    <a:pt x="448" y="200"/>
                  </a:lnTo>
                  <a:lnTo>
                    <a:pt x="448" y="192"/>
                  </a:lnTo>
                  <a:lnTo>
                    <a:pt x="448" y="177"/>
                  </a:lnTo>
                  <a:lnTo>
                    <a:pt x="447" y="164"/>
                  </a:lnTo>
                  <a:lnTo>
                    <a:pt x="447" y="156"/>
                  </a:lnTo>
                  <a:lnTo>
                    <a:pt x="447" y="150"/>
                  </a:lnTo>
                  <a:lnTo>
                    <a:pt x="446" y="135"/>
                  </a:lnTo>
                  <a:lnTo>
                    <a:pt x="445" y="121"/>
                  </a:lnTo>
                  <a:lnTo>
                    <a:pt x="444" y="105"/>
                  </a:lnTo>
                  <a:lnTo>
                    <a:pt x="442" y="90"/>
                  </a:lnTo>
                  <a:lnTo>
                    <a:pt x="453" y="84"/>
                  </a:lnTo>
                  <a:lnTo>
                    <a:pt x="464" y="77"/>
                  </a:lnTo>
                  <a:lnTo>
                    <a:pt x="471" y="87"/>
                  </a:lnTo>
                  <a:lnTo>
                    <a:pt x="479" y="97"/>
                  </a:lnTo>
                  <a:lnTo>
                    <a:pt x="487" y="108"/>
                  </a:lnTo>
                  <a:lnTo>
                    <a:pt x="496" y="119"/>
                  </a:lnTo>
                  <a:lnTo>
                    <a:pt x="506" y="130"/>
                  </a:lnTo>
                  <a:lnTo>
                    <a:pt x="514" y="140"/>
                  </a:lnTo>
                  <a:lnTo>
                    <a:pt x="523" y="151"/>
                  </a:lnTo>
                  <a:lnTo>
                    <a:pt x="534" y="163"/>
                  </a:lnTo>
                  <a:lnTo>
                    <a:pt x="541" y="171"/>
                  </a:lnTo>
                  <a:lnTo>
                    <a:pt x="549" y="180"/>
                  </a:lnTo>
                  <a:lnTo>
                    <a:pt x="556" y="190"/>
                  </a:lnTo>
                  <a:lnTo>
                    <a:pt x="563" y="197"/>
                  </a:lnTo>
                  <a:lnTo>
                    <a:pt x="578" y="214"/>
                  </a:lnTo>
                  <a:lnTo>
                    <a:pt x="589" y="226"/>
                  </a:lnTo>
                  <a:lnTo>
                    <a:pt x="598" y="234"/>
                  </a:lnTo>
                  <a:lnTo>
                    <a:pt x="607" y="240"/>
                  </a:lnTo>
                  <a:lnTo>
                    <a:pt x="612" y="241"/>
                  </a:lnTo>
                  <a:lnTo>
                    <a:pt x="617" y="241"/>
                  </a:lnTo>
                  <a:lnTo>
                    <a:pt x="621" y="241"/>
                  </a:lnTo>
                  <a:lnTo>
                    <a:pt x="627" y="239"/>
                  </a:lnTo>
                  <a:lnTo>
                    <a:pt x="631" y="249"/>
                  </a:lnTo>
                  <a:lnTo>
                    <a:pt x="626" y="252"/>
                  </a:lnTo>
                  <a:lnTo>
                    <a:pt x="621" y="254"/>
                  </a:lnTo>
                  <a:lnTo>
                    <a:pt x="616" y="255"/>
                  </a:lnTo>
                  <a:lnTo>
                    <a:pt x="609" y="256"/>
                  </a:lnTo>
                  <a:lnTo>
                    <a:pt x="598" y="260"/>
                  </a:lnTo>
                  <a:lnTo>
                    <a:pt x="590" y="262"/>
                  </a:lnTo>
                  <a:lnTo>
                    <a:pt x="583" y="266"/>
                  </a:lnTo>
                  <a:lnTo>
                    <a:pt x="573" y="269"/>
                  </a:lnTo>
                  <a:lnTo>
                    <a:pt x="570" y="271"/>
                  </a:lnTo>
                  <a:lnTo>
                    <a:pt x="566" y="274"/>
                  </a:lnTo>
                  <a:lnTo>
                    <a:pt x="564" y="275"/>
                  </a:lnTo>
                  <a:lnTo>
                    <a:pt x="561" y="276"/>
                  </a:lnTo>
                  <a:lnTo>
                    <a:pt x="554" y="280"/>
                  </a:lnTo>
                  <a:lnTo>
                    <a:pt x="547" y="282"/>
                  </a:lnTo>
                  <a:lnTo>
                    <a:pt x="542" y="271"/>
                  </a:lnTo>
                  <a:lnTo>
                    <a:pt x="547" y="269"/>
                  </a:lnTo>
                  <a:lnTo>
                    <a:pt x="550" y="268"/>
                  </a:lnTo>
                  <a:lnTo>
                    <a:pt x="552" y="266"/>
                  </a:lnTo>
                  <a:lnTo>
                    <a:pt x="555" y="262"/>
                  </a:lnTo>
                  <a:lnTo>
                    <a:pt x="556" y="260"/>
                  </a:lnTo>
                  <a:lnTo>
                    <a:pt x="557" y="256"/>
                  </a:lnTo>
                  <a:lnTo>
                    <a:pt x="557" y="254"/>
                  </a:lnTo>
                  <a:lnTo>
                    <a:pt x="556" y="250"/>
                  </a:lnTo>
                  <a:lnTo>
                    <a:pt x="555" y="246"/>
                  </a:lnTo>
                  <a:lnTo>
                    <a:pt x="551" y="241"/>
                  </a:lnTo>
                  <a:lnTo>
                    <a:pt x="547" y="235"/>
                  </a:lnTo>
                  <a:lnTo>
                    <a:pt x="540" y="228"/>
                  </a:lnTo>
                  <a:lnTo>
                    <a:pt x="536" y="225"/>
                  </a:lnTo>
                  <a:lnTo>
                    <a:pt x="534" y="220"/>
                  </a:lnTo>
                  <a:lnTo>
                    <a:pt x="530" y="216"/>
                  </a:lnTo>
                  <a:lnTo>
                    <a:pt x="526" y="212"/>
                  </a:lnTo>
                  <a:lnTo>
                    <a:pt x="517" y="201"/>
                  </a:lnTo>
                  <a:lnTo>
                    <a:pt x="508" y="190"/>
                  </a:lnTo>
                  <a:lnTo>
                    <a:pt x="499" y="180"/>
                  </a:lnTo>
                  <a:lnTo>
                    <a:pt x="490" y="170"/>
                  </a:lnTo>
                  <a:lnTo>
                    <a:pt x="487" y="166"/>
                  </a:lnTo>
                  <a:lnTo>
                    <a:pt x="485" y="164"/>
                  </a:lnTo>
                  <a:lnTo>
                    <a:pt x="482" y="160"/>
                  </a:lnTo>
                  <a:lnTo>
                    <a:pt x="479" y="158"/>
                  </a:lnTo>
                  <a:lnTo>
                    <a:pt x="473" y="151"/>
                  </a:lnTo>
                  <a:lnTo>
                    <a:pt x="468" y="144"/>
                  </a:lnTo>
                  <a:lnTo>
                    <a:pt x="467" y="140"/>
                  </a:lnTo>
                  <a:lnTo>
                    <a:pt x="466" y="139"/>
                  </a:lnTo>
                  <a:lnTo>
                    <a:pt x="465" y="137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2" y="133"/>
                  </a:lnTo>
                  <a:lnTo>
                    <a:pt x="462" y="133"/>
                  </a:lnTo>
                  <a:lnTo>
                    <a:pt x="462" y="132"/>
                  </a:lnTo>
                  <a:lnTo>
                    <a:pt x="459" y="133"/>
                  </a:lnTo>
                  <a:lnTo>
                    <a:pt x="462" y="146"/>
                  </a:lnTo>
                  <a:lnTo>
                    <a:pt x="464" y="163"/>
                  </a:lnTo>
                  <a:lnTo>
                    <a:pt x="465" y="178"/>
                  </a:lnTo>
                  <a:lnTo>
                    <a:pt x="466" y="192"/>
                  </a:lnTo>
                  <a:lnTo>
                    <a:pt x="466" y="204"/>
                  </a:lnTo>
                  <a:lnTo>
                    <a:pt x="467" y="224"/>
                  </a:lnTo>
                  <a:lnTo>
                    <a:pt x="467" y="231"/>
                  </a:lnTo>
                  <a:lnTo>
                    <a:pt x="467" y="234"/>
                  </a:lnTo>
                  <a:lnTo>
                    <a:pt x="468" y="238"/>
                  </a:lnTo>
                  <a:lnTo>
                    <a:pt x="468" y="242"/>
                  </a:lnTo>
                  <a:lnTo>
                    <a:pt x="468" y="247"/>
                  </a:lnTo>
                  <a:lnTo>
                    <a:pt x="469" y="255"/>
                  </a:lnTo>
                  <a:lnTo>
                    <a:pt x="469" y="263"/>
                  </a:lnTo>
                  <a:lnTo>
                    <a:pt x="469" y="268"/>
                  </a:lnTo>
                  <a:lnTo>
                    <a:pt x="471" y="277"/>
                  </a:lnTo>
                  <a:lnTo>
                    <a:pt x="472" y="282"/>
                  </a:lnTo>
                  <a:lnTo>
                    <a:pt x="474" y="285"/>
                  </a:lnTo>
                  <a:lnTo>
                    <a:pt x="476" y="289"/>
                  </a:lnTo>
                  <a:lnTo>
                    <a:pt x="479" y="290"/>
                  </a:lnTo>
                  <a:lnTo>
                    <a:pt x="481" y="291"/>
                  </a:lnTo>
                  <a:lnTo>
                    <a:pt x="488" y="291"/>
                  </a:lnTo>
                  <a:lnTo>
                    <a:pt x="495" y="289"/>
                  </a:lnTo>
                  <a:lnTo>
                    <a:pt x="500" y="301"/>
                  </a:lnTo>
                  <a:lnTo>
                    <a:pt x="494" y="302"/>
                  </a:lnTo>
                  <a:lnTo>
                    <a:pt x="483" y="305"/>
                  </a:lnTo>
                  <a:lnTo>
                    <a:pt x="475" y="308"/>
                  </a:lnTo>
                  <a:lnTo>
                    <a:pt x="467" y="311"/>
                  </a:lnTo>
                  <a:lnTo>
                    <a:pt x="459" y="314"/>
                  </a:lnTo>
                  <a:lnTo>
                    <a:pt x="453" y="316"/>
                  </a:lnTo>
                  <a:lnTo>
                    <a:pt x="445" y="321"/>
                  </a:lnTo>
                  <a:lnTo>
                    <a:pt x="438" y="324"/>
                  </a:lnTo>
                  <a:lnTo>
                    <a:pt x="428" y="328"/>
                  </a:lnTo>
                  <a:close/>
                  <a:moveTo>
                    <a:pt x="748" y="70"/>
                  </a:moveTo>
                  <a:lnTo>
                    <a:pt x="735" y="71"/>
                  </a:lnTo>
                  <a:lnTo>
                    <a:pt x="736" y="64"/>
                  </a:lnTo>
                  <a:lnTo>
                    <a:pt x="735" y="57"/>
                  </a:lnTo>
                  <a:lnTo>
                    <a:pt x="735" y="52"/>
                  </a:lnTo>
                  <a:lnTo>
                    <a:pt x="732" y="47"/>
                  </a:lnTo>
                  <a:lnTo>
                    <a:pt x="730" y="42"/>
                  </a:lnTo>
                  <a:lnTo>
                    <a:pt x="725" y="38"/>
                  </a:lnTo>
                  <a:lnTo>
                    <a:pt x="720" y="35"/>
                  </a:lnTo>
                  <a:lnTo>
                    <a:pt x="713" y="34"/>
                  </a:lnTo>
                  <a:lnTo>
                    <a:pt x="706" y="35"/>
                  </a:lnTo>
                  <a:lnTo>
                    <a:pt x="694" y="36"/>
                  </a:lnTo>
                  <a:lnTo>
                    <a:pt x="688" y="38"/>
                  </a:lnTo>
                  <a:lnTo>
                    <a:pt x="680" y="40"/>
                  </a:lnTo>
                  <a:lnTo>
                    <a:pt x="674" y="41"/>
                  </a:lnTo>
                  <a:lnTo>
                    <a:pt x="675" y="49"/>
                  </a:lnTo>
                  <a:lnTo>
                    <a:pt x="676" y="55"/>
                  </a:lnTo>
                  <a:lnTo>
                    <a:pt x="676" y="60"/>
                  </a:lnTo>
                  <a:lnTo>
                    <a:pt x="678" y="67"/>
                  </a:lnTo>
                  <a:lnTo>
                    <a:pt x="679" y="75"/>
                  </a:lnTo>
                  <a:lnTo>
                    <a:pt x="680" y="82"/>
                  </a:lnTo>
                  <a:lnTo>
                    <a:pt x="681" y="92"/>
                  </a:lnTo>
                  <a:lnTo>
                    <a:pt x="683" y="107"/>
                  </a:lnTo>
                  <a:lnTo>
                    <a:pt x="686" y="121"/>
                  </a:lnTo>
                  <a:lnTo>
                    <a:pt x="689" y="139"/>
                  </a:lnTo>
                  <a:lnTo>
                    <a:pt x="693" y="158"/>
                  </a:lnTo>
                  <a:lnTo>
                    <a:pt x="695" y="171"/>
                  </a:lnTo>
                  <a:lnTo>
                    <a:pt x="699" y="188"/>
                  </a:lnTo>
                  <a:lnTo>
                    <a:pt x="702" y="200"/>
                  </a:lnTo>
                  <a:lnTo>
                    <a:pt x="704" y="211"/>
                  </a:lnTo>
                  <a:lnTo>
                    <a:pt x="708" y="218"/>
                  </a:lnTo>
                  <a:lnTo>
                    <a:pt x="714" y="221"/>
                  </a:lnTo>
                  <a:lnTo>
                    <a:pt x="720" y="224"/>
                  </a:lnTo>
                  <a:lnTo>
                    <a:pt x="725" y="222"/>
                  </a:lnTo>
                  <a:lnTo>
                    <a:pt x="732" y="221"/>
                  </a:lnTo>
                  <a:lnTo>
                    <a:pt x="735" y="233"/>
                  </a:lnTo>
                  <a:lnTo>
                    <a:pt x="727" y="234"/>
                  </a:lnTo>
                  <a:lnTo>
                    <a:pt x="718" y="235"/>
                  </a:lnTo>
                  <a:lnTo>
                    <a:pt x="714" y="235"/>
                  </a:lnTo>
                  <a:lnTo>
                    <a:pt x="710" y="235"/>
                  </a:lnTo>
                  <a:lnTo>
                    <a:pt x="707" y="236"/>
                  </a:lnTo>
                  <a:lnTo>
                    <a:pt x="703" y="236"/>
                  </a:lnTo>
                  <a:lnTo>
                    <a:pt x="695" y="236"/>
                  </a:lnTo>
                  <a:lnTo>
                    <a:pt x="687" y="238"/>
                  </a:lnTo>
                  <a:lnTo>
                    <a:pt x="678" y="240"/>
                  </a:lnTo>
                  <a:lnTo>
                    <a:pt x="671" y="242"/>
                  </a:lnTo>
                  <a:lnTo>
                    <a:pt x="666" y="243"/>
                  </a:lnTo>
                  <a:lnTo>
                    <a:pt x="662" y="245"/>
                  </a:lnTo>
                  <a:lnTo>
                    <a:pt x="659" y="246"/>
                  </a:lnTo>
                  <a:lnTo>
                    <a:pt x="655" y="246"/>
                  </a:lnTo>
                  <a:lnTo>
                    <a:pt x="651" y="247"/>
                  </a:lnTo>
                  <a:lnTo>
                    <a:pt x="644" y="248"/>
                  </a:lnTo>
                  <a:lnTo>
                    <a:pt x="641" y="236"/>
                  </a:lnTo>
                  <a:lnTo>
                    <a:pt x="647" y="236"/>
                  </a:lnTo>
                  <a:lnTo>
                    <a:pt x="651" y="235"/>
                  </a:lnTo>
                  <a:lnTo>
                    <a:pt x="654" y="233"/>
                  </a:lnTo>
                  <a:lnTo>
                    <a:pt x="658" y="229"/>
                  </a:lnTo>
                  <a:lnTo>
                    <a:pt x="659" y="226"/>
                  </a:lnTo>
                  <a:lnTo>
                    <a:pt x="660" y="221"/>
                  </a:lnTo>
                  <a:lnTo>
                    <a:pt x="661" y="216"/>
                  </a:lnTo>
                  <a:lnTo>
                    <a:pt x="661" y="211"/>
                  </a:lnTo>
                  <a:lnTo>
                    <a:pt x="659" y="197"/>
                  </a:lnTo>
                  <a:lnTo>
                    <a:pt x="655" y="178"/>
                  </a:lnTo>
                  <a:lnTo>
                    <a:pt x="653" y="165"/>
                  </a:lnTo>
                  <a:lnTo>
                    <a:pt x="649" y="146"/>
                  </a:lnTo>
                  <a:lnTo>
                    <a:pt x="645" y="115"/>
                  </a:lnTo>
                  <a:lnTo>
                    <a:pt x="641" y="101"/>
                  </a:lnTo>
                  <a:lnTo>
                    <a:pt x="641" y="95"/>
                  </a:lnTo>
                  <a:lnTo>
                    <a:pt x="639" y="88"/>
                  </a:lnTo>
                  <a:lnTo>
                    <a:pt x="638" y="81"/>
                  </a:lnTo>
                  <a:lnTo>
                    <a:pt x="635" y="71"/>
                  </a:lnTo>
                  <a:lnTo>
                    <a:pt x="632" y="60"/>
                  </a:lnTo>
                  <a:lnTo>
                    <a:pt x="628" y="54"/>
                  </a:lnTo>
                  <a:lnTo>
                    <a:pt x="625" y="50"/>
                  </a:lnTo>
                  <a:lnTo>
                    <a:pt x="620" y="48"/>
                  </a:lnTo>
                  <a:lnTo>
                    <a:pt x="614" y="48"/>
                  </a:lnTo>
                  <a:lnTo>
                    <a:pt x="610" y="49"/>
                  </a:lnTo>
                  <a:lnTo>
                    <a:pt x="607" y="38"/>
                  </a:lnTo>
                  <a:lnTo>
                    <a:pt x="616" y="36"/>
                  </a:lnTo>
                  <a:lnTo>
                    <a:pt x="621" y="35"/>
                  </a:lnTo>
                  <a:lnTo>
                    <a:pt x="626" y="34"/>
                  </a:lnTo>
                  <a:lnTo>
                    <a:pt x="631" y="34"/>
                  </a:lnTo>
                  <a:lnTo>
                    <a:pt x="637" y="33"/>
                  </a:lnTo>
                  <a:lnTo>
                    <a:pt x="642" y="33"/>
                  </a:lnTo>
                  <a:lnTo>
                    <a:pt x="651" y="32"/>
                  </a:lnTo>
                  <a:lnTo>
                    <a:pt x="661" y="29"/>
                  </a:lnTo>
                  <a:lnTo>
                    <a:pt x="674" y="28"/>
                  </a:lnTo>
                  <a:lnTo>
                    <a:pt x="688" y="26"/>
                  </a:lnTo>
                  <a:lnTo>
                    <a:pt x="696" y="23"/>
                  </a:lnTo>
                  <a:lnTo>
                    <a:pt x="704" y="22"/>
                  </a:lnTo>
                  <a:lnTo>
                    <a:pt x="711" y="20"/>
                  </a:lnTo>
                  <a:lnTo>
                    <a:pt x="717" y="20"/>
                  </a:lnTo>
                  <a:lnTo>
                    <a:pt x="729" y="16"/>
                  </a:lnTo>
                  <a:lnTo>
                    <a:pt x="736" y="15"/>
                  </a:lnTo>
                  <a:lnTo>
                    <a:pt x="743" y="14"/>
                  </a:lnTo>
                  <a:lnTo>
                    <a:pt x="750" y="13"/>
                  </a:lnTo>
                  <a:lnTo>
                    <a:pt x="750" y="25"/>
                  </a:lnTo>
                  <a:lnTo>
                    <a:pt x="750" y="39"/>
                  </a:lnTo>
                  <a:lnTo>
                    <a:pt x="749" y="54"/>
                  </a:lnTo>
                  <a:lnTo>
                    <a:pt x="748" y="70"/>
                  </a:lnTo>
                  <a:close/>
                  <a:moveTo>
                    <a:pt x="798" y="109"/>
                  </a:moveTo>
                  <a:lnTo>
                    <a:pt x="799" y="92"/>
                  </a:lnTo>
                  <a:lnTo>
                    <a:pt x="803" y="77"/>
                  </a:lnTo>
                  <a:lnTo>
                    <a:pt x="807" y="63"/>
                  </a:lnTo>
                  <a:lnTo>
                    <a:pt x="814" y="49"/>
                  </a:lnTo>
                  <a:lnTo>
                    <a:pt x="823" y="39"/>
                  </a:lnTo>
                  <a:lnTo>
                    <a:pt x="832" y="28"/>
                  </a:lnTo>
                  <a:lnTo>
                    <a:pt x="844" y="20"/>
                  </a:lnTo>
                  <a:lnTo>
                    <a:pt x="855" y="12"/>
                  </a:lnTo>
                  <a:lnTo>
                    <a:pt x="868" y="7"/>
                  </a:lnTo>
                  <a:lnTo>
                    <a:pt x="881" y="2"/>
                  </a:lnTo>
                  <a:lnTo>
                    <a:pt x="895" y="0"/>
                  </a:lnTo>
                  <a:lnTo>
                    <a:pt x="909" y="0"/>
                  </a:lnTo>
                  <a:lnTo>
                    <a:pt x="920" y="0"/>
                  </a:lnTo>
                  <a:lnTo>
                    <a:pt x="930" y="1"/>
                  </a:lnTo>
                  <a:lnTo>
                    <a:pt x="941" y="5"/>
                  </a:lnTo>
                  <a:lnTo>
                    <a:pt x="951" y="8"/>
                  </a:lnTo>
                  <a:lnTo>
                    <a:pt x="961" y="13"/>
                  </a:lnTo>
                  <a:lnTo>
                    <a:pt x="970" y="18"/>
                  </a:lnTo>
                  <a:lnTo>
                    <a:pt x="978" y="25"/>
                  </a:lnTo>
                  <a:lnTo>
                    <a:pt x="986" y="32"/>
                  </a:lnTo>
                  <a:lnTo>
                    <a:pt x="993" y="40"/>
                  </a:lnTo>
                  <a:lnTo>
                    <a:pt x="999" y="49"/>
                  </a:lnTo>
                  <a:lnTo>
                    <a:pt x="1005" y="59"/>
                  </a:lnTo>
                  <a:lnTo>
                    <a:pt x="1008" y="68"/>
                  </a:lnTo>
                  <a:lnTo>
                    <a:pt x="1012" y="78"/>
                  </a:lnTo>
                  <a:lnTo>
                    <a:pt x="1015" y="89"/>
                  </a:lnTo>
                  <a:lnTo>
                    <a:pt x="1017" y="101"/>
                  </a:lnTo>
                  <a:lnTo>
                    <a:pt x="1017" y="112"/>
                  </a:lnTo>
                  <a:lnTo>
                    <a:pt x="1017" y="128"/>
                  </a:lnTo>
                  <a:lnTo>
                    <a:pt x="1013" y="143"/>
                  </a:lnTo>
                  <a:lnTo>
                    <a:pt x="1008" y="156"/>
                  </a:lnTo>
                  <a:lnTo>
                    <a:pt x="1003" y="169"/>
                  </a:lnTo>
                  <a:lnTo>
                    <a:pt x="996" y="180"/>
                  </a:lnTo>
                  <a:lnTo>
                    <a:pt x="986" y="191"/>
                  </a:lnTo>
                  <a:lnTo>
                    <a:pt x="976" y="200"/>
                  </a:lnTo>
                  <a:lnTo>
                    <a:pt x="965" y="208"/>
                  </a:lnTo>
                  <a:lnTo>
                    <a:pt x="952" y="214"/>
                  </a:lnTo>
                  <a:lnTo>
                    <a:pt x="939" y="219"/>
                  </a:lnTo>
                  <a:lnTo>
                    <a:pt x="927" y="221"/>
                  </a:lnTo>
                  <a:lnTo>
                    <a:pt x="913" y="222"/>
                  </a:lnTo>
                  <a:lnTo>
                    <a:pt x="902" y="222"/>
                  </a:lnTo>
                  <a:lnTo>
                    <a:pt x="892" y="221"/>
                  </a:lnTo>
                  <a:lnTo>
                    <a:pt x="881" y="219"/>
                  </a:lnTo>
                  <a:lnTo>
                    <a:pt x="870" y="215"/>
                  </a:lnTo>
                  <a:lnTo>
                    <a:pt x="860" y="212"/>
                  </a:lnTo>
                  <a:lnTo>
                    <a:pt x="851" y="206"/>
                  </a:lnTo>
                  <a:lnTo>
                    <a:pt x="842" y="200"/>
                  </a:lnTo>
                  <a:lnTo>
                    <a:pt x="833" y="193"/>
                  </a:lnTo>
                  <a:lnTo>
                    <a:pt x="826" y="185"/>
                  </a:lnTo>
                  <a:lnTo>
                    <a:pt x="819" y="177"/>
                  </a:lnTo>
                  <a:lnTo>
                    <a:pt x="813" y="167"/>
                  </a:lnTo>
                  <a:lnTo>
                    <a:pt x="809" y="157"/>
                  </a:lnTo>
                  <a:lnTo>
                    <a:pt x="804" y="146"/>
                  </a:lnTo>
                  <a:lnTo>
                    <a:pt x="800" y="135"/>
                  </a:lnTo>
                  <a:lnTo>
                    <a:pt x="799" y="122"/>
                  </a:lnTo>
                  <a:lnTo>
                    <a:pt x="798" y="109"/>
                  </a:lnTo>
                  <a:close/>
                  <a:moveTo>
                    <a:pt x="842" y="110"/>
                  </a:moveTo>
                  <a:lnTo>
                    <a:pt x="845" y="125"/>
                  </a:lnTo>
                  <a:lnTo>
                    <a:pt x="847" y="138"/>
                  </a:lnTo>
                  <a:lnTo>
                    <a:pt x="851" y="151"/>
                  </a:lnTo>
                  <a:lnTo>
                    <a:pt x="855" y="163"/>
                  </a:lnTo>
                  <a:lnTo>
                    <a:pt x="861" y="173"/>
                  </a:lnTo>
                  <a:lnTo>
                    <a:pt x="867" y="183"/>
                  </a:lnTo>
                  <a:lnTo>
                    <a:pt x="874" y="191"/>
                  </a:lnTo>
                  <a:lnTo>
                    <a:pt x="882" y="197"/>
                  </a:lnTo>
                  <a:lnTo>
                    <a:pt x="890" y="202"/>
                  </a:lnTo>
                  <a:lnTo>
                    <a:pt x="899" y="206"/>
                  </a:lnTo>
                  <a:lnTo>
                    <a:pt x="907" y="207"/>
                  </a:lnTo>
                  <a:lnTo>
                    <a:pt x="915" y="208"/>
                  </a:lnTo>
                  <a:lnTo>
                    <a:pt x="923" y="207"/>
                  </a:lnTo>
                  <a:lnTo>
                    <a:pt x="932" y="204"/>
                  </a:lnTo>
                  <a:lnTo>
                    <a:pt x="942" y="198"/>
                  </a:lnTo>
                  <a:lnTo>
                    <a:pt x="952" y="190"/>
                  </a:lnTo>
                  <a:lnTo>
                    <a:pt x="957" y="184"/>
                  </a:lnTo>
                  <a:lnTo>
                    <a:pt x="962" y="178"/>
                  </a:lnTo>
                  <a:lnTo>
                    <a:pt x="965" y="170"/>
                  </a:lnTo>
                  <a:lnTo>
                    <a:pt x="968" y="160"/>
                  </a:lnTo>
                  <a:lnTo>
                    <a:pt x="970" y="151"/>
                  </a:lnTo>
                  <a:lnTo>
                    <a:pt x="971" y="139"/>
                  </a:lnTo>
                  <a:lnTo>
                    <a:pt x="971" y="126"/>
                  </a:lnTo>
                  <a:lnTo>
                    <a:pt x="971" y="112"/>
                  </a:lnTo>
                  <a:lnTo>
                    <a:pt x="970" y="98"/>
                  </a:lnTo>
                  <a:lnTo>
                    <a:pt x="968" y="84"/>
                  </a:lnTo>
                  <a:lnTo>
                    <a:pt x="964" y="71"/>
                  </a:lnTo>
                  <a:lnTo>
                    <a:pt x="959" y="60"/>
                  </a:lnTo>
                  <a:lnTo>
                    <a:pt x="955" y="49"/>
                  </a:lnTo>
                  <a:lnTo>
                    <a:pt x="949" y="40"/>
                  </a:lnTo>
                  <a:lnTo>
                    <a:pt x="942" y="32"/>
                  </a:lnTo>
                  <a:lnTo>
                    <a:pt x="934" y="25"/>
                  </a:lnTo>
                  <a:lnTo>
                    <a:pt x="927" y="20"/>
                  </a:lnTo>
                  <a:lnTo>
                    <a:pt x="918" y="15"/>
                  </a:lnTo>
                  <a:lnTo>
                    <a:pt x="910" y="13"/>
                  </a:lnTo>
                  <a:lnTo>
                    <a:pt x="902" y="13"/>
                  </a:lnTo>
                  <a:lnTo>
                    <a:pt x="895" y="14"/>
                  </a:lnTo>
                  <a:lnTo>
                    <a:pt x="887" y="15"/>
                  </a:lnTo>
                  <a:lnTo>
                    <a:pt x="880" y="19"/>
                  </a:lnTo>
                  <a:lnTo>
                    <a:pt x="873" y="23"/>
                  </a:lnTo>
                  <a:lnTo>
                    <a:pt x="866" y="29"/>
                  </a:lnTo>
                  <a:lnTo>
                    <a:pt x="860" y="36"/>
                  </a:lnTo>
                  <a:lnTo>
                    <a:pt x="854" y="45"/>
                  </a:lnTo>
                  <a:lnTo>
                    <a:pt x="849" y="55"/>
                  </a:lnTo>
                  <a:lnTo>
                    <a:pt x="846" y="67"/>
                  </a:lnTo>
                  <a:lnTo>
                    <a:pt x="844" y="80"/>
                  </a:lnTo>
                  <a:lnTo>
                    <a:pt x="842" y="94"/>
                  </a:lnTo>
                  <a:lnTo>
                    <a:pt x="842" y="110"/>
                  </a:lnTo>
                  <a:close/>
                  <a:moveTo>
                    <a:pt x="1132" y="145"/>
                  </a:moveTo>
                  <a:lnTo>
                    <a:pt x="1135" y="135"/>
                  </a:lnTo>
                  <a:lnTo>
                    <a:pt x="1142" y="137"/>
                  </a:lnTo>
                  <a:lnTo>
                    <a:pt x="1150" y="137"/>
                  </a:lnTo>
                  <a:lnTo>
                    <a:pt x="1158" y="136"/>
                  </a:lnTo>
                  <a:lnTo>
                    <a:pt x="1165" y="135"/>
                  </a:lnTo>
                  <a:lnTo>
                    <a:pt x="1170" y="132"/>
                  </a:lnTo>
                  <a:lnTo>
                    <a:pt x="1173" y="130"/>
                  </a:lnTo>
                  <a:lnTo>
                    <a:pt x="1177" y="126"/>
                  </a:lnTo>
                  <a:lnTo>
                    <a:pt x="1179" y="122"/>
                  </a:lnTo>
                  <a:lnTo>
                    <a:pt x="1184" y="111"/>
                  </a:lnTo>
                  <a:lnTo>
                    <a:pt x="1187" y="97"/>
                  </a:lnTo>
                  <a:lnTo>
                    <a:pt x="1189" y="89"/>
                  </a:lnTo>
                  <a:lnTo>
                    <a:pt x="1189" y="82"/>
                  </a:lnTo>
                  <a:lnTo>
                    <a:pt x="1189" y="75"/>
                  </a:lnTo>
                  <a:lnTo>
                    <a:pt x="1187" y="69"/>
                  </a:lnTo>
                  <a:lnTo>
                    <a:pt x="1185" y="63"/>
                  </a:lnTo>
                  <a:lnTo>
                    <a:pt x="1183" y="59"/>
                  </a:lnTo>
                  <a:lnTo>
                    <a:pt x="1180" y="54"/>
                  </a:lnTo>
                  <a:lnTo>
                    <a:pt x="1177" y="50"/>
                  </a:lnTo>
                  <a:lnTo>
                    <a:pt x="1167" y="45"/>
                  </a:lnTo>
                  <a:lnTo>
                    <a:pt x="1159" y="40"/>
                  </a:lnTo>
                  <a:lnTo>
                    <a:pt x="1150" y="36"/>
                  </a:lnTo>
                  <a:lnTo>
                    <a:pt x="1139" y="35"/>
                  </a:lnTo>
                  <a:lnTo>
                    <a:pt x="1135" y="57"/>
                  </a:lnTo>
                  <a:lnTo>
                    <a:pt x="1130" y="81"/>
                  </a:lnTo>
                  <a:lnTo>
                    <a:pt x="1127" y="103"/>
                  </a:lnTo>
                  <a:lnTo>
                    <a:pt x="1122" y="125"/>
                  </a:lnTo>
                  <a:lnTo>
                    <a:pt x="1122" y="131"/>
                  </a:lnTo>
                  <a:lnTo>
                    <a:pt x="1121" y="138"/>
                  </a:lnTo>
                  <a:lnTo>
                    <a:pt x="1120" y="144"/>
                  </a:lnTo>
                  <a:lnTo>
                    <a:pt x="1118" y="151"/>
                  </a:lnTo>
                  <a:lnTo>
                    <a:pt x="1115" y="167"/>
                  </a:lnTo>
                  <a:lnTo>
                    <a:pt x="1114" y="179"/>
                  </a:lnTo>
                  <a:lnTo>
                    <a:pt x="1111" y="198"/>
                  </a:lnTo>
                  <a:lnTo>
                    <a:pt x="1110" y="204"/>
                  </a:lnTo>
                  <a:lnTo>
                    <a:pt x="1110" y="208"/>
                  </a:lnTo>
                  <a:lnTo>
                    <a:pt x="1111" y="213"/>
                  </a:lnTo>
                  <a:lnTo>
                    <a:pt x="1113" y="216"/>
                  </a:lnTo>
                  <a:lnTo>
                    <a:pt x="1116" y="221"/>
                  </a:lnTo>
                  <a:lnTo>
                    <a:pt x="1120" y="225"/>
                  </a:lnTo>
                  <a:lnTo>
                    <a:pt x="1125" y="226"/>
                  </a:lnTo>
                  <a:lnTo>
                    <a:pt x="1131" y="227"/>
                  </a:lnTo>
                  <a:lnTo>
                    <a:pt x="1129" y="239"/>
                  </a:lnTo>
                  <a:lnTo>
                    <a:pt x="1121" y="238"/>
                  </a:lnTo>
                  <a:lnTo>
                    <a:pt x="1116" y="236"/>
                  </a:lnTo>
                  <a:lnTo>
                    <a:pt x="1110" y="234"/>
                  </a:lnTo>
                  <a:lnTo>
                    <a:pt x="1101" y="232"/>
                  </a:lnTo>
                  <a:lnTo>
                    <a:pt x="1093" y="229"/>
                  </a:lnTo>
                  <a:lnTo>
                    <a:pt x="1084" y="227"/>
                  </a:lnTo>
                  <a:lnTo>
                    <a:pt x="1075" y="226"/>
                  </a:lnTo>
                  <a:lnTo>
                    <a:pt x="1067" y="226"/>
                  </a:lnTo>
                  <a:lnTo>
                    <a:pt x="1065" y="226"/>
                  </a:lnTo>
                  <a:lnTo>
                    <a:pt x="1060" y="225"/>
                  </a:lnTo>
                  <a:lnTo>
                    <a:pt x="1055" y="225"/>
                  </a:lnTo>
                  <a:lnTo>
                    <a:pt x="1052" y="225"/>
                  </a:lnTo>
                  <a:lnTo>
                    <a:pt x="1047" y="224"/>
                  </a:lnTo>
                  <a:lnTo>
                    <a:pt x="1041" y="224"/>
                  </a:lnTo>
                  <a:lnTo>
                    <a:pt x="1042" y="211"/>
                  </a:lnTo>
                  <a:lnTo>
                    <a:pt x="1047" y="212"/>
                  </a:lnTo>
                  <a:lnTo>
                    <a:pt x="1053" y="212"/>
                  </a:lnTo>
                  <a:lnTo>
                    <a:pt x="1058" y="211"/>
                  </a:lnTo>
                  <a:lnTo>
                    <a:pt x="1062" y="207"/>
                  </a:lnTo>
                  <a:lnTo>
                    <a:pt x="1066" y="200"/>
                  </a:lnTo>
                  <a:lnTo>
                    <a:pt x="1069" y="190"/>
                  </a:lnTo>
                  <a:lnTo>
                    <a:pt x="1073" y="172"/>
                  </a:lnTo>
                  <a:lnTo>
                    <a:pt x="1075" y="160"/>
                  </a:lnTo>
                  <a:lnTo>
                    <a:pt x="1080" y="135"/>
                  </a:lnTo>
                  <a:lnTo>
                    <a:pt x="1082" y="129"/>
                  </a:lnTo>
                  <a:lnTo>
                    <a:pt x="1083" y="122"/>
                  </a:lnTo>
                  <a:lnTo>
                    <a:pt x="1083" y="114"/>
                  </a:lnTo>
                  <a:lnTo>
                    <a:pt x="1084" y="107"/>
                  </a:lnTo>
                  <a:lnTo>
                    <a:pt x="1089" y="83"/>
                  </a:lnTo>
                  <a:lnTo>
                    <a:pt x="1090" y="68"/>
                  </a:lnTo>
                  <a:lnTo>
                    <a:pt x="1093" y="53"/>
                  </a:lnTo>
                  <a:lnTo>
                    <a:pt x="1094" y="47"/>
                  </a:lnTo>
                  <a:lnTo>
                    <a:pt x="1094" y="42"/>
                  </a:lnTo>
                  <a:lnTo>
                    <a:pt x="1093" y="38"/>
                  </a:lnTo>
                  <a:lnTo>
                    <a:pt x="1091" y="35"/>
                  </a:lnTo>
                  <a:lnTo>
                    <a:pt x="1089" y="31"/>
                  </a:lnTo>
                  <a:lnTo>
                    <a:pt x="1086" y="27"/>
                  </a:lnTo>
                  <a:lnTo>
                    <a:pt x="1081" y="25"/>
                  </a:lnTo>
                  <a:lnTo>
                    <a:pt x="1075" y="25"/>
                  </a:lnTo>
                  <a:lnTo>
                    <a:pt x="1077" y="12"/>
                  </a:lnTo>
                  <a:lnTo>
                    <a:pt x="1087" y="14"/>
                  </a:lnTo>
                  <a:lnTo>
                    <a:pt x="1095" y="15"/>
                  </a:lnTo>
                  <a:lnTo>
                    <a:pt x="1106" y="18"/>
                  </a:lnTo>
                  <a:lnTo>
                    <a:pt x="1113" y="20"/>
                  </a:lnTo>
                  <a:lnTo>
                    <a:pt x="1124" y="21"/>
                  </a:lnTo>
                  <a:lnTo>
                    <a:pt x="1142" y="22"/>
                  </a:lnTo>
                  <a:lnTo>
                    <a:pt x="1145" y="22"/>
                  </a:lnTo>
                  <a:lnTo>
                    <a:pt x="1149" y="23"/>
                  </a:lnTo>
                  <a:lnTo>
                    <a:pt x="1152" y="23"/>
                  </a:lnTo>
                  <a:lnTo>
                    <a:pt x="1155" y="23"/>
                  </a:lnTo>
                  <a:lnTo>
                    <a:pt x="1157" y="23"/>
                  </a:lnTo>
                  <a:lnTo>
                    <a:pt x="1162" y="25"/>
                  </a:lnTo>
                  <a:lnTo>
                    <a:pt x="1172" y="27"/>
                  </a:lnTo>
                  <a:lnTo>
                    <a:pt x="1182" y="29"/>
                  </a:lnTo>
                  <a:lnTo>
                    <a:pt x="1191" y="32"/>
                  </a:lnTo>
                  <a:lnTo>
                    <a:pt x="1198" y="35"/>
                  </a:lnTo>
                  <a:lnTo>
                    <a:pt x="1205" y="39"/>
                  </a:lnTo>
                  <a:lnTo>
                    <a:pt x="1211" y="43"/>
                  </a:lnTo>
                  <a:lnTo>
                    <a:pt x="1215" y="48"/>
                  </a:lnTo>
                  <a:lnTo>
                    <a:pt x="1219" y="54"/>
                  </a:lnTo>
                  <a:lnTo>
                    <a:pt x="1225" y="64"/>
                  </a:lnTo>
                  <a:lnTo>
                    <a:pt x="1228" y="76"/>
                  </a:lnTo>
                  <a:lnTo>
                    <a:pt x="1229" y="87"/>
                  </a:lnTo>
                  <a:lnTo>
                    <a:pt x="1228" y="98"/>
                  </a:lnTo>
                  <a:lnTo>
                    <a:pt x="1226" y="108"/>
                  </a:lnTo>
                  <a:lnTo>
                    <a:pt x="1222" y="117"/>
                  </a:lnTo>
                  <a:lnTo>
                    <a:pt x="1218" y="125"/>
                  </a:lnTo>
                  <a:lnTo>
                    <a:pt x="1212" y="132"/>
                  </a:lnTo>
                  <a:lnTo>
                    <a:pt x="1204" y="139"/>
                  </a:lnTo>
                  <a:lnTo>
                    <a:pt x="1196" y="144"/>
                  </a:lnTo>
                  <a:lnTo>
                    <a:pt x="1187" y="147"/>
                  </a:lnTo>
                  <a:lnTo>
                    <a:pt x="1177" y="150"/>
                  </a:lnTo>
                  <a:lnTo>
                    <a:pt x="1166" y="151"/>
                  </a:lnTo>
                  <a:lnTo>
                    <a:pt x="1155" y="151"/>
                  </a:lnTo>
                  <a:lnTo>
                    <a:pt x="1144" y="149"/>
                  </a:lnTo>
                  <a:lnTo>
                    <a:pt x="1132" y="145"/>
                  </a:lnTo>
                  <a:close/>
                  <a:moveTo>
                    <a:pt x="1254" y="150"/>
                  </a:moveTo>
                  <a:lnTo>
                    <a:pt x="1261" y="135"/>
                  </a:lnTo>
                  <a:lnTo>
                    <a:pt x="1268" y="122"/>
                  </a:lnTo>
                  <a:lnTo>
                    <a:pt x="1277" y="110"/>
                  </a:lnTo>
                  <a:lnTo>
                    <a:pt x="1288" y="100"/>
                  </a:lnTo>
                  <a:lnTo>
                    <a:pt x="1300" y="91"/>
                  </a:lnTo>
                  <a:lnTo>
                    <a:pt x="1313" y="85"/>
                  </a:lnTo>
                  <a:lnTo>
                    <a:pt x="1325" y="81"/>
                  </a:lnTo>
                  <a:lnTo>
                    <a:pt x="1339" y="78"/>
                  </a:lnTo>
                  <a:lnTo>
                    <a:pt x="1353" y="77"/>
                  </a:lnTo>
                  <a:lnTo>
                    <a:pt x="1367" y="77"/>
                  </a:lnTo>
                  <a:lnTo>
                    <a:pt x="1381" y="80"/>
                  </a:lnTo>
                  <a:lnTo>
                    <a:pt x="1394" y="83"/>
                  </a:lnTo>
                  <a:lnTo>
                    <a:pt x="1405" y="88"/>
                  </a:lnTo>
                  <a:lnTo>
                    <a:pt x="1414" y="92"/>
                  </a:lnTo>
                  <a:lnTo>
                    <a:pt x="1424" y="98"/>
                  </a:lnTo>
                  <a:lnTo>
                    <a:pt x="1432" y="105"/>
                  </a:lnTo>
                  <a:lnTo>
                    <a:pt x="1439" y="112"/>
                  </a:lnTo>
                  <a:lnTo>
                    <a:pt x="1446" y="121"/>
                  </a:lnTo>
                  <a:lnTo>
                    <a:pt x="1452" y="129"/>
                  </a:lnTo>
                  <a:lnTo>
                    <a:pt x="1456" y="139"/>
                  </a:lnTo>
                  <a:lnTo>
                    <a:pt x="1461" y="149"/>
                  </a:lnTo>
                  <a:lnTo>
                    <a:pt x="1463" y="159"/>
                  </a:lnTo>
                  <a:lnTo>
                    <a:pt x="1466" y="170"/>
                  </a:lnTo>
                  <a:lnTo>
                    <a:pt x="1467" y="180"/>
                  </a:lnTo>
                  <a:lnTo>
                    <a:pt x="1467" y="192"/>
                  </a:lnTo>
                  <a:lnTo>
                    <a:pt x="1466" y="202"/>
                  </a:lnTo>
                  <a:lnTo>
                    <a:pt x="1463" y="214"/>
                  </a:lnTo>
                  <a:lnTo>
                    <a:pt x="1460" y="226"/>
                  </a:lnTo>
                  <a:lnTo>
                    <a:pt x="1454" y="240"/>
                  </a:lnTo>
                  <a:lnTo>
                    <a:pt x="1447" y="253"/>
                  </a:lnTo>
                  <a:lnTo>
                    <a:pt x="1438" y="264"/>
                  </a:lnTo>
                  <a:lnTo>
                    <a:pt x="1428" y="274"/>
                  </a:lnTo>
                  <a:lnTo>
                    <a:pt x="1417" y="283"/>
                  </a:lnTo>
                  <a:lnTo>
                    <a:pt x="1405" y="289"/>
                  </a:lnTo>
                  <a:lnTo>
                    <a:pt x="1393" y="295"/>
                  </a:lnTo>
                  <a:lnTo>
                    <a:pt x="1379" y="298"/>
                  </a:lnTo>
                  <a:lnTo>
                    <a:pt x="1365" y="301"/>
                  </a:lnTo>
                  <a:lnTo>
                    <a:pt x="1352" y="301"/>
                  </a:lnTo>
                  <a:lnTo>
                    <a:pt x="1338" y="298"/>
                  </a:lnTo>
                  <a:lnTo>
                    <a:pt x="1325" y="295"/>
                  </a:lnTo>
                  <a:lnTo>
                    <a:pt x="1315" y="291"/>
                  </a:lnTo>
                  <a:lnTo>
                    <a:pt x="1305" y="287"/>
                  </a:lnTo>
                  <a:lnTo>
                    <a:pt x="1296" y="281"/>
                  </a:lnTo>
                  <a:lnTo>
                    <a:pt x="1288" y="275"/>
                  </a:lnTo>
                  <a:lnTo>
                    <a:pt x="1280" y="268"/>
                  </a:lnTo>
                  <a:lnTo>
                    <a:pt x="1273" y="260"/>
                  </a:lnTo>
                  <a:lnTo>
                    <a:pt x="1266" y="252"/>
                  </a:lnTo>
                  <a:lnTo>
                    <a:pt x="1260" y="242"/>
                  </a:lnTo>
                  <a:lnTo>
                    <a:pt x="1255" y="232"/>
                  </a:lnTo>
                  <a:lnTo>
                    <a:pt x="1252" y="221"/>
                  </a:lnTo>
                  <a:lnTo>
                    <a:pt x="1249" y="211"/>
                  </a:lnTo>
                  <a:lnTo>
                    <a:pt x="1248" y="199"/>
                  </a:lnTo>
                  <a:lnTo>
                    <a:pt x="1247" y="187"/>
                  </a:lnTo>
                  <a:lnTo>
                    <a:pt x="1248" y="176"/>
                  </a:lnTo>
                  <a:lnTo>
                    <a:pt x="1251" y="163"/>
                  </a:lnTo>
                  <a:lnTo>
                    <a:pt x="1254" y="150"/>
                  </a:lnTo>
                  <a:close/>
                  <a:moveTo>
                    <a:pt x="1296" y="166"/>
                  </a:moveTo>
                  <a:lnTo>
                    <a:pt x="1293" y="180"/>
                  </a:lnTo>
                  <a:lnTo>
                    <a:pt x="1290" y="194"/>
                  </a:lnTo>
                  <a:lnTo>
                    <a:pt x="1290" y="207"/>
                  </a:lnTo>
                  <a:lnTo>
                    <a:pt x="1290" y="220"/>
                  </a:lnTo>
                  <a:lnTo>
                    <a:pt x="1293" y="232"/>
                  </a:lnTo>
                  <a:lnTo>
                    <a:pt x="1296" y="243"/>
                  </a:lnTo>
                  <a:lnTo>
                    <a:pt x="1300" y="253"/>
                  </a:lnTo>
                  <a:lnTo>
                    <a:pt x="1305" y="261"/>
                  </a:lnTo>
                  <a:lnTo>
                    <a:pt x="1311" y="269"/>
                  </a:lnTo>
                  <a:lnTo>
                    <a:pt x="1317" y="275"/>
                  </a:lnTo>
                  <a:lnTo>
                    <a:pt x="1324" y="280"/>
                  </a:lnTo>
                  <a:lnTo>
                    <a:pt x="1332" y="282"/>
                  </a:lnTo>
                  <a:lnTo>
                    <a:pt x="1341" y="284"/>
                  </a:lnTo>
                  <a:lnTo>
                    <a:pt x="1351" y="283"/>
                  </a:lnTo>
                  <a:lnTo>
                    <a:pt x="1362" y="281"/>
                  </a:lnTo>
                  <a:lnTo>
                    <a:pt x="1374" y="277"/>
                  </a:lnTo>
                  <a:lnTo>
                    <a:pt x="1380" y="274"/>
                  </a:lnTo>
                  <a:lnTo>
                    <a:pt x="1386" y="269"/>
                  </a:lnTo>
                  <a:lnTo>
                    <a:pt x="1392" y="262"/>
                  </a:lnTo>
                  <a:lnTo>
                    <a:pt x="1398" y="255"/>
                  </a:lnTo>
                  <a:lnTo>
                    <a:pt x="1403" y="246"/>
                  </a:lnTo>
                  <a:lnTo>
                    <a:pt x="1407" y="235"/>
                  </a:lnTo>
                  <a:lnTo>
                    <a:pt x="1412" y="224"/>
                  </a:lnTo>
                  <a:lnTo>
                    <a:pt x="1417" y="211"/>
                  </a:lnTo>
                  <a:lnTo>
                    <a:pt x="1420" y="197"/>
                  </a:lnTo>
                  <a:lnTo>
                    <a:pt x="1422" y="183"/>
                  </a:lnTo>
                  <a:lnTo>
                    <a:pt x="1424" y="170"/>
                  </a:lnTo>
                  <a:lnTo>
                    <a:pt x="1422" y="157"/>
                  </a:lnTo>
                  <a:lnTo>
                    <a:pt x="1421" y="145"/>
                  </a:lnTo>
                  <a:lnTo>
                    <a:pt x="1419" y="135"/>
                  </a:lnTo>
                  <a:lnTo>
                    <a:pt x="1415" y="124"/>
                  </a:lnTo>
                  <a:lnTo>
                    <a:pt x="1410" y="116"/>
                  </a:lnTo>
                  <a:lnTo>
                    <a:pt x="1405" y="108"/>
                  </a:lnTo>
                  <a:lnTo>
                    <a:pt x="1398" y="102"/>
                  </a:lnTo>
                  <a:lnTo>
                    <a:pt x="1391" y="97"/>
                  </a:lnTo>
                  <a:lnTo>
                    <a:pt x="1384" y="94"/>
                  </a:lnTo>
                  <a:lnTo>
                    <a:pt x="1377" y="92"/>
                  </a:lnTo>
                  <a:lnTo>
                    <a:pt x="1369" y="91"/>
                  </a:lnTo>
                  <a:lnTo>
                    <a:pt x="1360" y="92"/>
                  </a:lnTo>
                  <a:lnTo>
                    <a:pt x="1352" y="94"/>
                  </a:lnTo>
                  <a:lnTo>
                    <a:pt x="1344" y="97"/>
                  </a:lnTo>
                  <a:lnTo>
                    <a:pt x="1336" y="102"/>
                  </a:lnTo>
                  <a:lnTo>
                    <a:pt x="1328" y="109"/>
                  </a:lnTo>
                  <a:lnTo>
                    <a:pt x="1321" y="116"/>
                  </a:lnTo>
                  <a:lnTo>
                    <a:pt x="1314" y="126"/>
                  </a:lnTo>
                  <a:lnTo>
                    <a:pt x="1307" y="138"/>
                  </a:lnTo>
                  <a:lnTo>
                    <a:pt x="1301" y="151"/>
                  </a:lnTo>
                  <a:lnTo>
                    <a:pt x="1296" y="166"/>
                  </a:lnTo>
                  <a:close/>
                  <a:moveTo>
                    <a:pt x="1634" y="204"/>
                  </a:moveTo>
                  <a:lnTo>
                    <a:pt x="1646" y="209"/>
                  </a:lnTo>
                  <a:lnTo>
                    <a:pt x="1662" y="216"/>
                  </a:lnTo>
                  <a:lnTo>
                    <a:pt x="1654" y="238"/>
                  </a:lnTo>
                  <a:lnTo>
                    <a:pt x="1647" y="259"/>
                  </a:lnTo>
                  <a:lnTo>
                    <a:pt x="1640" y="277"/>
                  </a:lnTo>
                  <a:lnTo>
                    <a:pt x="1634" y="295"/>
                  </a:lnTo>
                  <a:lnTo>
                    <a:pt x="1628" y="311"/>
                  </a:lnTo>
                  <a:lnTo>
                    <a:pt x="1624" y="329"/>
                  </a:lnTo>
                  <a:lnTo>
                    <a:pt x="1619" y="344"/>
                  </a:lnTo>
                  <a:lnTo>
                    <a:pt x="1615" y="360"/>
                  </a:lnTo>
                  <a:lnTo>
                    <a:pt x="1612" y="376"/>
                  </a:lnTo>
                  <a:lnTo>
                    <a:pt x="1611" y="388"/>
                  </a:lnTo>
                  <a:lnTo>
                    <a:pt x="1612" y="401"/>
                  </a:lnTo>
                  <a:lnTo>
                    <a:pt x="1613" y="412"/>
                  </a:lnTo>
                  <a:lnTo>
                    <a:pt x="1614" y="418"/>
                  </a:lnTo>
                  <a:lnTo>
                    <a:pt x="1617" y="421"/>
                  </a:lnTo>
                  <a:lnTo>
                    <a:pt x="1619" y="426"/>
                  </a:lnTo>
                  <a:lnTo>
                    <a:pt x="1622" y="429"/>
                  </a:lnTo>
                  <a:lnTo>
                    <a:pt x="1626" y="433"/>
                  </a:lnTo>
                  <a:lnTo>
                    <a:pt x="1631" y="435"/>
                  </a:lnTo>
                  <a:lnTo>
                    <a:pt x="1635" y="438"/>
                  </a:lnTo>
                  <a:lnTo>
                    <a:pt x="1640" y="440"/>
                  </a:lnTo>
                  <a:lnTo>
                    <a:pt x="1626" y="455"/>
                  </a:lnTo>
                  <a:lnTo>
                    <a:pt x="1613" y="469"/>
                  </a:lnTo>
                  <a:lnTo>
                    <a:pt x="1600" y="481"/>
                  </a:lnTo>
                  <a:lnTo>
                    <a:pt x="1587" y="493"/>
                  </a:lnTo>
                  <a:lnTo>
                    <a:pt x="1574" y="484"/>
                  </a:lnTo>
                  <a:lnTo>
                    <a:pt x="1581" y="478"/>
                  </a:lnTo>
                  <a:lnTo>
                    <a:pt x="1588" y="471"/>
                  </a:lnTo>
                  <a:lnTo>
                    <a:pt x="1594" y="463"/>
                  </a:lnTo>
                  <a:lnTo>
                    <a:pt x="1598" y="456"/>
                  </a:lnTo>
                  <a:lnTo>
                    <a:pt x="1599" y="449"/>
                  </a:lnTo>
                  <a:lnTo>
                    <a:pt x="1598" y="443"/>
                  </a:lnTo>
                  <a:lnTo>
                    <a:pt x="1595" y="438"/>
                  </a:lnTo>
                  <a:lnTo>
                    <a:pt x="1591" y="433"/>
                  </a:lnTo>
                  <a:lnTo>
                    <a:pt x="1588" y="431"/>
                  </a:lnTo>
                  <a:lnTo>
                    <a:pt x="1583" y="427"/>
                  </a:lnTo>
                  <a:lnTo>
                    <a:pt x="1567" y="419"/>
                  </a:lnTo>
                  <a:lnTo>
                    <a:pt x="1557" y="412"/>
                  </a:lnTo>
                  <a:lnTo>
                    <a:pt x="1546" y="406"/>
                  </a:lnTo>
                  <a:lnTo>
                    <a:pt x="1534" y="398"/>
                  </a:lnTo>
                  <a:lnTo>
                    <a:pt x="1521" y="390"/>
                  </a:lnTo>
                  <a:lnTo>
                    <a:pt x="1509" y="383"/>
                  </a:lnTo>
                  <a:lnTo>
                    <a:pt x="1496" y="374"/>
                  </a:lnTo>
                  <a:lnTo>
                    <a:pt x="1484" y="366"/>
                  </a:lnTo>
                  <a:lnTo>
                    <a:pt x="1479" y="363"/>
                  </a:lnTo>
                  <a:lnTo>
                    <a:pt x="1473" y="359"/>
                  </a:lnTo>
                  <a:lnTo>
                    <a:pt x="1466" y="357"/>
                  </a:lnTo>
                  <a:lnTo>
                    <a:pt x="1458" y="357"/>
                  </a:lnTo>
                  <a:lnTo>
                    <a:pt x="1449" y="359"/>
                  </a:lnTo>
                  <a:lnTo>
                    <a:pt x="1441" y="364"/>
                  </a:lnTo>
                  <a:lnTo>
                    <a:pt x="1435" y="369"/>
                  </a:lnTo>
                  <a:lnTo>
                    <a:pt x="1427" y="378"/>
                  </a:lnTo>
                  <a:lnTo>
                    <a:pt x="1424" y="383"/>
                  </a:lnTo>
                  <a:lnTo>
                    <a:pt x="1419" y="387"/>
                  </a:lnTo>
                  <a:lnTo>
                    <a:pt x="1406" y="379"/>
                  </a:lnTo>
                  <a:lnTo>
                    <a:pt x="1418" y="365"/>
                  </a:lnTo>
                  <a:lnTo>
                    <a:pt x="1429" y="351"/>
                  </a:lnTo>
                  <a:lnTo>
                    <a:pt x="1440" y="336"/>
                  </a:lnTo>
                  <a:lnTo>
                    <a:pt x="1450" y="321"/>
                  </a:lnTo>
                  <a:lnTo>
                    <a:pt x="1455" y="325"/>
                  </a:lnTo>
                  <a:lnTo>
                    <a:pt x="1459" y="329"/>
                  </a:lnTo>
                  <a:lnTo>
                    <a:pt x="1463" y="332"/>
                  </a:lnTo>
                  <a:lnTo>
                    <a:pt x="1467" y="335"/>
                  </a:lnTo>
                  <a:lnTo>
                    <a:pt x="1470" y="335"/>
                  </a:lnTo>
                  <a:lnTo>
                    <a:pt x="1475" y="333"/>
                  </a:lnTo>
                  <a:lnTo>
                    <a:pt x="1480" y="331"/>
                  </a:lnTo>
                  <a:lnTo>
                    <a:pt x="1486" y="328"/>
                  </a:lnTo>
                  <a:lnTo>
                    <a:pt x="1501" y="315"/>
                  </a:lnTo>
                  <a:lnTo>
                    <a:pt x="1521" y="301"/>
                  </a:lnTo>
                  <a:lnTo>
                    <a:pt x="1532" y="291"/>
                  </a:lnTo>
                  <a:lnTo>
                    <a:pt x="1548" y="278"/>
                  </a:lnTo>
                  <a:lnTo>
                    <a:pt x="1565" y="266"/>
                  </a:lnTo>
                  <a:lnTo>
                    <a:pt x="1579" y="253"/>
                  </a:lnTo>
                  <a:lnTo>
                    <a:pt x="1594" y="240"/>
                  </a:lnTo>
                  <a:lnTo>
                    <a:pt x="1612" y="225"/>
                  </a:lnTo>
                  <a:lnTo>
                    <a:pt x="1627" y="211"/>
                  </a:lnTo>
                  <a:lnTo>
                    <a:pt x="1634" y="204"/>
                  </a:lnTo>
                  <a:close/>
                  <a:moveTo>
                    <a:pt x="1487" y="349"/>
                  </a:moveTo>
                  <a:lnTo>
                    <a:pt x="1496" y="356"/>
                  </a:lnTo>
                  <a:lnTo>
                    <a:pt x="1508" y="363"/>
                  </a:lnTo>
                  <a:lnTo>
                    <a:pt x="1518" y="370"/>
                  </a:lnTo>
                  <a:lnTo>
                    <a:pt x="1530" y="377"/>
                  </a:lnTo>
                  <a:lnTo>
                    <a:pt x="1543" y="385"/>
                  </a:lnTo>
                  <a:lnTo>
                    <a:pt x="1553" y="392"/>
                  </a:lnTo>
                  <a:lnTo>
                    <a:pt x="1564" y="398"/>
                  </a:lnTo>
                  <a:lnTo>
                    <a:pt x="1573" y="402"/>
                  </a:lnTo>
                  <a:lnTo>
                    <a:pt x="1574" y="399"/>
                  </a:lnTo>
                  <a:lnTo>
                    <a:pt x="1574" y="397"/>
                  </a:lnTo>
                  <a:lnTo>
                    <a:pt x="1576" y="393"/>
                  </a:lnTo>
                  <a:lnTo>
                    <a:pt x="1576" y="391"/>
                  </a:lnTo>
                  <a:lnTo>
                    <a:pt x="1577" y="385"/>
                  </a:lnTo>
                  <a:lnTo>
                    <a:pt x="1579" y="377"/>
                  </a:lnTo>
                  <a:lnTo>
                    <a:pt x="1580" y="371"/>
                  </a:lnTo>
                  <a:lnTo>
                    <a:pt x="1580" y="367"/>
                  </a:lnTo>
                  <a:lnTo>
                    <a:pt x="1584" y="353"/>
                  </a:lnTo>
                  <a:lnTo>
                    <a:pt x="1587" y="340"/>
                  </a:lnTo>
                  <a:lnTo>
                    <a:pt x="1590" y="330"/>
                  </a:lnTo>
                  <a:lnTo>
                    <a:pt x="1592" y="322"/>
                  </a:lnTo>
                  <a:lnTo>
                    <a:pt x="1595" y="308"/>
                  </a:lnTo>
                  <a:lnTo>
                    <a:pt x="1598" y="297"/>
                  </a:lnTo>
                  <a:lnTo>
                    <a:pt x="1600" y="289"/>
                  </a:lnTo>
                  <a:lnTo>
                    <a:pt x="1603" y="284"/>
                  </a:lnTo>
                  <a:lnTo>
                    <a:pt x="1606" y="269"/>
                  </a:lnTo>
                  <a:lnTo>
                    <a:pt x="1611" y="257"/>
                  </a:lnTo>
                  <a:lnTo>
                    <a:pt x="1614" y="248"/>
                  </a:lnTo>
                  <a:lnTo>
                    <a:pt x="1619" y="240"/>
                  </a:lnTo>
                  <a:lnTo>
                    <a:pt x="1617" y="239"/>
                  </a:lnTo>
                  <a:lnTo>
                    <a:pt x="1610" y="246"/>
                  </a:lnTo>
                  <a:lnTo>
                    <a:pt x="1600" y="254"/>
                  </a:lnTo>
                  <a:lnTo>
                    <a:pt x="1588" y="264"/>
                  </a:lnTo>
                  <a:lnTo>
                    <a:pt x="1574" y="277"/>
                  </a:lnTo>
                  <a:lnTo>
                    <a:pt x="1558" y="291"/>
                  </a:lnTo>
                  <a:lnTo>
                    <a:pt x="1538" y="308"/>
                  </a:lnTo>
                  <a:lnTo>
                    <a:pt x="1514" y="326"/>
                  </a:lnTo>
                  <a:lnTo>
                    <a:pt x="1487" y="349"/>
                  </a:lnTo>
                  <a:close/>
                  <a:moveTo>
                    <a:pt x="1817" y="569"/>
                  </a:moveTo>
                  <a:lnTo>
                    <a:pt x="1825" y="576"/>
                  </a:lnTo>
                  <a:lnTo>
                    <a:pt x="1817" y="583"/>
                  </a:lnTo>
                  <a:lnTo>
                    <a:pt x="1808" y="586"/>
                  </a:lnTo>
                  <a:lnTo>
                    <a:pt x="1800" y="590"/>
                  </a:lnTo>
                  <a:lnTo>
                    <a:pt x="1793" y="592"/>
                  </a:lnTo>
                  <a:lnTo>
                    <a:pt x="1786" y="592"/>
                  </a:lnTo>
                  <a:lnTo>
                    <a:pt x="1778" y="592"/>
                  </a:lnTo>
                  <a:lnTo>
                    <a:pt x="1771" y="590"/>
                  </a:lnTo>
                  <a:lnTo>
                    <a:pt x="1764" y="586"/>
                  </a:lnTo>
                  <a:lnTo>
                    <a:pt x="1756" y="581"/>
                  </a:lnTo>
                  <a:lnTo>
                    <a:pt x="1748" y="574"/>
                  </a:lnTo>
                  <a:lnTo>
                    <a:pt x="1737" y="566"/>
                  </a:lnTo>
                  <a:lnTo>
                    <a:pt x="1726" y="557"/>
                  </a:lnTo>
                  <a:lnTo>
                    <a:pt x="1716" y="546"/>
                  </a:lnTo>
                  <a:lnTo>
                    <a:pt x="1708" y="536"/>
                  </a:lnTo>
                  <a:lnTo>
                    <a:pt x="1700" y="524"/>
                  </a:lnTo>
                  <a:lnTo>
                    <a:pt x="1694" y="514"/>
                  </a:lnTo>
                  <a:lnTo>
                    <a:pt x="1689" y="502"/>
                  </a:lnTo>
                  <a:lnTo>
                    <a:pt x="1686" y="491"/>
                  </a:lnTo>
                  <a:lnTo>
                    <a:pt x="1683" y="480"/>
                  </a:lnTo>
                  <a:lnTo>
                    <a:pt x="1683" y="469"/>
                  </a:lnTo>
                  <a:lnTo>
                    <a:pt x="1683" y="457"/>
                  </a:lnTo>
                  <a:lnTo>
                    <a:pt x="1684" y="447"/>
                  </a:lnTo>
                  <a:lnTo>
                    <a:pt x="1687" y="436"/>
                  </a:lnTo>
                  <a:lnTo>
                    <a:pt x="1690" y="426"/>
                  </a:lnTo>
                  <a:lnTo>
                    <a:pt x="1694" y="415"/>
                  </a:lnTo>
                  <a:lnTo>
                    <a:pt x="1700" y="406"/>
                  </a:lnTo>
                  <a:lnTo>
                    <a:pt x="1705" y="397"/>
                  </a:lnTo>
                  <a:lnTo>
                    <a:pt x="1711" y="388"/>
                  </a:lnTo>
                  <a:lnTo>
                    <a:pt x="1722" y="378"/>
                  </a:lnTo>
                  <a:lnTo>
                    <a:pt x="1732" y="370"/>
                  </a:lnTo>
                  <a:lnTo>
                    <a:pt x="1744" y="363"/>
                  </a:lnTo>
                  <a:lnTo>
                    <a:pt x="1757" y="357"/>
                  </a:lnTo>
                  <a:lnTo>
                    <a:pt x="1771" y="352"/>
                  </a:lnTo>
                  <a:lnTo>
                    <a:pt x="1785" y="351"/>
                  </a:lnTo>
                  <a:lnTo>
                    <a:pt x="1799" y="351"/>
                  </a:lnTo>
                  <a:lnTo>
                    <a:pt x="1813" y="353"/>
                  </a:lnTo>
                  <a:lnTo>
                    <a:pt x="1821" y="356"/>
                  </a:lnTo>
                  <a:lnTo>
                    <a:pt x="1828" y="358"/>
                  </a:lnTo>
                  <a:lnTo>
                    <a:pt x="1835" y="362"/>
                  </a:lnTo>
                  <a:lnTo>
                    <a:pt x="1843" y="365"/>
                  </a:lnTo>
                  <a:lnTo>
                    <a:pt x="1857" y="376"/>
                  </a:lnTo>
                  <a:lnTo>
                    <a:pt x="1871" y="387"/>
                  </a:lnTo>
                  <a:lnTo>
                    <a:pt x="1882" y="398"/>
                  </a:lnTo>
                  <a:lnTo>
                    <a:pt x="1891" y="408"/>
                  </a:lnTo>
                  <a:lnTo>
                    <a:pt x="1898" y="415"/>
                  </a:lnTo>
                  <a:lnTo>
                    <a:pt x="1900" y="418"/>
                  </a:lnTo>
                  <a:lnTo>
                    <a:pt x="1903" y="421"/>
                  </a:lnTo>
                  <a:lnTo>
                    <a:pt x="1904" y="424"/>
                  </a:lnTo>
                  <a:lnTo>
                    <a:pt x="1907" y="426"/>
                  </a:lnTo>
                  <a:lnTo>
                    <a:pt x="1910" y="429"/>
                  </a:lnTo>
                  <a:lnTo>
                    <a:pt x="1912" y="433"/>
                  </a:lnTo>
                  <a:lnTo>
                    <a:pt x="1915" y="435"/>
                  </a:lnTo>
                  <a:lnTo>
                    <a:pt x="1924" y="443"/>
                  </a:lnTo>
                  <a:lnTo>
                    <a:pt x="1933" y="450"/>
                  </a:lnTo>
                  <a:lnTo>
                    <a:pt x="1918" y="464"/>
                  </a:lnTo>
                  <a:lnTo>
                    <a:pt x="1905" y="476"/>
                  </a:lnTo>
                  <a:lnTo>
                    <a:pt x="1896" y="486"/>
                  </a:lnTo>
                  <a:lnTo>
                    <a:pt x="1893" y="490"/>
                  </a:lnTo>
                  <a:lnTo>
                    <a:pt x="1883" y="482"/>
                  </a:lnTo>
                  <a:lnTo>
                    <a:pt x="1888" y="476"/>
                  </a:lnTo>
                  <a:lnTo>
                    <a:pt x="1893" y="470"/>
                  </a:lnTo>
                  <a:lnTo>
                    <a:pt x="1895" y="463"/>
                  </a:lnTo>
                  <a:lnTo>
                    <a:pt x="1896" y="456"/>
                  </a:lnTo>
                  <a:lnTo>
                    <a:pt x="1896" y="449"/>
                  </a:lnTo>
                  <a:lnTo>
                    <a:pt x="1895" y="443"/>
                  </a:lnTo>
                  <a:lnTo>
                    <a:pt x="1893" y="436"/>
                  </a:lnTo>
                  <a:lnTo>
                    <a:pt x="1890" y="429"/>
                  </a:lnTo>
                  <a:lnTo>
                    <a:pt x="1887" y="422"/>
                  </a:lnTo>
                  <a:lnTo>
                    <a:pt x="1882" y="417"/>
                  </a:lnTo>
                  <a:lnTo>
                    <a:pt x="1877" y="411"/>
                  </a:lnTo>
                  <a:lnTo>
                    <a:pt x="1870" y="405"/>
                  </a:lnTo>
                  <a:lnTo>
                    <a:pt x="1861" y="398"/>
                  </a:lnTo>
                  <a:lnTo>
                    <a:pt x="1852" y="392"/>
                  </a:lnTo>
                  <a:lnTo>
                    <a:pt x="1842" y="387"/>
                  </a:lnTo>
                  <a:lnTo>
                    <a:pt x="1832" y="384"/>
                  </a:lnTo>
                  <a:lnTo>
                    <a:pt x="1820" y="383"/>
                  </a:lnTo>
                  <a:lnTo>
                    <a:pt x="1809" y="383"/>
                  </a:lnTo>
                  <a:lnTo>
                    <a:pt x="1799" y="385"/>
                  </a:lnTo>
                  <a:lnTo>
                    <a:pt x="1788" y="387"/>
                  </a:lnTo>
                  <a:lnTo>
                    <a:pt x="1778" y="392"/>
                  </a:lnTo>
                  <a:lnTo>
                    <a:pt x="1767" y="399"/>
                  </a:lnTo>
                  <a:lnTo>
                    <a:pt x="1757" y="407"/>
                  </a:lnTo>
                  <a:lnTo>
                    <a:pt x="1748" y="417"/>
                  </a:lnTo>
                  <a:lnTo>
                    <a:pt x="1737" y="428"/>
                  </a:lnTo>
                  <a:lnTo>
                    <a:pt x="1729" y="441"/>
                  </a:lnTo>
                  <a:lnTo>
                    <a:pt x="1723" y="453"/>
                  </a:lnTo>
                  <a:lnTo>
                    <a:pt x="1718" y="467"/>
                  </a:lnTo>
                  <a:lnTo>
                    <a:pt x="1716" y="478"/>
                  </a:lnTo>
                  <a:lnTo>
                    <a:pt x="1715" y="491"/>
                  </a:lnTo>
                  <a:lnTo>
                    <a:pt x="1716" y="503"/>
                  </a:lnTo>
                  <a:lnTo>
                    <a:pt x="1718" y="515"/>
                  </a:lnTo>
                  <a:lnTo>
                    <a:pt x="1722" y="525"/>
                  </a:lnTo>
                  <a:lnTo>
                    <a:pt x="1726" y="535"/>
                  </a:lnTo>
                  <a:lnTo>
                    <a:pt x="1732" y="543"/>
                  </a:lnTo>
                  <a:lnTo>
                    <a:pt x="1739" y="551"/>
                  </a:lnTo>
                  <a:lnTo>
                    <a:pt x="1748" y="558"/>
                  </a:lnTo>
                  <a:lnTo>
                    <a:pt x="1757" y="563"/>
                  </a:lnTo>
                  <a:lnTo>
                    <a:pt x="1767" y="567"/>
                  </a:lnTo>
                  <a:lnTo>
                    <a:pt x="1778" y="570"/>
                  </a:lnTo>
                  <a:lnTo>
                    <a:pt x="1788" y="571"/>
                  </a:lnTo>
                  <a:lnTo>
                    <a:pt x="1798" y="572"/>
                  </a:lnTo>
                  <a:lnTo>
                    <a:pt x="1807" y="571"/>
                  </a:lnTo>
                  <a:lnTo>
                    <a:pt x="1817" y="569"/>
                  </a:lnTo>
                  <a:close/>
                  <a:moveTo>
                    <a:pt x="2050" y="611"/>
                  </a:moveTo>
                  <a:lnTo>
                    <a:pt x="2055" y="617"/>
                  </a:lnTo>
                  <a:lnTo>
                    <a:pt x="2060" y="625"/>
                  </a:lnTo>
                  <a:lnTo>
                    <a:pt x="2067" y="635"/>
                  </a:lnTo>
                  <a:lnTo>
                    <a:pt x="2073" y="643"/>
                  </a:lnTo>
                  <a:lnTo>
                    <a:pt x="2076" y="649"/>
                  </a:lnTo>
                  <a:lnTo>
                    <a:pt x="2084" y="659"/>
                  </a:lnTo>
                  <a:lnTo>
                    <a:pt x="2090" y="666"/>
                  </a:lnTo>
                  <a:lnTo>
                    <a:pt x="2095" y="671"/>
                  </a:lnTo>
                  <a:lnTo>
                    <a:pt x="2085" y="679"/>
                  </a:lnTo>
                  <a:lnTo>
                    <a:pt x="2082" y="673"/>
                  </a:lnTo>
                  <a:lnTo>
                    <a:pt x="2077" y="668"/>
                  </a:lnTo>
                  <a:lnTo>
                    <a:pt x="2073" y="664"/>
                  </a:lnTo>
                  <a:lnTo>
                    <a:pt x="2068" y="662"/>
                  </a:lnTo>
                  <a:lnTo>
                    <a:pt x="2055" y="659"/>
                  </a:lnTo>
                  <a:lnTo>
                    <a:pt x="2036" y="654"/>
                  </a:lnTo>
                  <a:lnTo>
                    <a:pt x="2014" y="650"/>
                  </a:lnTo>
                  <a:lnTo>
                    <a:pt x="2004" y="648"/>
                  </a:lnTo>
                  <a:lnTo>
                    <a:pt x="1995" y="646"/>
                  </a:lnTo>
                  <a:lnTo>
                    <a:pt x="1988" y="645"/>
                  </a:lnTo>
                  <a:lnTo>
                    <a:pt x="1981" y="643"/>
                  </a:lnTo>
                  <a:lnTo>
                    <a:pt x="1974" y="641"/>
                  </a:lnTo>
                  <a:lnTo>
                    <a:pt x="1966" y="640"/>
                  </a:lnTo>
                  <a:lnTo>
                    <a:pt x="1960" y="639"/>
                  </a:lnTo>
                  <a:lnTo>
                    <a:pt x="1958" y="639"/>
                  </a:lnTo>
                  <a:lnTo>
                    <a:pt x="1957" y="639"/>
                  </a:lnTo>
                  <a:lnTo>
                    <a:pt x="1956" y="639"/>
                  </a:lnTo>
                  <a:lnTo>
                    <a:pt x="1953" y="638"/>
                  </a:lnTo>
                  <a:lnTo>
                    <a:pt x="1954" y="646"/>
                  </a:lnTo>
                  <a:lnTo>
                    <a:pt x="1956" y="653"/>
                  </a:lnTo>
                  <a:lnTo>
                    <a:pt x="1957" y="660"/>
                  </a:lnTo>
                  <a:lnTo>
                    <a:pt x="1956" y="666"/>
                  </a:lnTo>
                  <a:lnTo>
                    <a:pt x="1953" y="680"/>
                  </a:lnTo>
                  <a:lnTo>
                    <a:pt x="1949" y="694"/>
                  </a:lnTo>
                  <a:lnTo>
                    <a:pt x="1946" y="702"/>
                  </a:lnTo>
                  <a:lnTo>
                    <a:pt x="1943" y="711"/>
                  </a:lnTo>
                  <a:lnTo>
                    <a:pt x="1940" y="718"/>
                  </a:lnTo>
                  <a:lnTo>
                    <a:pt x="1939" y="722"/>
                  </a:lnTo>
                  <a:lnTo>
                    <a:pt x="1937" y="730"/>
                  </a:lnTo>
                  <a:lnTo>
                    <a:pt x="1935" y="737"/>
                  </a:lnTo>
                  <a:lnTo>
                    <a:pt x="1932" y="743"/>
                  </a:lnTo>
                  <a:lnTo>
                    <a:pt x="1930" y="748"/>
                  </a:lnTo>
                  <a:lnTo>
                    <a:pt x="1926" y="757"/>
                  </a:lnTo>
                  <a:lnTo>
                    <a:pt x="1924" y="766"/>
                  </a:lnTo>
                  <a:lnTo>
                    <a:pt x="1923" y="770"/>
                  </a:lnTo>
                  <a:lnTo>
                    <a:pt x="1923" y="774"/>
                  </a:lnTo>
                  <a:lnTo>
                    <a:pt x="1924" y="778"/>
                  </a:lnTo>
                  <a:lnTo>
                    <a:pt x="1925" y="781"/>
                  </a:lnTo>
                  <a:lnTo>
                    <a:pt x="1926" y="784"/>
                  </a:lnTo>
                  <a:lnTo>
                    <a:pt x="1930" y="787"/>
                  </a:lnTo>
                  <a:lnTo>
                    <a:pt x="1933" y="790"/>
                  </a:lnTo>
                  <a:lnTo>
                    <a:pt x="1939" y="793"/>
                  </a:lnTo>
                  <a:lnTo>
                    <a:pt x="1929" y="800"/>
                  </a:lnTo>
                  <a:lnTo>
                    <a:pt x="1928" y="799"/>
                  </a:lnTo>
                  <a:lnTo>
                    <a:pt x="1923" y="797"/>
                  </a:lnTo>
                  <a:lnTo>
                    <a:pt x="1919" y="793"/>
                  </a:lnTo>
                  <a:lnTo>
                    <a:pt x="1915" y="790"/>
                  </a:lnTo>
                  <a:lnTo>
                    <a:pt x="1910" y="785"/>
                  </a:lnTo>
                  <a:lnTo>
                    <a:pt x="1905" y="780"/>
                  </a:lnTo>
                  <a:lnTo>
                    <a:pt x="1902" y="774"/>
                  </a:lnTo>
                  <a:lnTo>
                    <a:pt x="1900" y="770"/>
                  </a:lnTo>
                  <a:lnTo>
                    <a:pt x="1898" y="764"/>
                  </a:lnTo>
                  <a:lnTo>
                    <a:pt x="1897" y="759"/>
                  </a:lnTo>
                  <a:lnTo>
                    <a:pt x="1897" y="748"/>
                  </a:lnTo>
                  <a:lnTo>
                    <a:pt x="1900" y="733"/>
                  </a:lnTo>
                  <a:lnTo>
                    <a:pt x="1902" y="725"/>
                  </a:lnTo>
                  <a:lnTo>
                    <a:pt x="1904" y="719"/>
                  </a:lnTo>
                  <a:lnTo>
                    <a:pt x="1907" y="712"/>
                  </a:lnTo>
                  <a:lnTo>
                    <a:pt x="1908" y="707"/>
                  </a:lnTo>
                  <a:lnTo>
                    <a:pt x="1911" y="697"/>
                  </a:lnTo>
                  <a:lnTo>
                    <a:pt x="1915" y="689"/>
                  </a:lnTo>
                  <a:lnTo>
                    <a:pt x="1917" y="682"/>
                  </a:lnTo>
                  <a:lnTo>
                    <a:pt x="1919" y="674"/>
                  </a:lnTo>
                  <a:lnTo>
                    <a:pt x="1922" y="666"/>
                  </a:lnTo>
                  <a:lnTo>
                    <a:pt x="1923" y="657"/>
                  </a:lnTo>
                  <a:lnTo>
                    <a:pt x="1925" y="649"/>
                  </a:lnTo>
                  <a:lnTo>
                    <a:pt x="1926" y="641"/>
                  </a:lnTo>
                  <a:lnTo>
                    <a:pt x="1930" y="635"/>
                  </a:lnTo>
                  <a:lnTo>
                    <a:pt x="1931" y="629"/>
                  </a:lnTo>
                  <a:lnTo>
                    <a:pt x="1931" y="629"/>
                  </a:lnTo>
                  <a:lnTo>
                    <a:pt x="1931" y="628"/>
                  </a:lnTo>
                  <a:lnTo>
                    <a:pt x="1931" y="627"/>
                  </a:lnTo>
                  <a:lnTo>
                    <a:pt x="1932" y="626"/>
                  </a:lnTo>
                  <a:lnTo>
                    <a:pt x="1932" y="625"/>
                  </a:lnTo>
                  <a:lnTo>
                    <a:pt x="1932" y="624"/>
                  </a:lnTo>
                  <a:lnTo>
                    <a:pt x="1937" y="625"/>
                  </a:lnTo>
                  <a:lnTo>
                    <a:pt x="1944" y="626"/>
                  </a:lnTo>
                  <a:lnTo>
                    <a:pt x="1956" y="628"/>
                  </a:lnTo>
                  <a:lnTo>
                    <a:pt x="1971" y="629"/>
                  </a:lnTo>
                  <a:lnTo>
                    <a:pt x="1984" y="632"/>
                  </a:lnTo>
                  <a:lnTo>
                    <a:pt x="1994" y="633"/>
                  </a:lnTo>
                  <a:lnTo>
                    <a:pt x="2004" y="635"/>
                  </a:lnTo>
                  <a:lnTo>
                    <a:pt x="2015" y="636"/>
                  </a:lnTo>
                  <a:lnTo>
                    <a:pt x="2025" y="638"/>
                  </a:lnTo>
                  <a:lnTo>
                    <a:pt x="2034" y="638"/>
                  </a:lnTo>
                  <a:lnTo>
                    <a:pt x="2041" y="635"/>
                  </a:lnTo>
                  <a:lnTo>
                    <a:pt x="2046" y="632"/>
                  </a:lnTo>
                  <a:lnTo>
                    <a:pt x="2046" y="628"/>
                  </a:lnTo>
                  <a:lnTo>
                    <a:pt x="2046" y="626"/>
                  </a:lnTo>
                  <a:lnTo>
                    <a:pt x="2043" y="621"/>
                  </a:lnTo>
                  <a:lnTo>
                    <a:pt x="2041" y="618"/>
                  </a:lnTo>
                  <a:lnTo>
                    <a:pt x="2050" y="611"/>
                  </a:lnTo>
                  <a:close/>
                  <a:moveTo>
                    <a:pt x="1966" y="514"/>
                  </a:moveTo>
                  <a:lnTo>
                    <a:pt x="1976" y="507"/>
                  </a:lnTo>
                  <a:lnTo>
                    <a:pt x="1981" y="516"/>
                  </a:lnTo>
                  <a:lnTo>
                    <a:pt x="1983" y="518"/>
                  </a:lnTo>
                  <a:lnTo>
                    <a:pt x="1985" y="521"/>
                  </a:lnTo>
                  <a:lnTo>
                    <a:pt x="1987" y="524"/>
                  </a:lnTo>
                  <a:lnTo>
                    <a:pt x="1990" y="529"/>
                  </a:lnTo>
                  <a:lnTo>
                    <a:pt x="1993" y="536"/>
                  </a:lnTo>
                  <a:lnTo>
                    <a:pt x="1999" y="543"/>
                  </a:lnTo>
                  <a:lnTo>
                    <a:pt x="2004" y="551"/>
                  </a:lnTo>
                  <a:lnTo>
                    <a:pt x="2009" y="557"/>
                  </a:lnTo>
                  <a:lnTo>
                    <a:pt x="2012" y="559"/>
                  </a:lnTo>
                  <a:lnTo>
                    <a:pt x="2015" y="563"/>
                  </a:lnTo>
                  <a:lnTo>
                    <a:pt x="2018" y="566"/>
                  </a:lnTo>
                  <a:lnTo>
                    <a:pt x="2020" y="569"/>
                  </a:lnTo>
                  <a:lnTo>
                    <a:pt x="2026" y="577"/>
                  </a:lnTo>
                  <a:lnTo>
                    <a:pt x="2016" y="584"/>
                  </a:lnTo>
                  <a:lnTo>
                    <a:pt x="2013" y="579"/>
                  </a:lnTo>
                  <a:lnTo>
                    <a:pt x="2009" y="576"/>
                  </a:lnTo>
                  <a:lnTo>
                    <a:pt x="2005" y="573"/>
                  </a:lnTo>
                  <a:lnTo>
                    <a:pt x="2001" y="573"/>
                  </a:lnTo>
                  <a:lnTo>
                    <a:pt x="1992" y="576"/>
                  </a:lnTo>
                  <a:lnTo>
                    <a:pt x="1984" y="580"/>
                  </a:lnTo>
                  <a:lnTo>
                    <a:pt x="1976" y="585"/>
                  </a:lnTo>
                  <a:lnTo>
                    <a:pt x="1965" y="593"/>
                  </a:lnTo>
                  <a:lnTo>
                    <a:pt x="1957" y="599"/>
                  </a:lnTo>
                  <a:lnTo>
                    <a:pt x="1945" y="607"/>
                  </a:lnTo>
                  <a:lnTo>
                    <a:pt x="1918" y="627"/>
                  </a:lnTo>
                  <a:lnTo>
                    <a:pt x="1911" y="632"/>
                  </a:lnTo>
                  <a:lnTo>
                    <a:pt x="1905" y="636"/>
                  </a:lnTo>
                  <a:lnTo>
                    <a:pt x="1900" y="640"/>
                  </a:lnTo>
                  <a:lnTo>
                    <a:pt x="1894" y="643"/>
                  </a:lnTo>
                  <a:lnTo>
                    <a:pt x="1884" y="652"/>
                  </a:lnTo>
                  <a:lnTo>
                    <a:pt x="1870" y="663"/>
                  </a:lnTo>
                  <a:lnTo>
                    <a:pt x="1866" y="667"/>
                  </a:lnTo>
                  <a:lnTo>
                    <a:pt x="1862" y="670"/>
                  </a:lnTo>
                  <a:lnTo>
                    <a:pt x="1860" y="674"/>
                  </a:lnTo>
                  <a:lnTo>
                    <a:pt x="1857" y="677"/>
                  </a:lnTo>
                  <a:lnTo>
                    <a:pt x="1856" y="682"/>
                  </a:lnTo>
                  <a:lnTo>
                    <a:pt x="1857" y="688"/>
                  </a:lnTo>
                  <a:lnTo>
                    <a:pt x="1859" y="691"/>
                  </a:lnTo>
                  <a:lnTo>
                    <a:pt x="1862" y="696"/>
                  </a:lnTo>
                  <a:lnTo>
                    <a:pt x="1853" y="703"/>
                  </a:lnTo>
                  <a:lnTo>
                    <a:pt x="1849" y="697"/>
                  </a:lnTo>
                  <a:lnTo>
                    <a:pt x="1846" y="694"/>
                  </a:lnTo>
                  <a:lnTo>
                    <a:pt x="1845" y="691"/>
                  </a:lnTo>
                  <a:lnTo>
                    <a:pt x="1843" y="688"/>
                  </a:lnTo>
                  <a:lnTo>
                    <a:pt x="1841" y="683"/>
                  </a:lnTo>
                  <a:lnTo>
                    <a:pt x="1839" y="680"/>
                  </a:lnTo>
                  <a:lnTo>
                    <a:pt x="1835" y="673"/>
                  </a:lnTo>
                  <a:lnTo>
                    <a:pt x="1829" y="666"/>
                  </a:lnTo>
                  <a:lnTo>
                    <a:pt x="1824" y="659"/>
                  </a:lnTo>
                  <a:lnTo>
                    <a:pt x="1819" y="653"/>
                  </a:lnTo>
                  <a:lnTo>
                    <a:pt x="1815" y="649"/>
                  </a:lnTo>
                  <a:lnTo>
                    <a:pt x="1813" y="647"/>
                  </a:lnTo>
                  <a:lnTo>
                    <a:pt x="1811" y="645"/>
                  </a:lnTo>
                  <a:lnTo>
                    <a:pt x="1808" y="641"/>
                  </a:lnTo>
                  <a:lnTo>
                    <a:pt x="1805" y="638"/>
                  </a:lnTo>
                  <a:lnTo>
                    <a:pt x="1801" y="633"/>
                  </a:lnTo>
                  <a:lnTo>
                    <a:pt x="1811" y="626"/>
                  </a:lnTo>
                  <a:lnTo>
                    <a:pt x="1813" y="629"/>
                  </a:lnTo>
                  <a:lnTo>
                    <a:pt x="1817" y="632"/>
                  </a:lnTo>
                  <a:lnTo>
                    <a:pt x="1820" y="634"/>
                  </a:lnTo>
                  <a:lnTo>
                    <a:pt x="1825" y="635"/>
                  </a:lnTo>
                  <a:lnTo>
                    <a:pt x="1829" y="635"/>
                  </a:lnTo>
                  <a:lnTo>
                    <a:pt x="1834" y="634"/>
                  </a:lnTo>
                  <a:lnTo>
                    <a:pt x="1840" y="633"/>
                  </a:lnTo>
                  <a:lnTo>
                    <a:pt x="1845" y="629"/>
                  </a:lnTo>
                  <a:lnTo>
                    <a:pt x="1854" y="624"/>
                  </a:lnTo>
                  <a:lnTo>
                    <a:pt x="1870" y="613"/>
                  </a:lnTo>
                  <a:lnTo>
                    <a:pt x="1895" y="594"/>
                  </a:lnTo>
                  <a:lnTo>
                    <a:pt x="1922" y="576"/>
                  </a:lnTo>
                  <a:lnTo>
                    <a:pt x="1925" y="572"/>
                  </a:lnTo>
                  <a:lnTo>
                    <a:pt x="1931" y="569"/>
                  </a:lnTo>
                  <a:lnTo>
                    <a:pt x="1936" y="564"/>
                  </a:lnTo>
                  <a:lnTo>
                    <a:pt x="1942" y="559"/>
                  </a:lnTo>
                  <a:lnTo>
                    <a:pt x="1949" y="553"/>
                  </a:lnTo>
                  <a:lnTo>
                    <a:pt x="1959" y="546"/>
                  </a:lnTo>
                  <a:lnTo>
                    <a:pt x="1964" y="542"/>
                  </a:lnTo>
                  <a:lnTo>
                    <a:pt x="1967" y="537"/>
                  </a:lnTo>
                  <a:lnTo>
                    <a:pt x="1970" y="533"/>
                  </a:lnTo>
                  <a:lnTo>
                    <a:pt x="1971" y="529"/>
                  </a:lnTo>
                  <a:lnTo>
                    <a:pt x="1971" y="525"/>
                  </a:lnTo>
                  <a:lnTo>
                    <a:pt x="1971" y="522"/>
                  </a:lnTo>
                  <a:lnTo>
                    <a:pt x="1969" y="518"/>
                  </a:lnTo>
                  <a:lnTo>
                    <a:pt x="1966" y="514"/>
                  </a:lnTo>
                  <a:close/>
                  <a:moveTo>
                    <a:pt x="1945" y="861"/>
                  </a:moveTo>
                  <a:lnTo>
                    <a:pt x="1933" y="842"/>
                  </a:lnTo>
                  <a:lnTo>
                    <a:pt x="1954" y="834"/>
                  </a:lnTo>
                  <a:lnTo>
                    <a:pt x="1978" y="824"/>
                  </a:lnTo>
                  <a:lnTo>
                    <a:pt x="2005" y="812"/>
                  </a:lnTo>
                  <a:lnTo>
                    <a:pt x="2033" y="799"/>
                  </a:lnTo>
                  <a:lnTo>
                    <a:pt x="2042" y="795"/>
                  </a:lnTo>
                  <a:lnTo>
                    <a:pt x="2061" y="787"/>
                  </a:lnTo>
                  <a:lnTo>
                    <a:pt x="2071" y="783"/>
                  </a:lnTo>
                  <a:lnTo>
                    <a:pt x="2081" y="779"/>
                  </a:lnTo>
                  <a:lnTo>
                    <a:pt x="2089" y="774"/>
                  </a:lnTo>
                  <a:lnTo>
                    <a:pt x="2096" y="771"/>
                  </a:lnTo>
                  <a:lnTo>
                    <a:pt x="2102" y="767"/>
                  </a:lnTo>
                  <a:lnTo>
                    <a:pt x="2108" y="764"/>
                  </a:lnTo>
                  <a:lnTo>
                    <a:pt x="2111" y="760"/>
                  </a:lnTo>
                  <a:lnTo>
                    <a:pt x="2115" y="756"/>
                  </a:lnTo>
                  <a:lnTo>
                    <a:pt x="2116" y="751"/>
                  </a:lnTo>
                  <a:lnTo>
                    <a:pt x="2117" y="746"/>
                  </a:lnTo>
                  <a:lnTo>
                    <a:pt x="2116" y="742"/>
                  </a:lnTo>
                  <a:lnTo>
                    <a:pt x="2112" y="737"/>
                  </a:lnTo>
                  <a:lnTo>
                    <a:pt x="2124" y="731"/>
                  </a:lnTo>
                  <a:lnTo>
                    <a:pt x="2128" y="741"/>
                  </a:lnTo>
                  <a:lnTo>
                    <a:pt x="2129" y="744"/>
                  </a:lnTo>
                  <a:lnTo>
                    <a:pt x="2131" y="748"/>
                  </a:lnTo>
                  <a:lnTo>
                    <a:pt x="2132" y="752"/>
                  </a:lnTo>
                  <a:lnTo>
                    <a:pt x="2133" y="757"/>
                  </a:lnTo>
                  <a:lnTo>
                    <a:pt x="2136" y="764"/>
                  </a:lnTo>
                  <a:lnTo>
                    <a:pt x="2139" y="772"/>
                  </a:lnTo>
                  <a:lnTo>
                    <a:pt x="2144" y="780"/>
                  </a:lnTo>
                  <a:lnTo>
                    <a:pt x="2147" y="787"/>
                  </a:lnTo>
                  <a:lnTo>
                    <a:pt x="2150" y="790"/>
                  </a:lnTo>
                  <a:lnTo>
                    <a:pt x="2152" y="793"/>
                  </a:lnTo>
                  <a:lnTo>
                    <a:pt x="2154" y="798"/>
                  </a:lnTo>
                  <a:lnTo>
                    <a:pt x="2156" y="800"/>
                  </a:lnTo>
                  <a:lnTo>
                    <a:pt x="2160" y="810"/>
                  </a:lnTo>
                  <a:lnTo>
                    <a:pt x="2149" y="814"/>
                  </a:lnTo>
                  <a:lnTo>
                    <a:pt x="2147" y="810"/>
                  </a:lnTo>
                  <a:lnTo>
                    <a:pt x="2145" y="806"/>
                  </a:lnTo>
                  <a:lnTo>
                    <a:pt x="2142" y="803"/>
                  </a:lnTo>
                  <a:lnTo>
                    <a:pt x="2137" y="801"/>
                  </a:lnTo>
                  <a:lnTo>
                    <a:pt x="2133" y="800"/>
                  </a:lnTo>
                  <a:lnTo>
                    <a:pt x="2130" y="801"/>
                  </a:lnTo>
                  <a:lnTo>
                    <a:pt x="2124" y="803"/>
                  </a:lnTo>
                  <a:lnTo>
                    <a:pt x="2118" y="805"/>
                  </a:lnTo>
                  <a:lnTo>
                    <a:pt x="2111" y="808"/>
                  </a:lnTo>
                  <a:lnTo>
                    <a:pt x="2107" y="810"/>
                  </a:lnTo>
                  <a:lnTo>
                    <a:pt x="2102" y="812"/>
                  </a:lnTo>
                  <a:lnTo>
                    <a:pt x="2097" y="814"/>
                  </a:lnTo>
                  <a:lnTo>
                    <a:pt x="2087" y="819"/>
                  </a:lnTo>
                  <a:lnTo>
                    <a:pt x="2076" y="824"/>
                  </a:lnTo>
                  <a:lnTo>
                    <a:pt x="2066" y="828"/>
                  </a:lnTo>
                  <a:lnTo>
                    <a:pt x="2055" y="834"/>
                  </a:lnTo>
                  <a:lnTo>
                    <a:pt x="2038" y="841"/>
                  </a:lnTo>
                  <a:lnTo>
                    <a:pt x="2022" y="848"/>
                  </a:lnTo>
                  <a:lnTo>
                    <a:pt x="2008" y="853"/>
                  </a:lnTo>
                  <a:lnTo>
                    <a:pt x="1994" y="859"/>
                  </a:lnTo>
                  <a:lnTo>
                    <a:pt x="1995" y="861"/>
                  </a:lnTo>
                  <a:lnTo>
                    <a:pt x="2002" y="862"/>
                  </a:lnTo>
                  <a:lnTo>
                    <a:pt x="2012" y="864"/>
                  </a:lnTo>
                  <a:lnTo>
                    <a:pt x="2023" y="868"/>
                  </a:lnTo>
                  <a:lnTo>
                    <a:pt x="2038" y="872"/>
                  </a:lnTo>
                  <a:lnTo>
                    <a:pt x="2045" y="874"/>
                  </a:lnTo>
                  <a:lnTo>
                    <a:pt x="2054" y="876"/>
                  </a:lnTo>
                  <a:lnTo>
                    <a:pt x="2067" y="881"/>
                  </a:lnTo>
                  <a:lnTo>
                    <a:pt x="2082" y="886"/>
                  </a:lnTo>
                  <a:lnTo>
                    <a:pt x="2096" y="890"/>
                  </a:lnTo>
                  <a:lnTo>
                    <a:pt x="2111" y="894"/>
                  </a:lnTo>
                  <a:lnTo>
                    <a:pt x="2119" y="896"/>
                  </a:lnTo>
                  <a:lnTo>
                    <a:pt x="2129" y="898"/>
                  </a:lnTo>
                  <a:lnTo>
                    <a:pt x="2139" y="901"/>
                  </a:lnTo>
                  <a:lnTo>
                    <a:pt x="2151" y="904"/>
                  </a:lnTo>
                  <a:lnTo>
                    <a:pt x="2164" y="907"/>
                  </a:lnTo>
                  <a:lnTo>
                    <a:pt x="2178" y="910"/>
                  </a:lnTo>
                  <a:lnTo>
                    <a:pt x="2194" y="914"/>
                  </a:lnTo>
                  <a:lnTo>
                    <a:pt x="2212" y="917"/>
                  </a:lnTo>
                  <a:lnTo>
                    <a:pt x="2214" y="921"/>
                  </a:lnTo>
                  <a:lnTo>
                    <a:pt x="2216" y="924"/>
                  </a:lnTo>
                  <a:lnTo>
                    <a:pt x="2219" y="928"/>
                  </a:lnTo>
                  <a:lnTo>
                    <a:pt x="2220" y="931"/>
                  </a:lnTo>
                  <a:lnTo>
                    <a:pt x="2212" y="935"/>
                  </a:lnTo>
                  <a:lnTo>
                    <a:pt x="2202" y="939"/>
                  </a:lnTo>
                  <a:lnTo>
                    <a:pt x="2192" y="943"/>
                  </a:lnTo>
                  <a:lnTo>
                    <a:pt x="2181" y="948"/>
                  </a:lnTo>
                  <a:lnTo>
                    <a:pt x="2172" y="952"/>
                  </a:lnTo>
                  <a:lnTo>
                    <a:pt x="2160" y="957"/>
                  </a:lnTo>
                  <a:lnTo>
                    <a:pt x="2147" y="963"/>
                  </a:lnTo>
                  <a:lnTo>
                    <a:pt x="2132" y="970"/>
                  </a:lnTo>
                  <a:lnTo>
                    <a:pt x="2117" y="977"/>
                  </a:lnTo>
                  <a:lnTo>
                    <a:pt x="2104" y="984"/>
                  </a:lnTo>
                  <a:lnTo>
                    <a:pt x="2092" y="988"/>
                  </a:lnTo>
                  <a:lnTo>
                    <a:pt x="2083" y="993"/>
                  </a:lnTo>
                  <a:lnTo>
                    <a:pt x="2068" y="1001"/>
                  </a:lnTo>
                  <a:lnTo>
                    <a:pt x="2056" y="1007"/>
                  </a:lnTo>
                  <a:lnTo>
                    <a:pt x="2047" y="1013"/>
                  </a:lnTo>
                  <a:lnTo>
                    <a:pt x="2042" y="1018"/>
                  </a:lnTo>
                  <a:lnTo>
                    <a:pt x="2040" y="1024"/>
                  </a:lnTo>
                  <a:lnTo>
                    <a:pt x="2040" y="1028"/>
                  </a:lnTo>
                  <a:lnTo>
                    <a:pt x="2041" y="1033"/>
                  </a:lnTo>
                  <a:lnTo>
                    <a:pt x="2043" y="1038"/>
                  </a:lnTo>
                  <a:lnTo>
                    <a:pt x="2032" y="1042"/>
                  </a:lnTo>
                  <a:lnTo>
                    <a:pt x="2029" y="1036"/>
                  </a:lnTo>
                  <a:lnTo>
                    <a:pt x="2028" y="1032"/>
                  </a:lnTo>
                  <a:lnTo>
                    <a:pt x="2027" y="1028"/>
                  </a:lnTo>
                  <a:lnTo>
                    <a:pt x="2025" y="1025"/>
                  </a:lnTo>
                  <a:lnTo>
                    <a:pt x="2023" y="1021"/>
                  </a:lnTo>
                  <a:lnTo>
                    <a:pt x="2022" y="1018"/>
                  </a:lnTo>
                  <a:lnTo>
                    <a:pt x="2020" y="1011"/>
                  </a:lnTo>
                  <a:lnTo>
                    <a:pt x="2016" y="1003"/>
                  </a:lnTo>
                  <a:lnTo>
                    <a:pt x="2013" y="994"/>
                  </a:lnTo>
                  <a:lnTo>
                    <a:pt x="2008" y="987"/>
                  </a:lnTo>
                  <a:lnTo>
                    <a:pt x="2006" y="984"/>
                  </a:lnTo>
                  <a:lnTo>
                    <a:pt x="2004" y="980"/>
                  </a:lnTo>
                  <a:lnTo>
                    <a:pt x="2002" y="977"/>
                  </a:lnTo>
                  <a:lnTo>
                    <a:pt x="2000" y="974"/>
                  </a:lnTo>
                  <a:lnTo>
                    <a:pt x="1998" y="970"/>
                  </a:lnTo>
                  <a:lnTo>
                    <a:pt x="1995" y="964"/>
                  </a:lnTo>
                  <a:lnTo>
                    <a:pt x="2006" y="958"/>
                  </a:lnTo>
                  <a:lnTo>
                    <a:pt x="2008" y="964"/>
                  </a:lnTo>
                  <a:lnTo>
                    <a:pt x="2011" y="967"/>
                  </a:lnTo>
                  <a:lnTo>
                    <a:pt x="2014" y="970"/>
                  </a:lnTo>
                  <a:lnTo>
                    <a:pt x="2018" y="971"/>
                  </a:lnTo>
                  <a:lnTo>
                    <a:pt x="2022" y="972"/>
                  </a:lnTo>
                  <a:lnTo>
                    <a:pt x="2027" y="972"/>
                  </a:lnTo>
                  <a:lnTo>
                    <a:pt x="2033" y="971"/>
                  </a:lnTo>
                  <a:lnTo>
                    <a:pt x="2039" y="969"/>
                  </a:lnTo>
                  <a:lnTo>
                    <a:pt x="2052" y="964"/>
                  </a:lnTo>
                  <a:lnTo>
                    <a:pt x="2064" y="958"/>
                  </a:lnTo>
                  <a:lnTo>
                    <a:pt x="2078" y="951"/>
                  </a:lnTo>
                  <a:lnTo>
                    <a:pt x="2096" y="942"/>
                  </a:lnTo>
                  <a:lnTo>
                    <a:pt x="2114" y="934"/>
                  </a:lnTo>
                  <a:lnTo>
                    <a:pt x="2125" y="929"/>
                  </a:lnTo>
                  <a:lnTo>
                    <a:pt x="2138" y="924"/>
                  </a:lnTo>
                  <a:lnTo>
                    <a:pt x="2149" y="922"/>
                  </a:lnTo>
                  <a:lnTo>
                    <a:pt x="2149" y="919"/>
                  </a:lnTo>
                  <a:lnTo>
                    <a:pt x="2133" y="917"/>
                  </a:lnTo>
                  <a:lnTo>
                    <a:pt x="2117" y="914"/>
                  </a:lnTo>
                  <a:lnTo>
                    <a:pt x="2111" y="911"/>
                  </a:lnTo>
                  <a:lnTo>
                    <a:pt x="2103" y="909"/>
                  </a:lnTo>
                  <a:lnTo>
                    <a:pt x="2091" y="907"/>
                  </a:lnTo>
                  <a:lnTo>
                    <a:pt x="2078" y="902"/>
                  </a:lnTo>
                  <a:lnTo>
                    <a:pt x="2064" y="897"/>
                  </a:lnTo>
                  <a:lnTo>
                    <a:pt x="2052" y="894"/>
                  </a:lnTo>
                  <a:lnTo>
                    <a:pt x="2038" y="889"/>
                  </a:lnTo>
                  <a:lnTo>
                    <a:pt x="2020" y="883"/>
                  </a:lnTo>
                  <a:lnTo>
                    <a:pt x="2005" y="879"/>
                  </a:lnTo>
                  <a:lnTo>
                    <a:pt x="1993" y="875"/>
                  </a:lnTo>
                  <a:lnTo>
                    <a:pt x="1981" y="872"/>
                  </a:lnTo>
                  <a:lnTo>
                    <a:pt x="1972" y="868"/>
                  </a:lnTo>
                  <a:lnTo>
                    <a:pt x="1963" y="866"/>
                  </a:lnTo>
                  <a:lnTo>
                    <a:pt x="1954" y="863"/>
                  </a:lnTo>
                  <a:lnTo>
                    <a:pt x="1952" y="862"/>
                  </a:lnTo>
                  <a:lnTo>
                    <a:pt x="1950" y="862"/>
                  </a:lnTo>
                  <a:lnTo>
                    <a:pt x="1947" y="862"/>
                  </a:lnTo>
                  <a:lnTo>
                    <a:pt x="1945" y="8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4" name="Freeform 26"/>
            <p:cNvSpPr>
              <a:spLocks noEditPoints="1"/>
            </p:cNvSpPr>
            <p:nvPr/>
          </p:nvSpPr>
          <p:spPr bwMode="auto">
            <a:xfrm>
              <a:off x="1308498" y="450949"/>
              <a:ext cx="95250" cy="88900"/>
            </a:xfrm>
            <a:custGeom>
              <a:avLst/>
              <a:gdLst>
                <a:gd name="T0" fmla="*/ 296 w 300"/>
                <a:gd name="T1" fmla="*/ 160 h 281"/>
                <a:gd name="T2" fmla="*/ 281 w 300"/>
                <a:gd name="T3" fmla="*/ 160 h 281"/>
                <a:gd name="T4" fmla="*/ 248 w 300"/>
                <a:gd name="T5" fmla="*/ 129 h 281"/>
                <a:gd name="T6" fmla="*/ 240 w 300"/>
                <a:gd name="T7" fmla="*/ 96 h 281"/>
                <a:gd name="T8" fmla="*/ 247 w 300"/>
                <a:gd name="T9" fmla="*/ 78 h 281"/>
                <a:gd name="T10" fmla="*/ 266 w 300"/>
                <a:gd name="T11" fmla="*/ 75 h 281"/>
                <a:gd name="T12" fmla="*/ 289 w 300"/>
                <a:gd name="T13" fmla="*/ 96 h 281"/>
                <a:gd name="T14" fmla="*/ 267 w 300"/>
                <a:gd name="T15" fmla="*/ 103 h 281"/>
                <a:gd name="T16" fmla="*/ 261 w 300"/>
                <a:gd name="T17" fmla="*/ 120 h 281"/>
                <a:gd name="T18" fmla="*/ 273 w 300"/>
                <a:gd name="T19" fmla="*/ 139 h 281"/>
                <a:gd name="T20" fmla="*/ 300 w 300"/>
                <a:gd name="T21" fmla="*/ 153 h 281"/>
                <a:gd name="T22" fmla="*/ 22 w 300"/>
                <a:gd name="T23" fmla="*/ 60 h 281"/>
                <a:gd name="T24" fmla="*/ 73 w 300"/>
                <a:gd name="T25" fmla="*/ 50 h 281"/>
                <a:gd name="T26" fmla="*/ 133 w 300"/>
                <a:gd name="T27" fmla="*/ 39 h 281"/>
                <a:gd name="T28" fmla="*/ 181 w 300"/>
                <a:gd name="T29" fmla="*/ 28 h 281"/>
                <a:gd name="T30" fmla="*/ 201 w 300"/>
                <a:gd name="T31" fmla="*/ 15 h 281"/>
                <a:gd name="T32" fmla="*/ 213 w 300"/>
                <a:gd name="T33" fmla="*/ 10 h 281"/>
                <a:gd name="T34" fmla="*/ 215 w 300"/>
                <a:gd name="T35" fmla="*/ 27 h 281"/>
                <a:gd name="T36" fmla="*/ 221 w 300"/>
                <a:gd name="T37" fmla="*/ 60 h 281"/>
                <a:gd name="T38" fmla="*/ 226 w 300"/>
                <a:gd name="T39" fmla="*/ 75 h 281"/>
                <a:gd name="T40" fmla="*/ 214 w 300"/>
                <a:gd name="T41" fmla="*/ 77 h 281"/>
                <a:gd name="T42" fmla="*/ 200 w 300"/>
                <a:gd name="T43" fmla="*/ 69 h 281"/>
                <a:gd name="T44" fmla="*/ 176 w 300"/>
                <a:gd name="T45" fmla="*/ 72 h 281"/>
                <a:gd name="T46" fmla="*/ 143 w 300"/>
                <a:gd name="T47" fmla="*/ 78 h 281"/>
                <a:gd name="T48" fmla="*/ 86 w 300"/>
                <a:gd name="T49" fmla="*/ 89 h 281"/>
                <a:gd name="T50" fmla="*/ 62 w 300"/>
                <a:gd name="T51" fmla="*/ 97 h 281"/>
                <a:gd name="T52" fmla="*/ 101 w 300"/>
                <a:gd name="T53" fmla="*/ 119 h 281"/>
                <a:gd name="T54" fmla="*/ 146 w 300"/>
                <a:gd name="T55" fmla="*/ 147 h 281"/>
                <a:gd name="T56" fmla="*/ 186 w 300"/>
                <a:gd name="T57" fmla="*/ 168 h 281"/>
                <a:gd name="T58" fmla="*/ 235 w 300"/>
                <a:gd name="T59" fmla="*/ 194 h 281"/>
                <a:gd name="T60" fmla="*/ 248 w 300"/>
                <a:gd name="T61" fmla="*/ 219 h 281"/>
                <a:gd name="T62" fmla="*/ 205 w 300"/>
                <a:gd name="T63" fmla="*/ 226 h 281"/>
                <a:gd name="T64" fmla="*/ 145 w 300"/>
                <a:gd name="T65" fmla="*/ 237 h 281"/>
                <a:gd name="T66" fmla="*/ 93 w 300"/>
                <a:gd name="T67" fmla="*/ 248 h 281"/>
                <a:gd name="T68" fmla="*/ 60 w 300"/>
                <a:gd name="T69" fmla="*/ 263 h 281"/>
                <a:gd name="T70" fmla="*/ 47 w 300"/>
                <a:gd name="T71" fmla="*/ 281 h 281"/>
                <a:gd name="T72" fmla="*/ 45 w 300"/>
                <a:gd name="T73" fmla="*/ 261 h 281"/>
                <a:gd name="T74" fmla="*/ 42 w 300"/>
                <a:gd name="T75" fmla="*/ 237 h 281"/>
                <a:gd name="T76" fmla="*/ 35 w 300"/>
                <a:gd name="T77" fmla="*/ 213 h 281"/>
                <a:gd name="T78" fmla="*/ 31 w 300"/>
                <a:gd name="T79" fmla="*/ 194 h 281"/>
                <a:gd name="T80" fmla="*/ 47 w 300"/>
                <a:gd name="T81" fmla="*/ 205 h 281"/>
                <a:gd name="T82" fmla="*/ 66 w 300"/>
                <a:gd name="T83" fmla="*/ 210 h 281"/>
                <a:gd name="T84" fmla="*/ 115 w 300"/>
                <a:gd name="T85" fmla="*/ 202 h 281"/>
                <a:gd name="T86" fmla="*/ 179 w 300"/>
                <a:gd name="T87" fmla="*/ 191 h 281"/>
                <a:gd name="T88" fmla="*/ 162 w 300"/>
                <a:gd name="T89" fmla="*/ 175 h 281"/>
                <a:gd name="T90" fmla="*/ 126 w 300"/>
                <a:gd name="T91" fmla="*/ 154 h 281"/>
                <a:gd name="T92" fmla="*/ 74 w 300"/>
                <a:gd name="T93" fmla="*/ 123 h 281"/>
                <a:gd name="T94" fmla="*/ 31 w 300"/>
                <a:gd name="T95" fmla="*/ 97 h 281"/>
                <a:gd name="T96" fmla="*/ 12 w 300"/>
                <a:gd name="T97" fmla="*/ 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0" h="281">
                  <a:moveTo>
                    <a:pt x="300" y="153"/>
                  </a:moveTo>
                  <a:lnTo>
                    <a:pt x="298" y="155"/>
                  </a:lnTo>
                  <a:lnTo>
                    <a:pt x="297" y="158"/>
                  </a:lnTo>
                  <a:lnTo>
                    <a:pt x="296" y="160"/>
                  </a:lnTo>
                  <a:lnTo>
                    <a:pt x="295" y="163"/>
                  </a:lnTo>
                  <a:lnTo>
                    <a:pt x="294" y="164"/>
                  </a:lnTo>
                  <a:lnTo>
                    <a:pt x="293" y="166"/>
                  </a:lnTo>
                  <a:lnTo>
                    <a:pt x="281" y="160"/>
                  </a:lnTo>
                  <a:lnTo>
                    <a:pt x="270" y="153"/>
                  </a:lnTo>
                  <a:lnTo>
                    <a:pt x="261" y="145"/>
                  </a:lnTo>
                  <a:lnTo>
                    <a:pt x="254" y="137"/>
                  </a:lnTo>
                  <a:lnTo>
                    <a:pt x="248" y="129"/>
                  </a:lnTo>
                  <a:lnTo>
                    <a:pt x="245" y="120"/>
                  </a:lnTo>
                  <a:lnTo>
                    <a:pt x="241" y="111"/>
                  </a:lnTo>
                  <a:lnTo>
                    <a:pt x="240" y="102"/>
                  </a:lnTo>
                  <a:lnTo>
                    <a:pt x="240" y="96"/>
                  </a:lnTo>
                  <a:lnTo>
                    <a:pt x="241" y="91"/>
                  </a:lnTo>
                  <a:lnTo>
                    <a:pt x="242" y="86"/>
                  </a:lnTo>
                  <a:lnTo>
                    <a:pt x="245" y="82"/>
                  </a:lnTo>
                  <a:lnTo>
                    <a:pt x="247" y="78"/>
                  </a:lnTo>
                  <a:lnTo>
                    <a:pt x="250" y="74"/>
                  </a:lnTo>
                  <a:lnTo>
                    <a:pt x="255" y="71"/>
                  </a:lnTo>
                  <a:lnTo>
                    <a:pt x="260" y="68"/>
                  </a:lnTo>
                  <a:lnTo>
                    <a:pt x="266" y="75"/>
                  </a:lnTo>
                  <a:lnTo>
                    <a:pt x="273" y="82"/>
                  </a:lnTo>
                  <a:lnTo>
                    <a:pt x="281" y="88"/>
                  </a:lnTo>
                  <a:lnTo>
                    <a:pt x="288" y="92"/>
                  </a:lnTo>
                  <a:lnTo>
                    <a:pt x="289" y="96"/>
                  </a:lnTo>
                  <a:lnTo>
                    <a:pt x="282" y="96"/>
                  </a:lnTo>
                  <a:lnTo>
                    <a:pt x="276" y="97"/>
                  </a:lnTo>
                  <a:lnTo>
                    <a:pt x="271" y="99"/>
                  </a:lnTo>
                  <a:lnTo>
                    <a:pt x="267" y="103"/>
                  </a:lnTo>
                  <a:lnTo>
                    <a:pt x="263" y="106"/>
                  </a:lnTo>
                  <a:lnTo>
                    <a:pt x="261" y="110"/>
                  </a:lnTo>
                  <a:lnTo>
                    <a:pt x="260" y="115"/>
                  </a:lnTo>
                  <a:lnTo>
                    <a:pt x="261" y="120"/>
                  </a:lnTo>
                  <a:lnTo>
                    <a:pt x="262" y="125"/>
                  </a:lnTo>
                  <a:lnTo>
                    <a:pt x="264" y="130"/>
                  </a:lnTo>
                  <a:lnTo>
                    <a:pt x="268" y="134"/>
                  </a:lnTo>
                  <a:lnTo>
                    <a:pt x="273" y="139"/>
                  </a:lnTo>
                  <a:lnTo>
                    <a:pt x="277" y="143"/>
                  </a:lnTo>
                  <a:lnTo>
                    <a:pt x="284" y="147"/>
                  </a:lnTo>
                  <a:lnTo>
                    <a:pt x="291" y="150"/>
                  </a:lnTo>
                  <a:lnTo>
                    <a:pt x="300" y="153"/>
                  </a:lnTo>
                  <a:close/>
                  <a:moveTo>
                    <a:pt x="7" y="83"/>
                  </a:moveTo>
                  <a:lnTo>
                    <a:pt x="0" y="63"/>
                  </a:lnTo>
                  <a:lnTo>
                    <a:pt x="12" y="61"/>
                  </a:lnTo>
                  <a:lnTo>
                    <a:pt x="22" y="60"/>
                  </a:lnTo>
                  <a:lnTo>
                    <a:pt x="34" y="57"/>
                  </a:lnTo>
                  <a:lnTo>
                    <a:pt x="48" y="55"/>
                  </a:lnTo>
                  <a:lnTo>
                    <a:pt x="60" y="53"/>
                  </a:lnTo>
                  <a:lnTo>
                    <a:pt x="73" y="50"/>
                  </a:lnTo>
                  <a:lnTo>
                    <a:pt x="89" y="47"/>
                  </a:lnTo>
                  <a:lnTo>
                    <a:pt x="107" y="43"/>
                  </a:lnTo>
                  <a:lnTo>
                    <a:pt x="121" y="41"/>
                  </a:lnTo>
                  <a:lnTo>
                    <a:pt x="133" y="39"/>
                  </a:lnTo>
                  <a:lnTo>
                    <a:pt x="146" y="36"/>
                  </a:lnTo>
                  <a:lnTo>
                    <a:pt x="158" y="34"/>
                  </a:lnTo>
                  <a:lnTo>
                    <a:pt x="171" y="30"/>
                  </a:lnTo>
                  <a:lnTo>
                    <a:pt x="181" y="28"/>
                  </a:lnTo>
                  <a:lnTo>
                    <a:pt x="190" y="26"/>
                  </a:lnTo>
                  <a:lnTo>
                    <a:pt x="195" y="23"/>
                  </a:lnTo>
                  <a:lnTo>
                    <a:pt x="199" y="20"/>
                  </a:lnTo>
                  <a:lnTo>
                    <a:pt x="201" y="15"/>
                  </a:lnTo>
                  <a:lnTo>
                    <a:pt x="201" y="9"/>
                  </a:lnTo>
                  <a:lnTo>
                    <a:pt x="199" y="2"/>
                  </a:lnTo>
                  <a:lnTo>
                    <a:pt x="211" y="0"/>
                  </a:lnTo>
                  <a:lnTo>
                    <a:pt x="213" y="10"/>
                  </a:lnTo>
                  <a:lnTo>
                    <a:pt x="214" y="14"/>
                  </a:lnTo>
                  <a:lnTo>
                    <a:pt x="214" y="17"/>
                  </a:lnTo>
                  <a:lnTo>
                    <a:pt x="214" y="22"/>
                  </a:lnTo>
                  <a:lnTo>
                    <a:pt x="215" y="27"/>
                  </a:lnTo>
                  <a:lnTo>
                    <a:pt x="215" y="34"/>
                  </a:lnTo>
                  <a:lnTo>
                    <a:pt x="216" y="43"/>
                  </a:lnTo>
                  <a:lnTo>
                    <a:pt x="219" y="51"/>
                  </a:lnTo>
                  <a:lnTo>
                    <a:pt x="221" y="60"/>
                  </a:lnTo>
                  <a:lnTo>
                    <a:pt x="222" y="63"/>
                  </a:lnTo>
                  <a:lnTo>
                    <a:pt x="224" y="68"/>
                  </a:lnTo>
                  <a:lnTo>
                    <a:pt x="225" y="71"/>
                  </a:lnTo>
                  <a:lnTo>
                    <a:pt x="226" y="75"/>
                  </a:lnTo>
                  <a:lnTo>
                    <a:pt x="227" y="85"/>
                  </a:lnTo>
                  <a:lnTo>
                    <a:pt x="215" y="86"/>
                  </a:lnTo>
                  <a:lnTo>
                    <a:pt x="215" y="82"/>
                  </a:lnTo>
                  <a:lnTo>
                    <a:pt x="214" y="77"/>
                  </a:lnTo>
                  <a:lnTo>
                    <a:pt x="211" y="74"/>
                  </a:lnTo>
                  <a:lnTo>
                    <a:pt x="207" y="71"/>
                  </a:lnTo>
                  <a:lnTo>
                    <a:pt x="205" y="70"/>
                  </a:lnTo>
                  <a:lnTo>
                    <a:pt x="200" y="69"/>
                  </a:lnTo>
                  <a:lnTo>
                    <a:pt x="194" y="69"/>
                  </a:lnTo>
                  <a:lnTo>
                    <a:pt x="188" y="70"/>
                  </a:lnTo>
                  <a:lnTo>
                    <a:pt x="181" y="71"/>
                  </a:lnTo>
                  <a:lnTo>
                    <a:pt x="176" y="72"/>
                  </a:lnTo>
                  <a:lnTo>
                    <a:pt x="171" y="74"/>
                  </a:lnTo>
                  <a:lnTo>
                    <a:pt x="165" y="74"/>
                  </a:lnTo>
                  <a:lnTo>
                    <a:pt x="155" y="76"/>
                  </a:lnTo>
                  <a:lnTo>
                    <a:pt x="143" y="78"/>
                  </a:lnTo>
                  <a:lnTo>
                    <a:pt x="131" y="81"/>
                  </a:lnTo>
                  <a:lnTo>
                    <a:pt x="121" y="83"/>
                  </a:lnTo>
                  <a:lnTo>
                    <a:pt x="101" y="86"/>
                  </a:lnTo>
                  <a:lnTo>
                    <a:pt x="86" y="89"/>
                  </a:lnTo>
                  <a:lnTo>
                    <a:pt x="70" y="91"/>
                  </a:lnTo>
                  <a:lnTo>
                    <a:pt x="55" y="91"/>
                  </a:lnTo>
                  <a:lnTo>
                    <a:pt x="55" y="95"/>
                  </a:lnTo>
                  <a:lnTo>
                    <a:pt x="62" y="97"/>
                  </a:lnTo>
                  <a:lnTo>
                    <a:pt x="71" y="102"/>
                  </a:lnTo>
                  <a:lnTo>
                    <a:pt x="82" y="108"/>
                  </a:lnTo>
                  <a:lnTo>
                    <a:pt x="94" y="116"/>
                  </a:lnTo>
                  <a:lnTo>
                    <a:pt x="101" y="119"/>
                  </a:lnTo>
                  <a:lnTo>
                    <a:pt x="109" y="124"/>
                  </a:lnTo>
                  <a:lnTo>
                    <a:pt x="121" y="131"/>
                  </a:lnTo>
                  <a:lnTo>
                    <a:pt x="133" y="139"/>
                  </a:lnTo>
                  <a:lnTo>
                    <a:pt x="146" y="147"/>
                  </a:lnTo>
                  <a:lnTo>
                    <a:pt x="160" y="154"/>
                  </a:lnTo>
                  <a:lnTo>
                    <a:pt x="167" y="159"/>
                  </a:lnTo>
                  <a:lnTo>
                    <a:pt x="177" y="164"/>
                  </a:lnTo>
                  <a:lnTo>
                    <a:pt x="186" y="168"/>
                  </a:lnTo>
                  <a:lnTo>
                    <a:pt x="197" y="174"/>
                  </a:lnTo>
                  <a:lnTo>
                    <a:pt x="208" y="180"/>
                  </a:lnTo>
                  <a:lnTo>
                    <a:pt x="221" y="187"/>
                  </a:lnTo>
                  <a:lnTo>
                    <a:pt x="235" y="194"/>
                  </a:lnTo>
                  <a:lnTo>
                    <a:pt x="252" y="202"/>
                  </a:lnTo>
                  <a:lnTo>
                    <a:pt x="254" y="209"/>
                  </a:lnTo>
                  <a:lnTo>
                    <a:pt x="257" y="217"/>
                  </a:lnTo>
                  <a:lnTo>
                    <a:pt x="248" y="219"/>
                  </a:lnTo>
                  <a:lnTo>
                    <a:pt x="236" y="221"/>
                  </a:lnTo>
                  <a:lnTo>
                    <a:pt x="224" y="222"/>
                  </a:lnTo>
                  <a:lnTo>
                    <a:pt x="214" y="224"/>
                  </a:lnTo>
                  <a:lnTo>
                    <a:pt x="205" y="226"/>
                  </a:lnTo>
                  <a:lnTo>
                    <a:pt x="192" y="228"/>
                  </a:lnTo>
                  <a:lnTo>
                    <a:pt x="178" y="230"/>
                  </a:lnTo>
                  <a:lnTo>
                    <a:pt x="162" y="234"/>
                  </a:lnTo>
                  <a:lnTo>
                    <a:pt x="145" y="237"/>
                  </a:lnTo>
                  <a:lnTo>
                    <a:pt x="131" y="240"/>
                  </a:lnTo>
                  <a:lnTo>
                    <a:pt x="119" y="242"/>
                  </a:lnTo>
                  <a:lnTo>
                    <a:pt x="109" y="244"/>
                  </a:lnTo>
                  <a:lnTo>
                    <a:pt x="93" y="248"/>
                  </a:lnTo>
                  <a:lnTo>
                    <a:pt x="80" y="251"/>
                  </a:lnTo>
                  <a:lnTo>
                    <a:pt x="69" y="255"/>
                  </a:lnTo>
                  <a:lnTo>
                    <a:pt x="62" y="258"/>
                  </a:lnTo>
                  <a:lnTo>
                    <a:pt x="60" y="263"/>
                  </a:lnTo>
                  <a:lnTo>
                    <a:pt x="57" y="268"/>
                  </a:lnTo>
                  <a:lnTo>
                    <a:pt x="57" y="274"/>
                  </a:lnTo>
                  <a:lnTo>
                    <a:pt x="59" y="278"/>
                  </a:lnTo>
                  <a:lnTo>
                    <a:pt x="47" y="281"/>
                  </a:lnTo>
                  <a:lnTo>
                    <a:pt x="46" y="274"/>
                  </a:lnTo>
                  <a:lnTo>
                    <a:pt x="46" y="269"/>
                  </a:lnTo>
                  <a:lnTo>
                    <a:pt x="45" y="265"/>
                  </a:lnTo>
                  <a:lnTo>
                    <a:pt x="45" y="261"/>
                  </a:lnTo>
                  <a:lnTo>
                    <a:pt x="45" y="257"/>
                  </a:lnTo>
                  <a:lnTo>
                    <a:pt x="45" y="254"/>
                  </a:lnTo>
                  <a:lnTo>
                    <a:pt x="43" y="246"/>
                  </a:lnTo>
                  <a:lnTo>
                    <a:pt x="42" y="237"/>
                  </a:lnTo>
                  <a:lnTo>
                    <a:pt x="40" y="228"/>
                  </a:lnTo>
                  <a:lnTo>
                    <a:pt x="38" y="220"/>
                  </a:lnTo>
                  <a:lnTo>
                    <a:pt x="36" y="216"/>
                  </a:lnTo>
                  <a:lnTo>
                    <a:pt x="35" y="213"/>
                  </a:lnTo>
                  <a:lnTo>
                    <a:pt x="34" y="208"/>
                  </a:lnTo>
                  <a:lnTo>
                    <a:pt x="33" y="206"/>
                  </a:lnTo>
                  <a:lnTo>
                    <a:pt x="32" y="201"/>
                  </a:lnTo>
                  <a:lnTo>
                    <a:pt x="31" y="194"/>
                  </a:lnTo>
                  <a:lnTo>
                    <a:pt x="42" y="192"/>
                  </a:lnTo>
                  <a:lnTo>
                    <a:pt x="43" y="198"/>
                  </a:lnTo>
                  <a:lnTo>
                    <a:pt x="45" y="201"/>
                  </a:lnTo>
                  <a:lnTo>
                    <a:pt x="47" y="205"/>
                  </a:lnTo>
                  <a:lnTo>
                    <a:pt x="50" y="207"/>
                  </a:lnTo>
                  <a:lnTo>
                    <a:pt x="55" y="209"/>
                  </a:lnTo>
                  <a:lnTo>
                    <a:pt x="60" y="210"/>
                  </a:lnTo>
                  <a:lnTo>
                    <a:pt x="66" y="210"/>
                  </a:lnTo>
                  <a:lnTo>
                    <a:pt x="71" y="210"/>
                  </a:lnTo>
                  <a:lnTo>
                    <a:pt x="86" y="208"/>
                  </a:lnTo>
                  <a:lnTo>
                    <a:pt x="100" y="206"/>
                  </a:lnTo>
                  <a:lnTo>
                    <a:pt x="115" y="202"/>
                  </a:lnTo>
                  <a:lnTo>
                    <a:pt x="133" y="198"/>
                  </a:lnTo>
                  <a:lnTo>
                    <a:pt x="152" y="194"/>
                  </a:lnTo>
                  <a:lnTo>
                    <a:pt x="166" y="192"/>
                  </a:lnTo>
                  <a:lnTo>
                    <a:pt x="179" y="191"/>
                  </a:lnTo>
                  <a:lnTo>
                    <a:pt x="190" y="191"/>
                  </a:lnTo>
                  <a:lnTo>
                    <a:pt x="190" y="189"/>
                  </a:lnTo>
                  <a:lnTo>
                    <a:pt x="177" y="184"/>
                  </a:lnTo>
                  <a:lnTo>
                    <a:pt x="162" y="175"/>
                  </a:lnTo>
                  <a:lnTo>
                    <a:pt x="156" y="172"/>
                  </a:lnTo>
                  <a:lnTo>
                    <a:pt x="149" y="168"/>
                  </a:lnTo>
                  <a:lnTo>
                    <a:pt x="138" y="163"/>
                  </a:lnTo>
                  <a:lnTo>
                    <a:pt x="126" y="154"/>
                  </a:lnTo>
                  <a:lnTo>
                    <a:pt x="114" y="147"/>
                  </a:lnTo>
                  <a:lnTo>
                    <a:pt x="102" y="140"/>
                  </a:lnTo>
                  <a:lnTo>
                    <a:pt x="89" y="132"/>
                  </a:lnTo>
                  <a:lnTo>
                    <a:pt x="74" y="123"/>
                  </a:lnTo>
                  <a:lnTo>
                    <a:pt x="61" y="115"/>
                  </a:lnTo>
                  <a:lnTo>
                    <a:pt x="49" y="108"/>
                  </a:lnTo>
                  <a:lnTo>
                    <a:pt x="39" y="102"/>
                  </a:lnTo>
                  <a:lnTo>
                    <a:pt x="31" y="97"/>
                  </a:lnTo>
                  <a:lnTo>
                    <a:pt x="22" y="91"/>
                  </a:lnTo>
                  <a:lnTo>
                    <a:pt x="15" y="86"/>
                  </a:lnTo>
                  <a:lnTo>
                    <a:pt x="13" y="86"/>
                  </a:lnTo>
                  <a:lnTo>
                    <a:pt x="12" y="85"/>
                  </a:lnTo>
                  <a:lnTo>
                    <a:pt x="10" y="84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5" name="Freeform 27"/>
            <p:cNvSpPr>
              <a:spLocks noEditPoints="1"/>
            </p:cNvSpPr>
            <p:nvPr/>
          </p:nvSpPr>
          <p:spPr bwMode="auto">
            <a:xfrm>
              <a:off x="635398" y="877987"/>
              <a:ext cx="569913" cy="128588"/>
            </a:xfrm>
            <a:custGeom>
              <a:avLst/>
              <a:gdLst>
                <a:gd name="T0" fmla="*/ 37 w 1795"/>
                <a:gd name="T1" fmla="*/ 116 h 403"/>
                <a:gd name="T2" fmla="*/ 117 w 1795"/>
                <a:gd name="T3" fmla="*/ 80 h 403"/>
                <a:gd name="T4" fmla="*/ 102 w 1795"/>
                <a:gd name="T5" fmla="*/ 101 h 403"/>
                <a:gd name="T6" fmla="*/ 84 w 1795"/>
                <a:gd name="T7" fmla="*/ 148 h 403"/>
                <a:gd name="T8" fmla="*/ 104 w 1795"/>
                <a:gd name="T9" fmla="*/ 282 h 403"/>
                <a:gd name="T10" fmla="*/ 128 w 1795"/>
                <a:gd name="T11" fmla="*/ 288 h 403"/>
                <a:gd name="T12" fmla="*/ 86 w 1795"/>
                <a:gd name="T13" fmla="*/ 266 h 403"/>
                <a:gd name="T14" fmla="*/ 181 w 1795"/>
                <a:gd name="T15" fmla="*/ 314 h 403"/>
                <a:gd name="T16" fmla="*/ 209 w 1795"/>
                <a:gd name="T17" fmla="*/ 74 h 403"/>
                <a:gd name="T18" fmla="*/ 196 w 1795"/>
                <a:gd name="T19" fmla="*/ 222 h 403"/>
                <a:gd name="T20" fmla="*/ 225 w 1795"/>
                <a:gd name="T21" fmla="*/ 101 h 403"/>
                <a:gd name="T22" fmla="*/ 409 w 1795"/>
                <a:gd name="T23" fmla="*/ 322 h 403"/>
                <a:gd name="T24" fmla="*/ 305 w 1795"/>
                <a:gd name="T25" fmla="*/ 280 h 403"/>
                <a:gd name="T26" fmla="*/ 294 w 1795"/>
                <a:gd name="T27" fmla="*/ 279 h 403"/>
                <a:gd name="T28" fmla="*/ 461 w 1795"/>
                <a:gd name="T29" fmla="*/ 215 h 403"/>
                <a:gd name="T30" fmla="*/ 535 w 1795"/>
                <a:gd name="T31" fmla="*/ 247 h 403"/>
                <a:gd name="T32" fmla="*/ 515 w 1795"/>
                <a:gd name="T33" fmla="*/ 113 h 403"/>
                <a:gd name="T34" fmla="*/ 490 w 1795"/>
                <a:gd name="T35" fmla="*/ 144 h 403"/>
                <a:gd name="T36" fmla="*/ 639 w 1795"/>
                <a:gd name="T37" fmla="*/ 336 h 403"/>
                <a:gd name="T38" fmla="*/ 617 w 1795"/>
                <a:gd name="T39" fmla="*/ 74 h 403"/>
                <a:gd name="T40" fmla="*/ 637 w 1795"/>
                <a:gd name="T41" fmla="*/ 201 h 403"/>
                <a:gd name="T42" fmla="*/ 646 w 1795"/>
                <a:gd name="T43" fmla="*/ 237 h 403"/>
                <a:gd name="T44" fmla="*/ 644 w 1795"/>
                <a:gd name="T45" fmla="*/ 132 h 403"/>
                <a:gd name="T46" fmla="*/ 594 w 1795"/>
                <a:gd name="T47" fmla="*/ 95 h 403"/>
                <a:gd name="T48" fmla="*/ 723 w 1795"/>
                <a:gd name="T49" fmla="*/ 284 h 403"/>
                <a:gd name="T50" fmla="*/ 686 w 1795"/>
                <a:gd name="T51" fmla="*/ 322 h 403"/>
                <a:gd name="T52" fmla="*/ 761 w 1795"/>
                <a:gd name="T53" fmla="*/ 96 h 403"/>
                <a:gd name="T54" fmla="*/ 934 w 1795"/>
                <a:gd name="T55" fmla="*/ 74 h 403"/>
                <a:gd name="T56" fmla="*/ 926 w 1795"/>
                <a:gd name="T57" fmla="*/ 390 h 403"/>
                <a:gd name="T58" fmla="*/ 818 w 1795"/>
                <a:gd name="T59" fmla="*/ 322 h 403"/>
                <a:gd name="T60" fmla="*/ 831 w 1795"/>
                <a:gd name="T61" fmla="*/ 74 h 403"/>
                <a:gd name="T62" fmla="*/ 863 w 1795"/>
                <a:gd name="T63" fmla="*/ 139 h 403"/>
                <a:gd name="T64" fmla="*/ 845 w 1795"/>
                <a:gd name="T65" fmla="*/ 322 h 403"/>
                <a:gd name="T66" fmla="*/ 1022 w 1795"/>
                <a:gd name="T67" fmla="*/ 74 h 403"/>
                <a:gd name="T68" fmla="*/ 1043 w 1795"/>
                <a:gd name="T69" fmla="*/ 309 h 403"/>
                <a:gd name="T70" fmla="*/ 1005 w 1795"/>
                <a:gd name="T71" fmla="*/ 227 h 403"/>
                <a:gd name="T72" fmla="*/ 965 w 1795"/>
                <a:gd name="T73" fmla="*/ 97 h 403"/>
                <a:gd name="T74" fmla="*/ 985 w 1795"/>
                <a:gd name="T75" fmla="*/ 171 h 403"/>
                <a:gd name="T76" fmla="*/ 1150 w 1795"/>
                <a:gd name="T77" fmla="*/ 211 h 403"/>
                <a:gd name="T78" fmla="*/ 1191 w 1795"/>
                <a:gd name="T79" fmla="*/ 301 h 403"/>
                <a:gd name="T80" fmla="*/ 1201 w 1795"/>
                <a:gd name="T81" fmla="*/ 74 h 403"/>
                <a:gd name="T82" fmla="*/ 1155 w 1795"/>
                <a:gd name="T83" fmla="*/ 187 h 403"/>
                <a:gd name="T84" fmla="*/ 1266 w 1795"/>
                <a:gd name="T85" fmla="*/ 95 h 403"/>
                <a:gd name="T86" fmla="*/ 1294 w 1795"/>
                <a:gd name="T87" fmla="*/ 321 h 403"/>
                <a:gd name="T88" fmla="*/ 1267 w 1795"/>
                <a:gd name="T89" fmla="*/ 341 h 403"/>
                <a:gd name="T90" fmla="*/ 1271 w 1795"/>
                <a:gd name="T91" fmla="*/ 70 h 403"/>
                <a:gd name="T92" fmla="*/ 1326 w 1795"/>
                <a:gd name="T93" fmla="*/ 69 h 403"/>
                <a:gd name="T94" fmla="*/ 1398 w 1795"/>
                <a:gd name="T95" fmla="*/ 96 h 403"/>
                <a:gd name="T96" fmla="*/ 1462 w 1795"/>
                <a:gd name="T97" fmla="*/ 69 h 403"/>
                <a:gd name="T98" fmla="*/ 1457 w 1795"/>
                <a:gd name="T99" fmla="*/ 107 h 403"/>
                <a:gd name="T100" fmla="*/ 1441 w 1795"/>
                <a:gd name="T101" fmla="*/ 144 h 403"/>
                <a:gd name="T102" fmla="*/ 1460 w 1795"/>
                <a:gd name="T103" fmla="*/ 274 h 403"/>
                <a:gd name="T104" fmla="*/ 1484 w 1795"/>
                <a:gd name="T105" fmla="*/ 284 h 403"/>
                <a:gd name="T106" fmla="*/ 1444 w 1795"/>
                <a:gd name="T107" fmla="*/ 280 h 403"/>
                <a:gd name="T108" fmla="*/ 1639 w 1795"/>
                <a:gd name="T109" fmla="*/ 74 h 403"/>
                <a:gd name="T110" fmla="*/ 1597 w 1795"/>
                <a:gd name="T111" fmla="*/ 317 h 403"/>
                <a:gd name="T112" fmla="*/ 1498 w 1795"/>
                <a:gd name="T113" fmla="*/ 74 h 403"/>
                <a:gd name="T114" fmla="*/ 1774 w 1795"/>
                <a:gd name="T115" fmla="*/ 309 h 403"/>
                <a:gd name="T116" fmla="*/ 1667 w 1795"/>
                <a:gd name="T117" fmla="*/ 320 h 403"/>
                <a:gd name="T118" fmla="*/ 1693 w 1795"/>
                <a:gd name="T119" fmla="*/ 308 h 403"/>
                <a:gd name="T120" fmla="*/ 1709 w 1795"/>
                <a:gd name="T121" fmla="*/ 0 h 403"/>
                <a:gd name="T122" fmla="*/ 1719 w 1795"/>
                <a:gd name="T123" fmla="*/ 39 h 403"/>
                <a:gd name="T124" fmla="*/ 1742 w 1795"/>
                <a:gd name="T125" fmla="*/ 1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5" h="403">
                  <a:moveTo>
                    <a:pt x="0" y="322"/>
                  </a:moveTo>
                  <a:lnTo>
                    <a:pt x="7" y="321"/>
                  </a:lnTo>
                  <a:lnTo>
                    <a:pt x="12" y="320"/>
                  </a:lnTo>
                  <a:lnTo>
                    <a:pt x="16" y="317"/>
                  </a:lnTo>
                  <a:lnTo>
                    <a:pt x="18" y="316"/>
                  </a:lnTo>
                  <a:lnTo>
                    <a:pt x="21" y="309"/>
                  </a:lnTo>
                  <a:lnTo>
                    <a:pt x="21" y="297"/>
                  </a:lnTo>
                  <a:lnTo>
                    <a:pt x="21" y="29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21" y="106"/>
                  </a:lnTo>
                  <a:lnTo>
                    <a:pt x="18" y="98"/>
                  </a:lnTo>
                  <a:lnTo>
                    <a:pt x="16" y="96"/>
                  </a:lnTo>
                  <a:lnTo>
                    <a:pt x="12" y="94"/>
                  </a:lnTo>
                  <a:lnTo>
                    <a:pt x="7" y="93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59" y="74"/>
                  </a:lnTo>
                  <a:lnTo>
                    <a:pt x="59" y="91"/>
                  </a:lnTo>
                  <a:lnTo>
                    <a:pt x="51" y="93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39" y="98"/>
                  </a:lnTo>
                  <a:lnTo>
                    <a:pt x="38" y="106"/>
                  </a:lnTo>
                  <a:lnTo>
                    <a:pt x="37" y="116"/>
                  </a:lnTo>
                  <a:lnTo>
                    <a:pt x="37" y="117"/>
                  </a:lnTo>
                  <a:lnTo>
                    <a:pt x="37" y="190"/>
                  </a:lnTo>
                  <a:lnTo>
                    <a:pt x="50" y="190"/>
                  </a:lnTo>
                  <a:lnTo>
                    <a:pt x="56" y="189"/>
                  </a:lnTo>
                  <a:lnTo>
                    <a:pt x="60" y="186"/>
                  </a:lnTo>
                  <a:lnTo>
                    <a:pt x="64" y="184"/>
                  </a:lnTo>
                  <a:lnTo>
                    <a:pt x="67" y="179"/>
                  </a:lnTo>
                  <a:lnTo>
                    <a:pt x="70" y="172"/>
                  </a:lnTo>
                  <a:lnTo>
                    <a:pt x="72" y="162"/>
                  </a:lnTo>
                  <a:lnTo>
                    <a:pt x="74" y="149"/>
                  </a:lnTo>
                  <a:lnTo>
                    <a:pt x="77" y="131"/>
                  </a:lnTo>
                  <a:lnTo>
                    <a:pt x="77" y="127"/>
                  </a:lnTo>
                  <a:lnTo>
                    <a:pt x="78" y="121"/>
                  </a:lnTo>
                  <a:lnTo>
                    <a:pt x="78" y="115"/>
                  </a:lnTo>
                  <a:lnTo>
                    <a:pt x="79" y="109"/>
                  </a:lnTo>
                  <a:lnTo>
                    <a:pt x="81" y="95"/>
                  </a:lnTo>
                  <a:lnTo>
                    <a:pt x="86" y="81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7" y="69"/>
                  </a:lnTo>
                  <a:lnTo>
                    <a:pt x="101" y="68"/>
                  </a:lnTo>
                  <a:lnTo>
                    <a:pt x="106" y="69"/>
                  </a:lnTo>
                  <a:lnTo>
                    <a:pt x="109" y="72"/>
                  </a:lnTo>
                  <a:lnTo>
                    <a:pt x="113" y="75"/>
                  </a:lnTo>
                  <a:lnTo>
                    <a:pt x="117" y="80"/>
                  </a:lnTo>
                  <a:lnTo>
                    <a:pt x="119" y="86"/>
                  </a:lnTo>
                  <a:lnTo>
                    <a:pt x="121" y="93"/>
                  </a:lnTo>
                  <a:lnTo>
                    <a:pt x="122" y="101"/>
                  </a:lnTo>
                  <a:lnTo>
                    <a:pt x="122" y="109"/>
                  </a:lnTo>
                  <a:lnTo>
                    <a:pt x="122" y="111"/>
                  </a:lnTo>
                  <a:lnTo>
                    <a:pt x="122" y="113"/>
                  </a:lnTo>
                  <a:lnTo>
                    <a:pt x="122" y="115"/>
                  </a:lnTo>
                  <a:lnTo>
                    <a:pt x="122" y="117"/>
                  </a:lnTo>
                  <a:lnTo>
                    <a:pt x="120" y="125"/>
                  </a:lnTo>
                  <a:lnTo>
                    <a:pt x="118" y="132"/>
                  </a:lnTo>
                  <a:lnTo>
                    <a:pt x="117" y="135"/>
                  </a:lnTo>
                  <a:lnTo>
                    <a:pt x="114" y="137"/>
                  </a:lnTo>
                  <a:lnTo>
                    <a:pt x="112" y="138"/>
                  </a:lnTo>
                  <a:lnTo>
                    <a:pt x="109" y="139"/>
                  </a:lnTo>
                  <a:lnTo>
                    <a:pt x="107" y="138"/>
                  </a:lnTo>
                  <a:lnTo>
                    <a:pt x="105" y="137"/>
                  </a:lnTo>
                  <a:lnTo>
                    <a:pt x="104" y="135"/>
                  </a:lnTo>
                  <a:lnTo>
                    <a:pt x="101" y="132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99" y="110"/>
                  </a:lnTo>
                  <a:lnTo>
                    <a:pt x="100" y="107"/>
                  </a:lnTo>
                  <a:lnTo>
                    <a:pt x="101" y="103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4" y="97"/>
                  </a:lnTo>
                  <a:lnTo>
                    <a:pt x="104" y="95"/>
                  </a:lnTo>
                  <a:lnTo>
                    <a:pt x="105" y="94"/>
                  </a:lnTo>
                  <a:lnTo>
                    <a:pt x="105" y="91"/>
                  </a:lnTo>
                  <a:lnTo>
                    <a:pt x="104" y="89"/>
                  </a:lnTo>
                  <a:lnTo>
                    <a:pt x="104" y="88"/>
                  </a:lnTo>
                  <a:lnTo>
                    <a:pt x="101" y="87"/>
                  </a:lnTo>
                  <a:lnTo>
                    <a:pt x="99" y="87"/>
                  </a:lnTo>
                  <a:lnTo>
                    <a:pt x="97" y="87"/>
                  </a:lnTo>
                  <a:lnTo>
                    <a:pt x="94" y="90"/>
                  </a:lnTo>
                  <a:lnTo>
                    <a:pt x="92" y="95"/>
                  </a:lnTo>
                  <a:lnTo>
                    <a:pt x="91" y="102"/>
                  </a:lnTo>
                  <a:lnTo>
                    <a:pt x="87" y="118"/>
                  </a:lnTo>
                  <a:lnTo>
                    <a:pt x="85" y="136"/>
                  </a:lnTo>
                  <a:lnTo>
                    <a:pt x="85" y="139"/>
                  </a:lnTo>
                  <a:lnTo>
                    <a:pt x="85" y="142"/>
                  </a:lnTo>
                  <a:lnTo>
                    <a:pt x="85" y="144"/>
                  </a:lnTo>
                  <a:lnTo>
                    <a:pt x="85" y="146"/>
                  </a:lnTo>
                  <a:lnTo>
                    <a:pt x="85" y="146"/>
                  </a:lnTo>
                  <a:lnTo>
                    <a:pt x="84" y="148"/>
                  </a:lnTo>
                  <a:lnTo>
                    <a:pt x="84" y="148"/>
                  </a:lnTo>
                  <a:lnTo>
                    <a:pt x="84" y="149"/>
                  </a:lnTo>
                  <a:lnTo>
                    <a:pt x="84" y="153"/>
                  </a:lnTo>
                  <a:lnTo>
                    <a:pt x="83" y="159"/>
                  </a:lnTo>
                  <a:lnTo>
                    <a:pt x="83" y="165"/>
                  </a:lnTo>
                  <a:lnTo>
                    <a:pt x="81" y="171"/>
                  </a:lnTo>
                  <a:lnTo>
                    <a:pt x="79" y="177"/>
                  </a:lnTo>
                  <a:lnTo>
                    <a:pt x="77" y="184"/>
                  </a:lnTo>
                  <a:lnTo>
                    <a:pt x="73" y="190"/>
                  </a:lnTo>
                  <a:lnTo>
                    <a:pt x="70" y="196"/>
                  </a:lnTo>
                  <a:lnTo>
                    <a:pt x="70" y="199"/>
                  </a:lnTo>
                  <a:lnTo>
                    <a:pt x="78" y="204"/>
                  </a:lnTo>
                  <a:lnTo>
                    <a:pt x="85" y="210"/>
                  </a:lnTo>
                  <a:lnTo>
                    <a:pt x="91" y="215"/>
                  </a:lnTo>
                  <a:lnTo>
                    <a:pt x="94" y="222"/>
                  </a:lnTo>
                  <a:lnTo>
                    <a:pt x="97" y="230"/>
                  </a:lnTo>
                  <a:lnTo>
                    <a:pt x="99" y="239"/>
                  </a:lnTo>
                  <a:lnTo>
                    <a:pt x="100" y="249"/>
                  </a:lnTo>
                  <a:lnTo>
                    <a:pt x="102" y="262"/>
                  </a:lnTo>
                  <a:lnTo>
                    <a:pt x="102" y="266"/>
                  </a:lnTo>
                  <a:lnTo>
                    <a:pt x="102" y="269"/>
                  </a:lnTo>
                  <a:lnTo>
                    <a:pt x="104" y="274"/>
                  </a:lnTo>
                  <a:lnTo>
                    <a:pt x="104" y="277"/>
                  </a:lnTo>
                  <a:lnTo>
                    <a:pt x="104" y="280"/>
                  </a:lnTo>
                  <a:lnTo>
                    <a:pt x="104" y="282"/>
                  </a:lnTo>
                  <a:lnTo>
                    <a:pt x="105" y="284"/>
                  </a:lnTo>
                  <a:lnTo>
                    <a:pt x="105" y="286"/>
                  </a:lnTo>
                  <a:lnTo>
                    <a:pt x="105" y="287"/>
                  </a:lnTo>
                  <a:lnTo>
                    <a:pt x="105" y="288"/>
                  </a:lnTo>
                  <a:lnTo>
                    <a:pt x="105" y="289"/>
                  </a:lnTo>
                  <a:lnTo>
                    <a:pt x="105" y="290"/>
                  </a:lnTo>
                  <a:lnTo>
                    <a:pt x="106" y="301"/>
                  </a:lnTo>
                  <a:lnTo>
                    <a:pt x="107" y="310"/>
                  </a:lnTo>
                  <a:lnTo>
                    <a:pt x="108" y="314"/>
                  </a:lnTo>
                  <a:lnTo>
                    <a:pt x="109" y="316"/>
                  </a:lnTo>
                  <a:lnTo>
                    <a:pt x="111" y="318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4" y="318"/>
                  </a:lnTo>
                  <a:lnTo>
                    <a:pt x="114" y="317"/>
                  </a:lnTo>
                  <a:lnTo>
                    <a:pt x="115" y="316"/>
                  </a:lnTo>
                  <a:lnTo>
                    <a:pt x="118" y="313"/>
                  </a:lnTo>
                  <a:lnTo>
                    <a:pt x="119" y="306"/>
                  </a:lnTo>
                  <a:lnTo>
                    <a:pt x="120" y="296"/>
                  </a:lnTo>
                  <a:lnTo>
                    <a:pt x="120" y="283"/>
                  </a:lnTo>
                  <a:lnTo>
                    <a:pt x="127" y="283"/>
                  </a:lnTo>
                  <a:lnTo>
                    <a:pt x="127" y="284"/>
                  </a:lnTo>
                  <a:lnTo>
                    <a:pt x="127" y="286"/>
                  </a:lnTo>
                  <a:lnTo>
                    <a:pt x="128" y="287"/>
                  </a:lnTo>
                  <a:lnTo>
                    <a:pt x="128" y="288"/>
                  </a:lnTo>
                  <a:lnTo>
                    <a:pt x="128" y="289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1"/>
                  </a:lnTo>
                  <a:lnTo>
                    <a:pt x="127" y="302"/>
                  </a:lnTo>
                  <a:lnTo>
                    <a:pt x="126" y="311"/>
                  </a:lnTo>
                  <a:lnTo>
                    <a:pt x="125" y="321"/>
                  </a:lnTo>
                  <a:lnTo>
                    <a:pt x="122" y="329"/>
                  </a:lnTo>
                  <a:lnTo>
                    <a:pt x="120" y="336"/>
                  </a:lnTo>
                  <a:lnTo>
                    <a:pt x="117" y="341"/>
                  </a:lnTo>
                  <a:lnTo>
                    <a:pt x="113" y="344"/>
                  </a:lnTo>
                  <a:lnTo>
                    <a:pt x="108" y="345"/>
                  </a:lnTo>
                  <a:lnTo>
                    <a:pt x="104" y="344"/>
                  </a:lnTo>
                  <a:lnTo>
                    <a:pt x="99" y="341"/>
                  </a:lnTo>
                  <a:lnTo>
                    <a:pt x="97" y="336"/>
                  </a:lnTo>
                  <a:lnTo>
                    <a:pt x="94" y="329"/>
                  </a:lnTo>
                  <a:lnTo>
                    <a:pt x="92" y="321"/>
                  </a:lnTo>
                  <a:lnTo>
                    <a:pt x="91" y="310"/>
                  </a:lnTo>
                  <a:lnTo>
                    <a:pt x="90" y="300"/>
                  </a:lnTo>
                  <a:lnTo>
                    <a:pt x="88" y="287"/>
                  </a:lnTo>
                  <a:lnTo>
                    <a:pt x="87" y="283"/>
                  </a:lnTo>
                  <a:lnTo>
                    <a:pt x="87" y="280"/>
                  </a:lnTo>
                  <a:lnTo>
                    <a:pt x="87" y="275"/>
                  </a:lnTo>
                  <a:lnTo>
                    <a:pt x="87" y="272"/>
                  </a:lnTo>
                  <a:lnTo>
                    <a:pt x="86" y="266"/>
                  </a:lnTo>
                  <a:lnTo>
                    <a:pt x="86" y="259"/>
                  </a:lnTo>
                  <a:lnTo>
                    <a:pt x="85" y="251"/>
                  </a:lnTo>
                  <a:lnTo>
                    <a:pt x="83" y="242"/>
                  </a:lnTo>
                  <a:lnTo>
                    <a:pt x="79" y="230"/>
                  </a:lnTo>
                  <a:lnTo>
                    <a:pt x="73" y="218"/>
                  </a:lnTo>
                  <a:lnTo>
                    <a:pt x="69" y="213"/>
                  </a:lnTo>
                  <a:lnTo>
                    <a:pt x="64" y="210"/>
                  </a:lnTo>
                  <a:lnTo>
                    <a:pt x="58" y="207"/>
                  </a:lnTo>
                  <a:lnTo>
                    <a:pt x="51" y="207"/>
                  </a:lnTo>
                  <a:lnTo>
                    <a:pt x="37" y="207"/>
                  </a:lnTo>
                  <a:lnTo>
                    <a:pt x="37" y="297"/>
                  </a:lnTo>
                  <a:lnTo>
                    <a:pt x="37" y="297"/>
                  </a:lnTo>
                  <a:lnTo>
                    <a:pt x="38" y="309"/>
                  </a:lnTo>
                  <a:lnTo>
                    <a:pt x="39" y="316"/>
                  </a:lnTo>
                  <a:lnTo>
                    <a:pt x="42" y="317"/>
                  </a:lnTo>
                  <a:lnTo>
                    <a:pt x="46" y="320"/>
                  </a:lnTo>
                  <a:lnTo>
                    <a:pt x="51" y="321"/>
                  </a:lnTo>
                  <a:lnTo>
                    <a:pt x="59" y="322"/>
                  </a:lnTo>
                  <a:lnTo>
                    <a:pt x="59" y="339"/>
                  </a:lnTo>
                  <a:lnTo>
                    <a:pt x="0" y="339"/>
                  </a:lnTo>
                  <a:lnTo>
                    <a:pt x="0" y="322"/>
                  </a:lnTo>
                  <a:close/>
                  <a:moveTo>
                    <a:pt x="178" y="297"/>
                  </a:moveTo>
                  <a:lnTo>
                    <a:pt x="180" y="303"/>
                  </a:lnTo>
                  <a:lnTo>
                    <a:pt x="180" y="309"/>
                  </a:lnTo>
                  <a:lnTo>
                    <a:pt x="181" y="314"/>
                  </a:lnTo>
                  <a:lnTo>
                    <a:pt x="183" y="316"/>
                  </a:lnTo>
                  <a:lnTo>
                    <a:pt x="186" y="318"/>
                  </a:lnTo>
                  <a:lnTo>
                    <a:pt x="190" y="321"/>
                  </a:lnTo>
                  <a:lnTo>
                    <a:pt x="196" y="322"/>
                  </a:lnTo>
                  <a:lnTo>
                    <a:pt x="204" y="322"/>
                  </a:lnTo>
                  <a:lnTo>
                    <a:pt x="204" y="339"/>
                  </a:lnTo>
                  <a:lnTo>
                    <a:pt x="141" y="339"/>
                  </a:lnTo>
                  <a:lnTo>
                    <a:pt x="141" y="322"/>
                  </a:lnTo>
                  <a:lnTo>
                    <a:pt x="148" y="321"/>
                  </a:lnTo>
                  <a:lnTo>
                    <a:pt x="154" y="320"/>
                  </a:lnTo>
                  <a:lnTo>
                    <a:pt x="159" y="317"/>
                  </a:lnTo>
                  <a:lnTo>
                    <a:pt x="160" y="316"/>
                  </a:lnTo>
                  <a:lnTo>
                    <a:pt x="162" y="309"/>
                  </a:lnTo>
                  <a:lnTo>
                    <a:pt x="163" y="297"/>
                  </a:lnTo>
                  <a:lnTo>
                    <a:pt x="163" y="297"/>
                  </a:lnTo>
                  <a:lnTo>
                    <a:pt x="163" y="117"/>
                  </a:lnTo>
                  <a:lnTo>
                    <a:pt x="163" y="116"/>
                  </a:lnTo>
                  <a:lnTo>
                    <a:pt x="162" y="106"/>
                  </a:lnTo>
                  <a:lnTo>
                    <a:pt x="160" y="98"/>
                  </a:lnTo>
                  <a:lnTo>
                    <a:pt x="159" y="96"/>
                  </a:lnTo>
                  <a:lnTo>
                    <a:pt x="154" y="94"/>
                  </a:lnTo>
                  <a:lnTo>
                    <a:pt x="148" y="93"/>
                  </a:lnTo>
                  <a:lnTo>
                    <a:pt x="141" y="91"/>
                  </a:lnTo>
                  <a:lnTo>
                    <a:pt x="141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18" y="75"/>
                  </a:lnTo>
                  <a:lnTo>
                    <a:pt x="226" y="79"/>
                  </a:lnTo>
                  <a:lnTo>
                    <a:pt x="235" y="83"/>
                  </a:lnTo>
                  <a:lnTo>
                    <a:pt x="242" y="90"/>
                  </a:lnTo>
                  <a:lnTo>
                    <a:pt x="245" y="95"/>
                  </a:lnTo>
                  <a:lnTo>
                    <a:pt x="249" y="100"/>
                  </a:lnTo>
                  <a:lnTo>
                    <a:pt x="251" y="106"/>
                  </a:lnTo>
                  <a:lnTo>
                    <a:pt x="253" y="113"/>
                  </a:lnTo>
                  <a:lnTo>
                    <a:pt x="256" y="128"/>
                  </a:lnTo>
                  <a:lnTo>
                    <a:pt x="257" y="145"/>
                  </a:lnTo>
                  <a:lnTo>
                    <a:pt x="257" y="159"/>
                  </a:lnTo>
                  <a:lnTo>
                    <a:pt x="256" y="171"/>
                  </a:lnTo>
                  <a:lnTo>
                    <a:pt x="253" y="182"/>
                  </a:lnTo>
                  <a:lnTo>
                    <a:pt x="251" y="191"/>
                  </a:lnTo>
                  <a:lnTo>
                    <a:pt x="247" y="198"/>
                  </a:lnTo>
                  <a:lnTo>
                    <a:pt x="244" y="205"/>
                  </a:lnTo>
                  <a:lnTo>
                    <a:pt x="239" y="210"/>
                  </a:lnTo>
                  <a:lnTo>
                    <a:pt x="233" y="212"/>
                  </a:lnTo>
                  <a:lnTo>
                    <a:pt x="222" y="217"/>
                  </a:lnTo>
                  <a:lnTo>
                    <a:pt x="209" y="220"/>
                  </a:lnTo>
                  <a:lnTo>
                    <a:pt x="196" y="222"/>
                  </a:lnTo>
                  <a:lnTo>
                    <a:pt x="182" y="222"/>
                  </a:lnTo>
                  <a:lnTo>
                    <a:pt x="181" y="222"/>
                  </a:lnTo>
                  <a:lnTo>
                    <a:pt x="181" y="222"/>
                  </a:lnTo>
                  <a:lnTo>
                    <a:pt x="180" y="222"/>
                  </a:lnTo>
                  <a:lnTo>
                    <a:pt x="178" y="222"/>
                  </a:lnTo>
                  <a:lnTo>
                    <a:pt x="178" y="297"/>
                  </a:lnTo>
                  <a:close/>
                  <a:moveTo>
                    <a:pt x="198" y="205"/>
                  </a:moveTo>
                  <a:lnTo>
                    <a:pt x="202" y="205"/>
                  </a:lnTo>
                  <a:lnTo>
                    <a:pt x="205" y="204"/>
                  </a:lnTo>
                  <a:lnTo>
                    <a:pt x="209" y="204"/>
                  </a:lnTo>
                  <a:lnTo>
                    <a:pt x="212" y="203"/>
                  </a:lnTo>
                  <a:lnTo>
                    <a:pt x="217" y="200"/>
                  </a:lnTo>
                  <a:lnTo>
                    <a:pt x="222" y="198"/>
                  </a:lnTo>
                  <a:lnTo>
                    <a:pt x="226" y="193"/>
                  </a:lnTo>
                  <a:lnTo>
                    <a:pt x="231" y="187"/>
                  </a:lnTo>
                  <a:lnTo>
                    <a:pt x="235" y="180"/>
                  </a:lnTo>
                  <a:lnTo>
                    <a:pt x="237" y="171"/>
                  </a:lnTo>
                  <a:lnTo>
                    <a:pt x="239" y="159"/>
                  </a:lnTo>
                  <a:lnTo>
                    <a:pt x="239" y="145"/>
                  </a:lnTo>
                  <a:lnTo>
                    <a:pt x="239" y="135"/>
                  </a:lnTo>
                  <a:lnTo>
                    <a:pt x="238" y="125"/>
                  </a:lnTo>
                  <a:lnTo>
                    <a:pt x="236" y="117"/>
                  </a:lnTo>
                  <a:lnTo>
                    <a:pt x="232" y="111"/>
                  </a:lnTo>
                  <a:lnTo>
                    <a:pt x="229" y="106"/>
                  </a:lnTo>
                  <a:lnTo>
                    <a:pt x="225" y="101"/>
                  </a:lnTo>
                  <a:lnTo>
                    <a:pt x="222" y="97"/>
                  </a:lnTo>
                  <a:lnTo>
                    <a:pt x="218" y="95"/>
                  </a:lnTo>
                  <a:lnTo>
                    <a:pt x="212" y="93"/>
                  </a:lnTo>
                  <a:lnTo>
                    <a:pt x="207" y="91"/>
                  </a:lnTo>
                  <a:lnTo>
                    <a:pt x="202" y="91"/>
                  </a:lnTo>
                  <a:lnTo>
                    <a:pt x="198" y="91"/>
                  </a:lnTo>
                  <a:lnTo>
                    <a:pt x="193" y="91"/>
                  </a:lnTo>
                  <a:lnTo>
                    <a:pt x="188" y="93"/>
                  </a:lnTo>
                  <a:lnTo>
                    <a:pt x="184" y="95"/>
                  </a:lnTo>
                  <a:lnTo>
                    <a:pt x="182" y="97"/>
                  </a:lnTo>
                  <a:lnTo>
                    <a:pt x="180" y="107"/>
                  </a:lnTo>
                  <a:lnTo>
                    <a:pt x="178" y="120"/>
                  </a:lnTo>
                  <a:lnTo>
                    <a:pt x="178" y="205"/>
                  </a:lnTo>
                  <a:lnTo>
                    <a:pt x="198" y="205"/>
                  </a:lnTo>
                  <a:close/>
                  <a:moveTo>
                    <a:pt x="388" y="287"/>
                  </a:moveTo>
                  <a:lnTo>
                    <a:pt x="388" y="288"/>
                  </a:lnTo>
                  <a:lnTo>
                    <a:pt x="389" y="289"/>
                  </a:lnTo>
                  <a:lnTo>
                    <a:pt x="389" y="290"/>
                  </a:lnTo>
                  <a:lnTo>
                    <a:pt x="389" y="291"/>
                  </a:lnTo>
                  <a:lnTo>
                    <a:pt x="391" y="302"/>
                  </a:lnTo>
                  <a:lnTo>
                    <a:pt x="395" y="310"/>
                  </a:lnTo>
                  <a:lnTo>
                    <a:pt x="397" y="315"/>
                  </a:lnTo>
                  <a:lnTo>
                    <a:pt x="399" y="317"/>
                  </a:lnTo>
                  <a:lnTo>
                    <a:pt x="404" y="320"/>
                  </a:lnTo>
                  <a:lnTo>
                    <a:pt x="409" y="322"/>
                  </a:lnTo>
                  <a:lnTo>
                    <a:pt x="409" y="339"/>
                  </a:lnTo>
                  <a:lnTo>
                    <a:pt x="356" y="339"/>
                  </a:lnTo>
                  <a:lnTo>
                    <a:pt x="356" y="322"/>
                  </a:lnTo>
                  <a:lnTo>
                    <a:pt x="363" y="320"/>
                  </a:lnTo>
                  <a:lnTo>
                    <a:pt x="368" y="315"/>
                  </a:lnTo>
                  <a:lnTo>
                    <a:pt x="370" y="313"/>
                  </a:lnTo>
                  <a:lnTo>
                    <a:pt x="371" y="308"/>
                  </a:lnTo>
                  <a:lnTo>
                    <a:pt x="373" y="303"/>
                  </a:lnTo>
                  <a:lnTo>
                    <a:pt x="373" y="296"/>
                  </a:lnTo>
                  <a:lnTo>
                    <a:pt x="373" y="294"/>
                  </a:lnTo>
                  <a:lnTo>
                    <a:pt x="373" y="293"/>
                  </a:lnTo>
                  <a:lnTo>
                    <a:pt x="373" y="290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7"/>
                  </a:lnTo>
                  <a:lnTo>
                    <a:pt x="371" y="287"/>
                  </a:lnTo>
                  <a:lnTo>
                    <a:pt x="371" y="286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70" y="283"/>
                  </a:lnTo>
                  <a:lnTo>
                    <a:pt x="363" y="244"/>
                  </a:lnTo>
                  <a:lnTo>
                    <a:pt x="312" y="244"/>
                  </a:lnTo>
                  <a:lnTo>
                    <a:pt x="306" y="275"/>
                  </a:lnTo>
                  <a:lnTo>
                    <a:pt x="305" y="280"/>
                  </a:lnTo>
                  <a:lnTo>
                    <a:pt x="304" y="284"/>
                  </a:lnTo>
                  <a:lnTo>
                    <a:pt x="302" y="289"/>
                  </a:lnTo>
                  <a:lnTo>
                    <a:pt x="302" y="294"/>
                  </a:lnTo>
                  <a:lnTo>
                    <a:pt x="302" y="295"/>
                  </a:lnTo>
                  <a:lnTo>
                    <a:pt x="302" y="295"/>
                  </a:lnTo>
                  <a:lnTo>
                    <a:pt x="302" y="296"/>
                  </a:lnTo>
                  <a:lnTo>
                    <a:pt x="302" y="297"/>
                  </a:lnTo>
                  <a:lnTo>
                    <a:pt x="302" y="306"/>
                  </a:lnTo>
                  <a:lnTo>
                    <a:pt x="306" y="311"/>
                  </a:lnTo>
                  <a:lnTo>
                    <a:pt x="309" y="316"/>
                  </a:lnTo>
                  <a:lnTo>
                    <a:pt x="313" y="320"/>
                  </a:lnTo>
                  <a:lnTo>
                    <a:pt x="314" y="321"/>
                  </a:lnTo>
                  <a:lnTo>
                    <a:pt x="316" y="321"/>
                  </a:lnTo>
                  <a:lnTo>
                    <a:pt x="319" y="322"/>
                  </a:lnTo>
                  <a:lnTo>
                    <a:pt x="320" y="322"/>
                  </a:lnTo>
                  <a:lnTo>
                    <a:pt x="320" y="339"/>
                  </a:lnTo>
                  <a:lnTo>
                    <a:pt x="271" y="339"/>
                  </a:lnTo>
                  <a:lnTo>
                    <a:pt x="271" y="322"/>
                  </a:lnTo>
                  <a:lnTo>
                    <a:pt x="277" y="318"/>
                  </a:lnTo>
                  <a:lnTo>
                    <a:pt x="280" y="315"/>
                  </a:lnTo>
                  <a:lnTo>
                    <a:pt x="284" y="310"/>
                  </a:lnTo>
                  <a:lnTo>
                    <a:pt x="286" y="306"/>
                  </a:lnTo>
                  <a:lnTo>
                    <a:pt x="291" y="294"/>
                  </a:lnTo>
                  <a:lnTo>
                    <a:pt x="294" y="280"/>
                  </a:lnTo>
                  <a:lnTo>
                    <a:pt x="294" y="279"/>
                  </a:lnTo>
                  <a:lnTo>
                    <a:pt x="295" y="277"/>
                  </a:lnTo>
                  <a:lnTo>
                    <a:pt x="295" y="276"/>
                  </a:lnTo>
                  <a:lnTo>
                    <a:pt x="295" y="275"/>
                  </a:lnTo>
                  <a:lnTo>
                    <a:pt x="335" y="74"/>
                  </a:lnTo>
                  <a:lnTo>
                    <a:pt x="348" y="74"/>
                  </a:lnTo>
                  <a:lnTo>
                    <a:pt x="388" y="287"/>
                  </a:lnTo>
                  <a:close/>
                  <a:moveTo>
                    <a:pt x="341" y="115"/>
                  </a:moveTo>
                  <a:lnTo>
                    <a:pt x="338" y="115"/>
                  </a:lnTo>
                  <a:lnTo>
                    <a:pt x="315" y="226"/>
                  </a:lnTo>
                  <a:lnTo>
                    <a:pt x="360" y="226"/>
                  </a:lnTo>
                  <a:lnTo>
                    <a:pt x="341" y="115"/>
                  </a:lnTo>
                  <a:close/>
                  <a:moveTo>
                    <a:pt x="498" y="261"/>
                  </a:moveTo>
                  <a:lnTo>
                    <a:pt x="490" y="261"/>
                  </a:lnTo>
                  <a:lnTo>
                    <a:pt x="490" y="251"/>
                  </a:lnTo>
                  <a:lnTo>
                    <a:pt x="488" y="241"/>
                  </a:lnTo>
                  <a:lnTo>
                    <a:pt x="487" y="232"/>
                  </a:lnTo>
                  <a:lnTo>
                    <a:pt x="486" y="225"/>
                  </a:lnTo>
                  <a:lnTo>
                    <a:pt x="485" y="219"/>
                  </a:lnTo>
                  <a:lnTo>
                    <a:pt x="481" y="214"/>
                  </a:lnTo>
                  <a:lnTo>
                    <a:pt x="479" y="211"/>
                  </a:lnTo>
                  <a:lnTo>
                    <a:pt x="474" y="211"/>
                  </a:lnTo>
                  <a:lnTo>
                    <a:pt x="465" y="211"/>
                  </a:lnTo>
                  <a:lnTo>
                    <a:pt x="463" y="211"/>
                  </a:lnTo>
                  <a:lnTo>
                    <a:pt x="463" y="212"/>
                  </a:lnTo>
                  <a:lnTo>
                    <a:pt x="461" y="215"/>
                  </a:lnTo>
                  <a:lnTo>
                    <a:pt x="461" y="221"/>
                  </a:lnTo>
                  <a:lnTo>
                    <a:pt x="461" y="283"/>
                  </a:lnTo>
                  <a:lnTo>
                    <a:pt x="461" y="284"/>
                  </a:lnTo>
                  <a:lnTo>
                    <a:pt x="461" y="284"/>
                  </a:lnTo>
                  <a:lnTo>
                    <a:pt x="461" y="286"/>
                  </a:lnTo>
                  <a:lnTo>
                    <a:pt x="461" y="286"/>
                  </a:lnTo>
                  <a:lnTo>
                    <a:pt x="461" y="300"/>
                  </a:lnTo>
                  <a:lnTo>
                    <a:pt x="463" y="311"/>
                  </a:lnTo>
                  <a:lnTo>
                    <a:pt x="465" y="315"/>
                  </a:lnTo>
                  <a:lnTo>
                    <a:pt x="467" y="318"/>
                  </a:lnTo>
                  <a:lnTo>
                    <a:pt x="471" y="320"/>
                  </a:lnTo>
                  <a:lnTo>
                    <a:pt x="474" y="321"/>
                  </a:lnTo>
                  <a:lnTo>
                    <a:pt x="488" y="320"/>
                  </a:lnTo>
                  <a:lnTo>
                    <a:pt x="499" y="318"/>
                  </a:lnTo>
                  <a:lnTo>
                    <a:pt x="504" y="316"/>
                  </a:lnTo>
                  <a:lnTo>
                    <a:pt x="507" y="315"/>
                  </a:lnTo>
                  <a:lnTo>
                    <a:pt x="511" y="313"/>
                  </a:lnTo>
                  <a:lnTo>
                    <a:pt x="514" y="309"/>
                  </a:lnTo>
                  <a:lnTo>
                    <a:pt x="516" y="306"/>
                  </a:lnTo>
                  <a:lnTo>
                    <a:pt x="519" y="301"/>
                  </a:lnTo>
                  <a:lnTo>
                    <a:pt x="521" y="295"/>
                  </a:lnTo>
                  <a:lnTo>
                    <a:pt x="522" y="288"/>
                  </a:lnTo>
                  <a:lnTo>
                    <a:pt x="526" y="270"/>
                  </a:lnTo>
                  <a:lnTo>
                    <a:pt x="528" y="247"/>
                  </a:lnTo>
                  <a:lnTo>
                    <a:pt x="535" y="247"/>
                  </a:lnTo>
                  <a:lnTo>
                    <a:pt x="532" y="339"/>
                  </a:lnTo>
                  <a:lnTo>
                    <a:pt x="424" y="339"/>
                  </a:lnTo>
                  <a:lnTo>
                    <a:pt x="424" y="322"/>
                  </a:lnTo>
                  <a:lnTo>
                    <a:pt x="431" y="321"/>
                  </a:lnTo>
                  <a:lnTo>
                    <a:pt x="437" y="320"/>
                  </a:lnTo>
                  <a:lnTo>
                    <a:pt x="440" y="317"/>
                  </a:lnTo>
                  <a:lnTo>
                    <a:pt x="443" y="316"/>
                  </a:lnTo>
                  <a:lnTo>
                    <a:pt x="445" y="309"/>
                  </a:lnTo>
                  <a:lnTo>
                    <a:pt x="445" y="297"/>
                  </a:lnTo>
                  <a:lnTo>
                    <a:pt x="445" y="297"/>
                  </a:lnTo>
                  <a:lnTo>
                    <a:pt x="445" y="117"/>
                  </a:lnTo>
                  <a:lnTo>
                    <a:pt x="445" y="116"/>
                  </a:lnTo>
                  <a:lnTo>
                    <a:pt x="445" y="106"/>
                  </a:lnTo>
                  <a:lnTo>
                    <a:pt x="443" y="98"/>
                  </a:lnTo>
                  <a:lnTo>
                    <a:pt x="440" y="96"/>
                  </a:lnTo>
                  <a:lnTo>
                    <a:pt x="437" y="94"/>
                  </a:lnTo>
                  <a:lnTo>
                    <a:pt x="431" y="93"/>
                  </a:lnTo>
                  <a:lnTo>
                    <a:pt x="424" y="91"/>
                  </a:lnTo>
                  <a:lnTo>
                    <a:pt x="424" y="74"/>
                  </a:lnTo>
                  <a:lnTo>
                    <a:pt x="528" y="74"/>
                  </a:lnTo>
                  <a:lnTo>
                    <a:pt x="532" y="158"/>
                  </a:lnTo>
                  <a:lnTo>
                    <a:pt x="525" y="158"/>
                  </a:lnTo>
                  <a:lnTo>
                    <a:pt x="522" y="139"/>
                  </a:lnTo>
                  <a:lnTo>
                    <a:pt x="519" y="124"/>
                  </a:lnTo>
                  <a:lnTo>
                    <a:pt x="515" y="113"/>
                  </a:lnTo>
                  <a:lnTo>
                    <a:pt x="511" y="106"/>
                  </a:lnTo>
                  <a:lnTo>
                    <a:pt x="505" y="100"/>
                  </a:lnTo>
                  <a:lnTo>
                    <a:pt x="499" y="96"/>
                  </a:lnTo>
                  <a:lnTo>
                    <a:pt x="491" y="94"/>
                  </a:lnTo>
                  <a:lnTo>
                    <a:pt x="481" y="93"/>
                  </a:lnTo>
                  <a:lnTo>
                    <a:pt x="474" y="93"/>
                  </a:lnTo>
                  <a:lnTo>
                    <a:pt x="470" y="94"/>
                  </a:lnTo>
                  <a:lnTo>
                    <a:pt x="466" y="96"/>
                  </a:lnTo>
                  <a:lnTo>
                    <a:pt x="464" y="100"/>
                  </a:lnTo>
                  <a:lnTo>
                    <a:pt x="463" y="108"/>
                  </a:lnTo>
                  <a:lnTo>
                    <a:pt x="461" y="116"/>
                  </a:lnTo>
                  <a:lnTo>
                    <a:pt x="461" y="177"/>
                  </a:lnTo>
                  <a:lnTo>
                    <a:pt x="461" y="185"/>
                  </a:lnTo>
                  <a:lnTo>
                    <a:pt x="461" y="190"/>
                  </a:lnTo>
                  <a:lnTo>
                    <a:pt x="463" y="192"/>
                  </a:lnTo>
                  <a:lnTo>
                    <a:pt x="465" y="193"/>
                  </a:lnTo>
                  <a:lnTo>
                    <a:pt x="468" y="193"/>
                  </a:lnTo>
                  <a:lnTo>
                    <a:pt x="474" y="192"/>
                  </a:lnTo>
                  <a:lnTo>
                    <a:pt x="479" y="190"/>
                  </a:lnTo>
                  <a:lnTo>
                    <a:pt x="483" y="187"/>
                  </a:lnTo>
                  <a:lnTo>
                    <a:pt x="485" y="183"/>
                  </a:lnTo>
                  <a:lnTo>
                    <a:pt x="486" y="176"/>
                  </a:lnTo>
                  <a:lnTo>
                    <a:pt x="488" y="168"/>
                  </a:lnTo>
                  <a:lnTo>
                    <a:pt x="490" y="157"/>
                  </a:lnTo>
                  <a:lnTo>
                    <a:pt x="490" y="144"/>
                  </a:lnTo>
                  <a:lnTo>
                    <a:pt x="498" y="144"/>
                  </a:lnTo>
                  <a:lnTo>
                    <a:pt x="498" y="261"/>
                  </a:lnTo>
                  <a:close/>
                  <a:moveTo>
                    <a:pt x="637" y="201"/>
                  </a:moveTo>
                  <a:lnTo>
                    <a:pt x="643" y="203"/>
                  </a:lnTo>
                  <a:lnTo>
                    <a:pt x="649" y="206"/>
                  </a:lnTo>
                  <a:lnTo>
                    <a:pt x="653" y="210"/>
                  </a:lnTo>
                  <a:lnTo>
                    <a:pt x="657" y="214"/>
                  </a:lnTo>
                  <a:lnTo>
                    <a:pt x="663" y="225"/>
                  </a:lnTo>
                  <a:lnTo>
                    <a:pt x="667" y="237"/>
                  </a:lnTo>
                  <a:lnTo>
                    <a:pt x="668" y="244"/>
                  </a:lnTo>
                  <a:lnTo>
                    <a:pt x="670" y="251"/>
                  </a:lnTo>
                  <a:lnTo>
                    <a:pt x="671" y="258"/>
                  </a:lnTo>
                  <a:lnTo>
                    <a:pt x="671" y="262"/>
                  </a:lnTo>
                  <a:lnTo>
                    <a:pt x="671" y="268"/>
                  </a:lnTo>
                  <a:lnTo>
                    <a:pt x="671" y="274"/>
                  </a:lnTo>
                  <a:lnTo>
                    <a:pt x="670" y="280"/>
                  </a:lnTo>
                  <a:lnTo>
                    <a:pt x="670" y="286"/>
                  </a:lnTo>
                  <a:lnTo>
                    <a:pt x="667" y="296"/>
                  </a:lnTo>
                  <a:lnTo>
                    <a:pt x="665" y="306"/>
                  </a:lnTo>
                  <a:lnTo>
                    <a:pt x="660" y="314"/>
                  </a:lnTo>
                  <a:lnTo>
                    <a:pt x="656" y="323"/>
                  </a:lnTo>
                  <a:lnTo>
                    <a:pt x="652" y="327"/>
                  </a:lnTo>
                  <a:lnTo>
                    <a:pt x="649" y="330"/>
                  </a:lnTo>
                  <a:lnTo>
                    <a:pt x="644" y="334"/>
                  </a:lnTo>
                  <a:lnTo>
                    <a:pt x="639" y="336"/>
                  </a:lnTo>
                  <a:lnTo>
                    <a:pt x="633" y="337"/>
                  </a:lnTo>
                  <a:lnTo>
                    <a:pt x="628" y="338"/>
                  </a:lnTo>
                  <a:lnTo>
                    <a:pt x="621" y="339"/>
                  </a:lnTo>
                  <a:lnTo>
                    <a:pt x="613" y="339"/>
                  </a:lnTo>
                  <a:lnTo>
                    <a:pt x="550" y="339"/>
                  </a:lnTo>
                  <a:lnTo>
                    <a:pt x="550" y="322"/>
                  </a:lnTo>
                  <a:lnTo>
                    <a:pt x="559" y="321"/>
                  </a:lnTo>
                  <a:lnTo>
                    <a:pt x="563" y="320"/>
                  </a:lnTo>
                  <a:lnTo>
                    <a:pt x="568" y="317"/>
                  </a:lnTo>
                  <a:lnTo>
                    <a:pt x="570" y="316"/>
                  </a:lnTo>
                  <a:lnTo>
                    <a:pt x="571" y="309"/>
                  </a:lnTo>
                  <a:lnTo>
                    <a:pt x="573" y="297"/>
                  </a:lnTo>
                  <a:lnTo>
                    <a:pt x="573" y="297"/>
                  </a:lnTo>
                  <a:lnTo>
                    <a:pt x="573" y="117"/>
                  </a:lnTo>
                  <a:lnTo>
                    <a:pt x="573" y="116"/>
                  </a:lnTo>
                  <a:lnTo>
                    <a:pt x="571" y="106"/>
                  </a:lnTo>
                  <a:lnTo>
                    <a:pt x="570" y="98"/>
                  </a:lnTo>
                  <a:lnTo>
                    <a:pt x="568" y="96"/>
                  </a:lnTo>
                  <a:lnTo>
                    <a:pt x="563" y="94"/>
                  </a:lnTo>
                  <a:lnTo>
                    <a:pt x="559" y="93"/>
                  </a:lnTo>
                  <a:lnTo>
                    <a:pt x="550" y="91"/>
                  </a:lnTo>
                  <a:lnTo>
                    <a:pt x="550" y="74"/>
                  </a:lnTo>
                  <a:lnTo>
                    <a:pt x="608" y="74"/>
                  </a:lnTo>
                  <a:lnTo>
                    <a:pt x="612" y="74"/>
                  </a:lnTo>
                  <a:lnTo>
                    <a:pt x="617" y="74"/>
                  </a:lnTo>
                  <a:lnTo>
                    <a:pt x="622" y="74"/>
                  </a:lnTo>
                  <a:lnTo>
                    <a:pt x="626" y="75"/>
                  </a:lnTo>
                  <a:lnTo>
                    <a:pt x="633" y="77"/>
                  </a:lnTo>
                  <a:lnTo>
                    <a:pt x="639" y="81"/>
                  </a:lnTo>
                  <a:lnTo>
                    <a:pt x="646" y="86"/>
                  </a:lnTo>
                  <a:lnTo>
                    <a:pt x="652" y="91"/>
                  </a:lnTo>
                  <a:lnTo>
                    <a:pt x="656" y="95"/>
                  </a:lnTo>
                  <a:lnTo>
                    <a:pt x="658" y="98"/>
                  </a:lnTo>
                  <a:lnTo>
                    <a:pt x="659" y="103"/>
                  </a:lnTo>
                  <a:lnTo>
                    <a:pt x="661" y="109"/>
                  </a:lnTo>
                  <a:lnTo>
                    <a:pt x="664" y="122"/>
                  </a:lnTo>
                  <a:lnTo>
                    <a:pt x="664" y="138"/>
                  </a:lnTo>
                  <a:lnTo>
                    <a:pt x="664" y="149"/>
                  </a:lnTo>
                  <a:lnTo>
                    <a:pt x="663" y="158"/>
                  </a:lnTo>
                  <a:lnTo>
                    <a:pt x="659" y="168"/>
                  </a:lnTo>
                  <a:lnTo>
                    <a:pt x="656" y="176"/>
                  </a:lnTo>
                  <a:lnTo>
                    <a:pt x="652" y="183"/>
                  </a:lnTo>
                  <a:lnTo>
                    <a:pt x="647" y="189"/>
                  </a:lnTo>
                  <a:lnTo>
                    <a:pt x="643" y="193"/>
                  </a:lnTo>
                  <a:lnTo>
                    <a:pt x="638" y="196"/>
                  </a:lnTo>
                  <a:lnTo>
                    <a:pt x="638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201"/>
                  </a:lnTo>
                  <a:close/>
                  <a:moveTo>
                    <a:pt x="589" y="300"/>
                  </a:moveTo>
                  <a:lnTo>
                    <a:pt x="589" y="308"/>
                  </a:lnTo>
                  <a:lnTo>
                    <a:pt x="590" y="314"/>
                  </a:lnTo>
                  <a:lnTo>
                    <a:pt x="592" y="316"/>
                  </a:lnTo>
                  <a:lnTo>
                    <a:pt x="595" y="318"/>
                  </a:lnTo>
                  <a:lnTo>
                    <a:pt x="596" y="318"/>
                  </a:lnTo>
                  <a:lnTo>
                    <a:pt x="597" y="318"/>
                  </a:lnTo>
                  <a:lnTo>
                    <a:pt x="597" y="318"/>
                  </a:lnTo>
                  <a:lnTo>
                    <a:pt x="598" y="318"/>
                  </a:lnTo>
                  <a:lnTo>
                    <a:pt x="610" y="318"/>
                  </a:lnTo>
                  <a:lnTo>
                    <a:pt x="613" y="318"/>
                  </a:lnTo>
                  <a:lnTo>
                    <a:pt x="618" y="318"/>
                  </a:lnTo>
                  <a:lnTo>
                    <a:pt x="623" y="317"/>
                  </a:lnTo>
                  <a:lnTo>
                    <a:pt x="628" y="316"/>
                  </a:lnTo>
                  <a:lnTo>
                    <a:pt x="631" y="314"/>
                  </a:lnTo>
                  <a:lnTo>
                    <a:pt x="636" y="311"/>
                  </a:lnTo>
                  <a:lnTo>
                    <a:pt x="639" y="307"/>
                  </a:lnTo>
                  <a:lnTo>
                    <a:pt x="644" y="301"/>
                  </a:lnTo>
                  <a:lnTo>
                    <a:pt x="647" y="295"/>
                  </a:lnTo>
                  <a:lnTo>
                    <a:pt x="650" y="287"/>
                  </a:lnTo>
                  <a:lnTo>
                    <a:pt x="651" y="276"/>
                  </a:lnTo>
                  <a:lnTo>
                    <a:pt x="651" y="263"/>
                  </a:lnTo>
                  <a:lnTo>
                    <a:pt x="651" y="254"/>
                  </a:lnTo>
                  <a:lnTo>
                    <a:pt x="650" y="245"/>
                  </a:lnTo>
                  <a:lnTo>
                    <a:pt x="646" y="237"/>
                  </a:lnTo>
                  <a:lnTo>
                    <a:pt x="644" y="228"/>
                  </a:lnTo>
                  <a:lnTo>
                    <a:pt x="642" y="225"/>
                  </a:lnTo>
                  <a:lnTo>
                    <a:pt x="639" y="221"/>
                  </a:lnTo>
                  <a:lnTo>
                    <a:pt x="636" y="219"/>
                  </a:lnTo>
                  <a:lnTo>
                    <a:pt x="633" y="217"/>
                  </a:lnTo>
                  <a:lnTo>
                    <a:pt x="625" y="213"/>
                  </a:lnTo>
                  <a:lnTo>
                    <a:pt x="616" y="212"/>
                  </a:lnTo>
                  <a:lnTo>
                    <a:pt x="589" y="212"/>
                  </a:lnTo>
                  <a:lnTo>
                    <a:pt x="589" y="300"/>
                  </a:lnTo>
                  <a:close/>
                  <a:moveTo>
                    <a:pt x="599" y="190"/>
                  </a:moveTo>
                  <a:lnTo>
                    <a:pt x="601" y="190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5" y="190"/>
                  </a:lnTo>
                  <a:lnTo>
                    <a:pt x="612" y="189"/>
                  </a:lnTo>
                  <a:lnTo>
                    <a:pt x="619" y="187"/>
                  </a:lnTo>
                  <a:lnTo>
                    <a:pt x="625" y="185"/>
                  </a:lnTo>
                  <a:lnTo>
                    <a:pt x="632" y="182"/>
                  </a:lnTo>
                  <a:lnTo>
                    <a:pt x="635" y="179"/>
                  </a:lnTo>
                  <a:lnTo>
                    <a:pt x="637" y="176"/>
                  </a:lnTo>
                  <a:lnTo>
                    <a:pt x="639" y="172"/>
                  </a:lnTo>
                  <a:lnTo>
                    <a:pt x="640" y="169"/>
                  </a:lnTo>
                  <a:lnTo>
                    <a:pt x="643" y="158"/>
                  </a:lnTo>
                  <a:lnTo>
                    <a:pt x="644" y="145"/>
                  </a:lnTo>
                  <a:lnTo>
                    <a:pt x="644" y="132"/>
                  </a:lnTo>
                  <a:lnTo>
                    <a:pt x="642" y="123"/>
                  </a:lnTo>
                  <a:lnTo>
                    <a:pt x="640" y="115"/>
                  </a:lnTo>
                  <a:lnTo>
                    <a:pt x="637" y="108"/>
                  </a:lnTo>
                  <a:lnTo>
                    <a:pt x="633" y="103"/>
                  </a:lnTo>
                  <a:lnTo>
                    <a:pt x="630" y="100"/>
                  </a:lnTo>
                  <a:lnTo>
                    <a:pt x="625" y="96"/>
                  </a:lnTo>
                  <a:lnTo>
                    <a:pt x="622" y="95"/>
                  </a:lnTo>
                  <a:lnTo>
                    <a:pt x="619" y="94"/>
                  </a:lnTo>
                  <a:lnTo>
                    <a:pt x="617" y="94"/>
                  </a:lnTo>
                  <a:lnTo>
                    <a:pt x="615" y="93"/>
                  </a:lnTo>
                  <a:lnTo>
                    <a:pt x="613" y="93"/>
                  </a:lnTo>
                  <a:lnTo>
                    <a:pt x="611" y="93"/>
                  </a:lnTo>
                  <a:lnTo>
                    <a:pt x="610" y="93"/>
                  </a:lnTo>
                  <a:lnTo>
                    <a:pt x="609" y="93"/>
                  </a:lnTo>
                  <a:lnTo>
                    <a:pt x="606" y="93"/>
                  </a:lnTo>
                  <a:lnTo>
                    <a:pt x="606" y="93"/>
                  </a:lnTo>
                  <a:lnTo>
                    <a:pt x="605" y="93"/>
                  </a:lnTo>
                  <a:lnTo>
                    <a:pt x="604" y="93"/>
                  </a:lnTo>
                  <a:lnTo>
                    <a:pt x="604" y="93"/>
                  </a:lnTo>
                  <a:lnTo>
                    <a:pt x="603" y="93"/>
                  </a:lnTo>
                  <a:lnTo>
                    <a:pt x="603" y="93"/>
                  </a:lnTo>
                  <a:lnTo>
                    <a:pt x="602" y="93"/>
                  </a:lnTo>
                  <a:lnTo>
                    <a:pt x="601" y="93"/>
                  </a:lnTo>
                  <a:lnTo>
                    <a:pt x="597" y="94"/>
                  </a:lnTo>
                  <a:lnTo>
                    <a:pt x="594" y="95"/>
                  </a:lnTo>
                  <a:lnTo>
                    <a:pt x="591" y="97"/>
                  </a:lnTo>
                  <a:lnTo>
                    <a:pt x="590" y="100"/>
                  </a:lnTo>
                  <a:lnTo>
                    <a:pt x="589" y="106"/>
                  </a:lnTo>
                  <a:lnTo>
                    <a:pt x="589" y="114"/>
                  </a:lnTo>
                  <a:lnTo>
                    <a:pt x="589" y="114"/>
                  </a:lnTo>
                  <a:lnTo>
                    <a:pt x="589" y="115"/>
                  </a:lnTo>
                  <a:lnTo>
                    <a:pt x="589" y="190"/>
                  </a:lnTo>
                  <a:lnTo>
                    <a:pt x="599" y="190"/>
                  </a:lnTo>
                  <a:close/>
                  <a:moveTo>
                    <a:pt x="760" y="261"/>
                  </a:moveTo>
                  <a:lnTo>
                    <a:pt x="753" y="261"/>
                  </a:lnTo>
                  <a:lnTo>
                    <a:pt x="751" y="251"/>
                  </a:lnTo>
                  <a:lnTo>
                    <a:pt x="751" y="241"/>
                  </a:lnTo>
                  <a:lnTo>
                    <a:pt x="750" y="232"/>
                  </a:lnTo>
                  <a:lnTo>
                    <a:pt x="749" y="225"/>
                  </a:lnTo>
                  <a:lnTo>
                    <a:pt x="747" y="219"/>
                  </a:lnTo>
                  <a:lnTo>
                    <a:pt x="744" y="214"/>
                  </a:lnTo>
                  <a:lnTo>
                    <a:pt x="741" y="211"/>
                  </a:lnTo>
                  <a:lnTo>
                    <a:pt x="737" y="211"/>
                  </a:lnTo>
                  <a:lnTo>
                    <a:pt x="727" y="211"/>
                  </a:lnTo>
                  <a:lnTo>
                    <a:pt x="726" y="211"/>
                  </a:lnTo>
                  <a:lnTo>
                    <a:pt x="725" y="212"/>
                  </a:lnTo>
                  <a:lnTo>
                    <a:pt x="725" y="215"/>
                  </a:lnTo>
                  <a:lnTo>
                    <a:pt x="723" y="221"/>
                  </a:lnTo>
                  <a:lnTo>
                    <a:pt x="723" y="283"/>
                  </a:lnTo>
                  <a:lnTo>
                    <a:pt x="723" y="284"/>
                  </a:lnTo>
                  <a:lnTo>
                    <a:pt x="723" y="284"/>
                  </a:lnTo>
                  <a:lnTo>
                    <a:pt x="723" y="286"/>
                  </a:lnTo>
                  <a:lnTo>
                    <a:pt x="723" y="286"/>
                  </a:lnTo>
                  <a:lnTo>
                    <a:pt x="725" y="300"/>
                  </a:lnTo>
                  <a:lnTo>
                    <a:pt x="726" y="311"/>
                  </a:lnTo>
                  <a:lnTo>
                    <a:pt x="727" y="315"/>
                  </a:lnTo>
                  <a:lnTo>
                    <a:pt x="729" y="318"/>
                  </a:lnTo>
                  <a:lnTo>
                    <a:pt x="733" y="320"/>
                  </a:lnTo>
                  <a:lnTo>
                    <a:pt x="737" y="321"/>
                  </a:lnTo>
                  <a:lnTo>
                    <a:pt x="750" y="320"/>
                  </a:lnTo>
                  <a:lnTo>
                    <a:pt x="762" y="318"/>
                  </a:lnTo>
                  <a:lnTo>
                    <a:pt x="766" y="316"/>
                  </a:lnTo>
                  <a:lnTo>
                    <a:pt x="770" y="315"/>
                  </a:lnTo>
                  <a:lnTo>
                    <a:pt x="774" y="313"/>
                  </a:lnTo>
                  <a:lnTo>
                    <a:pt x="776" y="309"/>
                  </a:lnTo>
                  <a:lnTo>
                    <a:pt x="778" y="306"/>
                  </a:lnTo>
                  <a:lnTo>
                    <a:pt x="781" y="301"/>
                  </a:lnTo>
                  <a:lnTo>
                    <a:pt x="783" y="295"/>
                  </a:lnTo>
                  <a:lnTo>
                    <a:pt x="785" y="288"/>
                  </a:lnTo>
                  <a:lnTo>
                    <a:pt x="788" y="270"/>
                  </a:lnTo>
                  <a:lnTo>
                    <a:pt x="790" y="247"/>
                  </a:lnTo>
                  <a:lnTo>
                    <a:pt x="797" y="247"/>
                  </a:lnTo>
                  <a:lnTo>
                    <a:pt x="795" y="339"/>
                  </a:lnTo>
                  <a:lnTo>
                    <a:pt x="686" y="339"/>
                  </a:lnTo>
                  <a:lnTo>
                    <a:pt x="686" y="322"/>
                  </a:lnTo>
                  <a:lnTo>
                    <a:pt x="693" y="321"/>
                  </a:lnTo>
                  <a:lnTo>
                    <a:pt x="699" y="320"/>
                  </a:lnTo>
                  <a:lnTo>
                    <a:pt x="704" y="317"/>
                  </a:lnTo>
                  <a:lnTo>
                    <a:pt x="705" y="316"/>
                  </a:lnTo>
                  <a:lnTo>
                    <a:pt x="707" y="309"/>
                  </a:lnTo>
                  <a:lnTo>
                    <a:pt x="708" y="297"/>
                  </a:lnTo>
                  <a:lnTo>
                    <a:pt x="708" y="297"/>
                  </a:lnTo>
                  <a:lnTo>
                    <a:pt x="708" y="117"/>
                  </a:lnTo>
                  <a:lnTo>
                    <a:pt x="708" y="116"/>
                  </a:lnTo>
                  <a:lnTo>
                    <a:pt x="707" y="106"/>
                  </a:lnTo>
                  <a:lnTo>
                    <a:pt x="705" y="98"/>
                  </a:lnTo>
                  <a:lnTo>
                    <a:pt x="704" y="96"/>
                  </a:lnTo>
                  <a:lnTo>
                    <a:pt x="699" y="94"/>
                  </a:lnTo>
                  <a:lnTo>
                    <a:pt x="693" y="93"/>
                  </a:lnTo>
                  <a:lnTo>
                    <a:pt x="686" y="91"/>
                  </a:lnTo>
                  <a:lnTo>
                    <a:pt x="686" y="74"/>
                  </a:lnTo>
                  <a:lnTo>
                    <a:pt x="790" y="74"/>
                  </a:lnTo>
                  <a:lnTo>
                    <a:pt x="795" y="158"/>
                  </a:lnTo>
                  <a:lnTo>
                    <a:pt x="787" y="158"/>
                  </a:lnTo>
                  <a:lnTo>
                    <a:pt x="784" y="139"/>
                  </a:lnTo>
                  <a:lnTo>
                    <a:pt x="781" y="124"/>
                  </a:lnTo>
                  <a:lnTo>
                    <a:pt x="777" y="113"/>
                  </a:lnTo>
                  <a:lnTo>
                    <a:pt x="773" y="106"/>
                  </a:lnTo>
                  <a:lnTo>
                    <a:pt x="768" y="100"/>
                  </a:lnTo>
                  <a:lnTo>
                    <a:pt x="761" y="96"/>
                  </a:lnTo>
                  <a:lnTo>
                    <a:pt x="753" y="94"/>
                  </a:lnTo>
                  <a:lnTo>
                    <a:pt x="744" y="93"/>
                  </a:lnTo>
                  <a:lnTo>
                    <a:pt x="737" y="93"/>
                  </a:lnTo>
                  <a:lnTo>
                    <a:pt x="732" y="94"/>
                  </a:lnTo>
                  <a:lnTo>
                    <a:pt x="728" y="96"/>
                  </a:lnTo>
                  <a:lnTo>
                    <a:pt x="727" y="100"/>
                  </a:lnTo>
                  <a:lnTo>
                    <a:pt x="725" y="108"/>
                  </a:lnTo>
                  <a:lnTo>
                    <a:pt x="723" y="116"/>
                  </a:lnTo>
                  <a:lnTo>
                    <a:pt x="723" y="177"/>
                  </a:lnTo>
                  <a:lnTo>
                    <a:pt x="725" y="185"/>
                  </a:lnTo>
                  <a:lnTo>
                    <a:pt x="725" y="190"/>
                  </a:lnTo>
                  <a:lnTo>
                    <a:pt x="726" y="192"/>
                  </a:lnTo>
                  <a:lnTo>
                    <a:pt x="727" y="193"/>
                  </a:lnTo>
                  <a:lnTo>
                    <a:pt x="730" y="193"/>
                  </a:lnTo>
                  <a:lnTo>
                    <a:pt x="736" y="192"/>
                  </a:lnTo>
                  <a:lnTo>
                    <a:pt x="741" y="190"/>
                  </a:lnTo>
                  <a:lnTo>
                    <a:pt x="744" y="187"/>
                  </a:lnTo>
                  <a:lnTo>
                    <a:pt x="747" y="183"/>
                  </a:lnTo>
                  <a:lnTo>
                    <a:pt x="749" y="176"/>
                  </a:lnTo>
                  <a:lnTo>
                    <a:pt x="750" y="168"/>
                  </a:lnTo>
                  <a:lnTo>
                    <a:pt x="751" y="157"/>
                  </a:lnTo>
                  <a:lnTo>
                    <a:pt x="753" y="144"/>
                  </a:lnTo>
                  <a:lnTo>
                    <a:pt x="760" y="144"/>
                  </a:lnTo>
                  <a:lnTo>
                    <a:pt x="760" y="261"/>
                  </a:lnTo>
                  <a:close/>
                  <a:moveTo>
                    <a:pt x="934" y="74"/>
                  </a:moveTo>
                  <a:lnTo>
                    <a:pt x="934" y="91"/>
                  </a:lnTo>
                  <a:lnTo>
                    <a:pt x="933" y="91"/>
                  </a:lnTo>
                  <a:lnTo>
                    <a:pt x="932" y="91"/>
                  </a:lnTo>
                  <a:lnTo>
                    <a:pt x="930" y="93"/>
                  </a:lnTo>
                  <a:lnTo>
                    <a:pt x="929" y="93"/>
                  </a:lnTo>
                  <a:lnTo>
                    <a:pt x="922" y="94"/>
                  </a:lnTo>
                  <a:lnTo>
                    <a:pt x="916" y="96"/>
                  </a:lnTo>
                  <a:lnTo>
                    <a:pt x="915" y="100"/>
                  </a:lnTo>
                  <a:lnTo>
                    <a:pt x="914" y="103"/>
                  </a:lnTo>
                  <a:lnTo>
                    <a:pt x="913" y="109"/>
                  </a:lnTo>
                  <a:lnTo>
                    <a:pt x="913" y="117"/>
                  </a:lnTo>
                  <a:lnTo>
                    <a:pt x="913" y="290"/>
                  </a:lnTo>
                  <a:lnTo>
                    <a:pt x="913" y="301"/>
                  </a:lnTo>
                  <a:lnTo>
                    <a:pt x="914" y="308"/>
                  </a:lnTo>
                  <a:lnTo>
                    <a:pt x="915" y="314"/>
                  </a:lnTo>
                  <a:lnTo>
                    <a:pt x="918" y="316"/>
                  </a:lnTo>
                  <a:lnTo>
                    <a:pt x="921" y="318"/>
                  </a:lnTo>
                  <a:lnTo>
                    <a:pt x="925" y="321"/>
                  </a:lnTo>
                  <a:lnTo>
                    <a:pt x="928" y="321"/>
                  </a:lnTo>
                  <a:lnTo>
                    <a:pt x="934" y="322"/>
                  </a:lnTo>
                  <a:lnTo>
                    <a:pt x="934" y="403"/>
                  </a:lnTo>
                  <a:lnTo>
                    <a:pt x="927" y="403"/>
                  </a:lnTo>
                  <a:lnTo>
                    <a:pt x="927" y="398"/>
                  </a:lnTo>
                  <a:lnTo>
                    <a:pt x="926" y="393"/>
                  </a:lnTo>
                  <a:lnTo>
                    <a:pt x="926" y="390"/>
                  </a:lnTo>
                  <a:lnTo>
                    <a:pt x="926" y="386"/>
                  </a:lnTo>
                  <a:lnTo>
                    <a:pt x="925" y="384"/>
                  </a:lnTo>
                  <a:lnTo>
                    <a:pt x="925" y="382"/>
                  </a:lnTo>
                  <a:lnTo>
                    <a:pt x="925" y="378"/>
                  </a:lnTo>
                  <a:lnTo>
                    <a:pt x="923" y="376"/>
                  </a:lnTo>
                  <a:lnTo>
                    <a:pt x="921" y="364"/>
                  </a:lnTo>
                  <a:lnTo>
                    <a:pt x="920" y="355"/>
                  </a:lnTo>
                  <a:lnTo>
                    <a:pt x="916" y="348"/>
                  </a:lnTo>
                  <a:lnTo>
                    <a:pt x="914" y="344"/>
                  </a:lnTo>
                  <a:lnTo>
                    <a:pt x="912" y="343"/>
                  </a:lnTo>
                  <a:lnTo>
                    <a:pt x="908" y="341"/>
                  </a:lnTo>
                  <a:lnTo>
                    <a:pt x="905" y="341"/>
                  </a:lnTo>
                  <a:lnTo>
                    <a:pt x="901" y="339"/>
                  </a:lnTo>
                  <a:lnTo>
                    <a:pt x="853" y="339"/>
                  </a:lnTo>
                  <a:lnTo>
                    <a:pt x="844" y="341"/>
                  </a:lnTo>
                  <a:lnTo>
                    <a:pt x="837" y="343"/>
                  </a:lnTo>
                  <a:lnTo>
                    <a:pt x="831" y="346"/>
                  </a:lnTo>
                  <a:lnTo>
                    <a:pt x="827" y="351"/>
                  </a:lnTo>
                  <a:lnTo>
                    <a:pt x="824" y="359"/>
                  </a:lnTo>
                  <a:lnTo>
                    <a:pt x="822" y="370"/>
                  </a:lnTo>
                  <a:lnTo>
                    <a:pt x="819" y="384"/>
                  </a:lnTo>
                  <a:lnTo>
                    <a:pt x="818" y="401"/>
                  </a:lnTo>
                  <a:lnTo>
                    <a:pt x="810" y="403"/>
                  </a:lnTo>
                  <a:lnTo>
                    <a:pt x="813" y="322"/>
                  </a:lnTo>
                  <a:lnTo>
                    <a:pt x="818" y="322"/>
                  </a:lnTo>
                  <a:lnTo>
                    <a:pt x="820" y="322"/>
                  </a:lnTo>
                  <a:lnTo>
                    <a:pt x="824" y="320"/>
                  </a:lnTo>
                  <a:lnTo>
                    <a:pt x="826" y="317"/>
                  </a:lnTo>
                  <a:lnTo>
                    <a:pt x="829" y="314"/>
                  </a:lnTo>
                  <a:lnTo>
                    <a:pt x="833" y="303"/>
                  </a:lnTo>
                  <a:lnTo>
                    <a:pt x="837" y="289"/>
                  </a:lnTo>
                  <a:lnTo>
                    <a:pt x="840" y="272"/>
                  </a:lnTo>
                  <a:lnTo>
                    <a:pt x="844" y="254"/>
                  </a:lnTo>
                  <a:lnTo>
                    <a:pt x="846" y="235"/>
                  </a:lnTo>
                  <a:lnTo>
                    <a:pt x="849" y="217"/>
                  </a:lnTo>
                  <a:lnTo>
                    <a:pt x="850" y="203"/>
                  </a:lnTo>
                  <a:lnTo>
                    <a:pt x="851" y="190"/>
                  </a:lnTo>
                  <a:lnTo>
                    <a:pt x="851" y="177"/>
                  </a:lnTo>
                  <a:lnTo>
                    <a:pt x="852" y="164"/>
                  </a:lnTo>
                  <a:lnTo>
                    <a:pt x="852" y="152"/>
                  </a:lnTo>
                  <a:lnTo>
                    <a:pt x="853" y="142"/>
                  </a:lnTo>
                  <a:lnTo>
                    <a:pt x="853" y="132"/>
                  </a:lnTo>
                  <a:lnTo>
                    <a:pt x="853" y="124"/>
                  </a:lnTo>
                  <a:lnTo>
                    <a:pt x="852" y="111"/>
                  </a:lnTo>
                  <a:lnTo>
                    <a:pt x="850" y="102"/>
                  </a:lnTo>
                  <a:lnTo>
                    <a:pt x="846" y="97"/>
                  </a:lnTo>
                  <a:lnTo>
                    <a:pt x="843" y="95"/>
                  </a:lnTo>
                  <a:lnTo>
                    <a:pt x="838" y="93"/>
                  </a:lnTo>
                  <a:lnTo>
                    <a:pt x="831" y="91"/>
                  </a:lnTo>
                  <a:lnTo>
                    <a:pt x="831" y="74"/>
                  </a:lnTo>
                  <a:lnTo>
                    <a:pt x="934" y="74"/>
                  </a:lnTo>
                  <a:close/>
                  <a:moveTo>
                    <a:pt x="896" y="124"/>
                  </a:moveTo>
                  <a:lnTo>
                    <a:pt x="896" y="123"/>
                  </a:lnTo>
                  <a:lnTo>
                    <a:pt x="896" y="122"/>
                  </a:lnTo>
                  <a:lnTo>
                    <a:pt x="896" y="121"/>
                  </a:lnTo>
                  <a:lnTo>
                    <a:pt x="896" y="120"/>
                  </a:lnTo>
                  <a:lnTo>
                    <a:pt x="896" y="118"/>
                  </a:lnTo>
                  <a:lnTo>
                    <a:pt x="896" y="116"/>
                  </a:lnTo>
                  <a:lnTo>
                    <a:pt x="896" y="115"/>
                  </a:lnTo>
                  <a:lnTo>
                    <a:pt x="896" y="114"/>
                  </a:lnTo>
                  <a:lnTo>
                    <a:pt x="896" y="106"/>
                  </a:lnTo>
                  <a:lnTo>
                    <a:pt x="894" y="98"/>
                  </a:lnTo>
                  <a:lnTo>
                    <a:pt x="893" y="95"/>
                  </a:lnTo>
                  <a:lnTo>
                    <a:pt x="889" y="93"/>
                  </a:lnTo>
                  <a:lnTo>
                    <a:pt x="886" y="91"/>
                  </a:lnTo>
                  <a:lnTo>
                    <a:pt x="881" y="91"/>
                  </a:lnTo>
                  <a:lnTo>
                    <a:pt x="877" y="91"/>
                  </a:lnTo>
                  <a:lnTo>
                    <a:pt x="872" y="94"/>
                  </a:lnTo>
                  <a:lnTo>
                    <a:pt x="868" y="96"/>
                  </a:lnTo>
                  <a:lnTo>
                    <a:pt x="867" y="100"/>
                  </a:lnTo>
                  <a:lnTo>
                    <a:pt x="865" y="111"/>
                  </a:lnTo>
                  <a:lnTo>
                    <a:pt x="863" y="130"/>
                  </a:lnTo>
                  <a:lnTo>
                    <a:pt x="863" y="134"/>
                  </a:lnTo>
                  <a:lnTo>
                    <a:pt x="863" y="137"/>
                  </a:lnTo>
                  <a:lnTo>
                    <a:pt x="863" y="139"/>
                  </a:lnTo>
                  <a:lnTo>
                    <a:pt x="863" y="143"/>
                  </a:lnTo>
                  <a:lnTo>
                    <a:pt x="861" y="159"/>
                  </a:lnTo>
                  <a:lnTo>
                    <a:pt x="860" y="173"/>
                  </a:lnTo>
                  <a:lnTo>
                    <a:pt x="859" y="187"/>
                  </a:lnTo>
                  <a:lnTo>
                    <a:pt x="859" y="200"/>
                  </a:lnTo>
                  <a:lnTo>
                    <a:pt x="858" y="212"/>
                  </a:lnTo>
                  <a:lnTo>
                    <a:pt x="857" y="224"/>
                  </a:lnTo>
                  <a:lnTo>
                    <a:pt x="856" y="233"/>
                  </a:lnTo>
                  <a:lnTo>
                    <a:pt x="854" y="242"/>
                  </a:lnTo>
                  <a:lnTo>
                    <a:pt x="852" y="265"/>
                  </a:lnTo>
                  <a:lnTo>
                    <a:pt x="851" y="281"/>
                  </a:lnTo>
                  <a:lnTo>
                    <a:pt x="849" y="294"/>
                  </a:lnTo>
                  <a:lnTo>
                    <a:pt x="846" y="303"/>
                  </a:lnTo>
                  <a:lnTo>
                    <a:pt x="844" y="314"/>
                  </a:lnTo>
                  <a:lnTo>
                    <a:pt x="843" y="320"/>
                  </a:lnTo>
                  <a:lnTo>
                    <a:pt x="843" y="321"/>
                  </a:lnTo>
                  <a:lnTo>
                    <a:pt x="843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78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81" y="322"/>
                  </a:lnTo>
                  <a:lnTo>
                    <a:pt x="882" y="322"/>
                  </a:lnTo>
                  <a:lnTo>
                    <a:pt x="884" y="322"/>
                  </a:lnTo>
                  <a:lnTo>
                    <a:pt x="886" y="322"/>
                  </a:lnTo>
                  <a:lnTo>
                    <a:pt x="889" y="320"/>
                  </a:lnTo>
                  <a:lnTo>
                    <a:pt x="893" y="316"/>
                  </a:lnTo>
                  <a:lnTo>
                    <a:pt x="895" y="314"/>
                  </a:lnTo>
                  <a:lnTo>
                    <a:pt x="895" y="309"/>
                  </a:lnTo>
                  <a:lnTo>
                    <a:pt x="896" y="304"/>
                  </a:lnTo>
                  <a:lnTo>
                    <a:pt x="896" y="300"/>
                  </a:lnTo>
                  <a:lnTo>
                    <a:pt x="896" y="124"/>
                  </a:lnTo>
                  <a:close/>
                  <a:moveTo>
                    <a:pt x="1044" y="117"/>
                  </a:moveTo>
                  <a:lnTo>
                    <a:pt x="1044" y="116"/>
                  </a:lnTo>
                  <a:lnTo>
                    <a:pt x="1043" y="106"/>
                  </a:lnTo>
                  <a:lnTo>
                    <a:pt x="1040" y="98"/>
                  </a:lnTo>
                  <a:lnTo>
                    <a:pt x="1038" y="96"/>
                  </a:lnTo>
                  <a:lnTo>
                    <a:pt x="1034" y="94"/>
                  </a:lnTo>
                  <a:lnTo>
                    <a:pt x="1029" y="93"/>
                  </a:lnTo>
                  <a:lnTo>
                    <a:pt x="1022" y="91"/>
                  </a:lnTo>
                  <a:lnTo>
                    <a:pt x="1022" y="74"/>
                  </a:lnTo>
                  <a:lnTo>
                    <a:pt x="1081" y="74"/>
                  </a:lnTo>
                  <a:lnTo>
                    <a:pt x="1081" y="91"/>
                  </a:lnTo>
                  <a:lnTo>
                    <a:pt x="1074" y="93"/>
                  </a:lnTo>
                  <a:lnTo>
                    <a:pt x="1068" y="94"/>
                  </a:lnTo>
                  <a:lnTo>
                    <a:pt x="1064" y="96"/>
                  </a:lnTo>
                  <a:lnTo>
                    <a:pt x="1063" y="98"/>
                  </a:lnTo>
                  <a:lnTo>
                    <a:pt x="1060" y="106"/>
                  </a:lnTo>
                  <a:lnTo>
                    <a:pt x="1059" y="116"/>
                  </a:lnTo>
                  <a:lnTo>
                    <a:pt x="1059" y="117"/>
                  </a:lnTo>
                  <a:lnTo>
                    <a:pt x="1059" y="297"/>
                  </a:lnTo>
                  <a:lnTo>
                    <a:pt x="1059" y="297"/>
                  </a:lnTo>
                  <a:lnTo>
                    <a:pt x="1060" y="309"/>
                  </a:lnTo>
                  <a:lnTo>
                    <a:pt x="1063" y="316"/>
                  </a:lnTo>
                  <a:lnTo>
                    <a:pt x="1064" y="317"/>
                  </a:lnTo>
                  <a:lnTo>
                    <a:pt x="1068" y="320"/>
                  </a:lnTo>
                  <a:lnTo>
                    <a:pt x="1074" y="321"/>
                  </a:lnTo>
                  <a:lnTo>
                    <a:pt x="1081" y="322"/>
                  </a:lnTo>
                  <a:lnTo>
                    <a:pt x="1081" y="339"/>
                  </a:lnTo>
                  <a:lnTo>
                    <a:pt x="1022" y="339"/>
                  </a:lnTo>
                  <a:lnTo>
                    <a:pt x="1022" y="322"/>
                  </a:lnTo>
                  <a:lnTo>
                    <a:pt x="1029" y="321"/>
                  </a:lnTo>
                  <a:lnTo>
                    <a:pt x="1034" y="320"/>
                  </a:lnTo>
                  <a:lnTo>
                    <a:pt x="1038" y="317"/>
                  </a:lnTo>
                  <a:lnTo>
                    <a:pt x="1040" y="316"/>
                  </a:lnTo>
                  <a:lnTo>
                    <a:pt x="1043" y="309"/>
                  </a:lnTo>
                  <a:lnTo>
                    <a:pt x="1044" y="297"/>
                  </a:lnTo>
                  <a:lnTo>
                    <a:pt x="1044" y="297"/>
                  </a:lnTo>
                  <a:lnTo>
                    <a:pt x="1044" y="224"/>
                  </a:lnTo>
                  <a:lnTo>
                    <a:pt x="1041" y="224"/>
                  </a:lnTo>
                  <a:lnTo>
                    <a:pt x="1040" y="225"/>
                  </a:lnTo>
                  <a:lnTo>
                    <a:pt x="1039" y="225"/>
                  </a:lnTo>
                  <a:lnTo>
                    <a:pt x="1038" y="225"/>
                  </a:lnTo>
                  <a:lnTo>
                    <a:pt x="1037" y="225"/>
                  </a:lnTo>
                  <a:lnTo>
                    <a:pt x="1036" y="225"/>
                  </a:lnTo>
                  <a:lnTo>
                    <a:pt x="1034" y="225"/>
                  </a:lnTo>
                  <a:lnTo>
                    <a:pt x="1034" y="225"/>
                  </a:lnTo>
                  <a:lnTo>
                    <a:pt x="1033" y="225"/>
                  </a:lnTo>
                  <a:lnTo>
                    <a:pt x="1031" y="225"/>
                  </a:lnTo>
                  <a:lnTo>
                    <a:pt x="1030" y="225"/>
                  </a:lnTo>
                  <a:lnTo>
                    <a:pt x="1027" y="225"/>
                  </a:lnTo>
                  <a:lnTo>
                    <a:pt x="1026" y="226"/>
                  </a:lnTo>
                  <a:lnTo>
                    <a:pt x="1024" y="226"/>
                  </a:lnTo>
                  <a:lnTo>
                    <a:pt x="1023" y="226"/>
                  </a:lnTo>
                  <a:lnTo>
                    <a:pt x="1022" y="226"/>
                  </a:lnTo>
                  <a:lnTo>
                    <a:pt x="1019" y="226"/>
                  </a:lnTo>
                  <a:lnTo>
                    <a:pt x="1016" y="227"/>
                  </a:lnTo>
                  <a:lnTo>
                    <a:pt x="1012" y="227"/>
                  </a:lnTo>
                  <a:lnTo>
                    <a:pt x="1008" y="227"/>
                  </a:lnTo>
                  <a:lnTo>
                    <a:pt x="1006" y="227"/>
                  </a:lnTo>
                  <a:lnTo>
                    <a:pt x="1005" y="227"/>
                  </a:lnTo>
                  <a:lnTo>
                    <a:pt x="1004" y="227"/>
                  </a:lnTo>
                  <a:lnTo>
                    <a:pt x="1003" y="227"/>
                  </a:lnTo>
                  <a:lnTo>
                    <a:pt x="1003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999" y="227"/>
                  </a:lnTo>
                  <a:lnTo>
                    <a:pt x="998" y="227"/>
                  </a:lnTo>
                  <a:lnTo>
                    <a:pt x="996" y="227"/>
                  </a:lnTo>
                  <a:lnTo>
                    <a:pt x="995" y="227"/>
                  </a:lnTo>
                  <a:lnTo>
                    <a:pt x="989" y="226"/>
                  </a:lnTo>
                  <a:lnTo>
                    <a:pt x="984" y="224"/>
                  </a:lnTo>
                  <a:lnTo>
                    <a:pt x="980" y="220"/>
                  </a:lnTo>
                  <a:lnTo>
                    <a:pt x="977" y="215"/>
                  </a:lnTo>
                  <a:lnTo>
                    <a:pt x="972" y="205"/>
                  </a:lnTo>
                  <a:lnTo>
                    <a:pt x="970" y="193"/>
                  </a:lnTo>
                  <a:lnTo>
                    <a:pt x="970" y="189"/>
                  </a:lnTo>
                  <a:lnTo>
                    <a:pt x="970" y="185"/>
                  </a:lnTo>
                  <a:lnTo>
                    <a:pt x="970" y="180"/>
                  </a:lnTo>
                  <a:lnTo>
                    <a:pt x="970" y="177"/>
                  </a:lnTo>
                  <a:lnTo>
                    <a:pt x="970" y="121"/>
                  </a:lnTo>
                  <a:lnTo>
                    <a:pt x="969" y="111"/>
                  </a:lnTo>
                  <a:lnTo>
                    <a:pt x="969" y="104"/>
                  </a:lnTo>
                  <a:lnTo>
                    <a:pt x="968" y="100"/>
                  </a:lnTo>
                  <a:lnTo>
                    <a:pt x="965" y="97"/>
                  </a:lnTo>
                  <a:lnTo>
                    <a:pt x="964" y="95"/>
                  </a:lnTo>
                  <a:lnTo>
                    <a:pt x="961" y="94"/>
                  </a:lnTo>
                  <a:lnTo>
                    <a:pt x="957" y="93"/>
                  </a:lnTo>
                  <a:lnTo>
                    <a:pt x="953" y="93"/>
                  </a:lnTo>
                  <a:lnTo>
                    <a:pt x="951" y="93"/>
                  </a:lnTo>
                  <a:lnTo>
                    <a:pt x="950" y="91"/>
                  </a:lnTo>
                  <a:lnTo>
                    <a:pt x="949" y="91"/>
                  </a:lnTo>
                  <a:lnTo>
                    <a:pt x="948" y="91"/>
                  </a:lnTo>
                  <a:lnTo>
                    <a:pt x="948" y="74"/>
                  </a:lnTo>
                  <a:lnTo>
                    <a:pt x="1008" y="74"/>
                  </a:lnTo>
                  <a:lnTo>
                    <a:pt x="1008" y="91"/>
                  </a:lnTo>
                  <a:lnTo>
                    <a:pt x="1001" y="93"/>
                  </a:lnTo>
                  <a:lnTo>
                    <a:pt x="995" y="94"/>
                  </a:lnTo>
                  <a:lnTo>
                    <a:pt x="991" y="96"/>
                  </a:lnTo>
                  <a:lnTo>
                    <a:pt x="989" y="98"/>
                  </a:lnTo>
                  <a:lnTo>
                    <a:pt x="987" y="104"/>
                  </a:lnTo>
                  <a:lnTo>
                    <a:pt x="985" y="115"/>
                  </a:lnTo>
                  <a:lnTo>
                    <a:pt x="985" y="116"/>
                  </a:lnTo>
                  <a:lnTo>
                    <a:pt x="985" y="116"/>
                  </a:lnTo>
                  <a:lnTo>
                    <a:pt x="985" y="117"/>
                  </a:lnTo>
                  <a:lnTo>
                    <a:pt x="985" y="117"/>
                  </a:lnTo>
                  <a:lnTo>
                    <a:pt x="985" y="169"/>
                  </a:lnTo>
                  <a:lnTo>
                    <a:pt x="985" y="169"/>
                  </a:lnTo>
                  <a:lnTo>
                    <a:pt x="985" y="170"/>
                  </a:lnTo>
                  <a:lnTo>
                    <a:pt x="985" y="171"/>
                  </a:lnTo>
                  <a:lnTo>
                    <a:pt x="985" y="172"/>
                  </a:lnTo>
                  <a:lnTo>
                    <a:pt x="987" y="186"/>
                  </a:lnTo>
                  <a:lnTo>
                    <a:pt x="989" y="198"/>
                  </a:lnTo>
                  <a:lnTo>
                    <a:pt x="991" y="203"/>
                  </a:lnTo>
                  <a:lnTo>
                    <a:pt x="996" y="206"/>
                  </a:lnTo>
                  <a:lnTo>
                    <a:pt x="1002" y="207"/>
                  </a:lnTo>
                  <a:lnTo>
                    <a:pt x="1010" y="208"/>
                  </a:lnTo>
                  <a:lnTo>
                    <a:pt x="1018" y="208"/>
                  </a:lnTo>
                  <a:lnTo>
                    <a:pt x="1025" y="208"/>
                  </a:lnTo>
                  <a:lnTo>
                    <a:pt x="1031" y="207"/>
                  </a:lnTo>
                  <a:lnTo>
                    <a:pt x="1036" y="207"/>
                  </a:lnTo>
                  <a:lnTo>
                    <a:pt x="1038" y="206"/>
                  </a:lnTo>
                  <a:lnTo>
                    <a:pt x="1040" y="206"/>
                  </a:lnTo>
                  <a:lnTo>
                    <a:pt x="1041" y="206"/>
                  </a:lnTo>
                  <a:lnTo>
                    <a:pt x="1044" y="205"/>
                  </a:lnTo>
                  <a:lnTo>
                    <a:pt x="1044" y="117"/>
                  </a:lnTo>
                  <a:close/>
                  <a:moveTo>
                    <a:pt x="1169" y="261"/>
                  </a:moveTo>
                  <a:lnTo>
                    <a:pt x="1162" y="261"/>
                  </a:lnTo>
                  <a:lnTo>
                    <a:pt x="1162" y="251"/>
                  </a:lnTo>
                  <a:lnTo>
                    <a:pt x="1161" y="241"/>
                  </a:lnTo>
                  <a:lnTo>
                    <a:pt x="1160" y="232"/>
                  </a:lnTo>
                  <a:lnTo>
                    <a:pt x="1158" y="225"/>
                  </a:lnTo>
                  <a:lnTo>
                    <a:pt x="1156" y="219"/>
                  </a:lnTo>
                  <a:lnTo>
                    <a:pt x="1154" y="214"/>
                  </a:lnTo>
                  <a:lnTo>
                    <a:pt x="1150" y="211"/>
                  </a:lnTo>
                  <a:lnTo>
                    <a:pt x="1147" y="211"/>
                  </a:lnTo>
                  <a:lnTo>
                    <a:pt x="1137" y="211"/>
                  </a:lnTo>
                  <a:lnTo>
                    <a:pt x="1135" y="211"/>
                  </a:lnTo>
                  <a:lnTo>
                    <a:pt x="1134" y="212"/>
                  </a:lnTo>
                  <a:lnTo>
                    <a:pt x="1134" y="215"/>
                  </a:lnTo>
                  <a:lnTo>
                    <a:pt x="1134" y="221"/>
                  </a:lnTo>
                  <a:lnTo>
                    <a:pt x="1134" y="283"/>
                  </a:lnTo>
                  <a:lnTo>
                    <a:pt x="1134" y="284"/>
                  </a:lnTo>
                  <a:lnTo>
                    <a:pt x="1134" y="284"/>
                  </a:lnTo>
                  <a:lnTo>
                    <a:pt x="1134" y="286"/>
                  </a:lnTo>
                  <a:lnTo>
                    <a:pt x="1134" y="286"/>
                  </a:lnTo>
                  <a:lnTo>
                    <a:pt x="1134" y="300"/>
                  </a:lnTo>
                  <a:lnTo>
                    <a:pt x="1135" y="311"/>
                  </a:lnTo>
                  <a:lnTo>
                    <a:pt x="1136" y="315"/>
                  </a:lnTo>
                  <a:lnTo>
                    <a:pt x="1139" y="318"/>
                  </a:lnTo>
                  <a:lnTo>
                    <a:pt x="1142" y="320"/>
                  </a:lnTo>
                  <a:lnTo>
                    <a:pt x="1147" y="321"/>
                  </a:lnTo>
                  <a:lnTo>
                    <a:pt x="1160" y="320"/>
                  </a:lnTo>
                  <a:lnTo>
                    <a:pt x="1171" y="318"/>
                  </a:lnTo>
                  <a:lnTo>
                    <a:pt x="1176" y="316"/>
                  </a:lnTo>
                  <a:lnTo>
                    <a:pt x="1179" y="315"/>
                  </a:lnTo>
                  <a:lnTo>
                    <a:pt x="1183" y="313"/>
                  </a:lnTo>
                  <a:lnTo>
                    <a:pt x="1186" y="309"/>
                  </a:lnTo>
                  <a:lnTo>
                    <a:pt x="1189" y="306"/>
                  </a:lnTo>
                  <a:lnTo>
                    <a:pt x="1191" y="301"/>
                  </a:lnTo>
                  <a:lnTo>
                    <a:pt x="1192" y="295"/>
                  </a:lnTo>
                  <a:lnTo>
                    <a:pt x="1195" y="288"/>
                  </a:lnTo>
                  <a:lnTo>
                    <a:pt x="1198" y="270"/>
                  </a:lnTo>
                  <a:lnTo>
                    <a:pt x="1201" y="247"/>
                  </a:lnTo>
                  <a:lnTo>
                    <a:pt x="1208" y="247"/>
                  </a:lnTo>
                  <a:lnTo>
                    <a:pt x="1204" y="339"/>
                  </a:lnTo>
                  <a:lnTo>
                    <a:pt x="1096" y="339"/>
                  </a:lnTo>
                  <a:lnTo>
                    <a:pt x="1096" y="322"/>
                  </a:lnTo>
                  <a:lnTo>
                    <a:pt x="1103" y="321"/>
                  </a:lnTo>
                  <a:lnTo>
                    <a:pt x="1108" y="320"/>
                  </a:lnTo>
                  <a:lnTo>
                    <a:pt x="1113" y="317"/>
                  </a:lnTo>
                  <a:lnTo>
                    <a:pt x="1115" y="316"/>
                  </a:lnTo>
                  <a:lnTo>
                    <a:pt x="1116" y="309"/>
                  </a:lnTo>
                  <a:lnTo>
                    <a:pt x="1117" y="297"/>
                  </a:lnTo>
                  <a:lnTo>
                    <a:pt x="1117" y="297"/>
                  </a:lnTo>
                  <a:lnTo>
                    <a:pt x="1117" y="117"/>
                  </a:lnTo>
                  <a:lnTo>
                    <a:pt x="1117" y="116"/>
                  </a:lnTo>
                  <a:lnTo>
                    <a:pt x="1116" y="106"/>
                  </a:lnTo>
                  <a:lnTo>
                    <a:pt x="1115" y="98"/>
                  </a:lnTo>
                  <a:lnTo>
                    <a:pt x="1113" y="96"/>
                  </a:lnTo>
                  <a:lnTo>
                    <a:pt x="1108" y="94"/>
                  </a:lnTo>
                  <a:lnTo>
                    <a:pt x="1103" y="93"/>
                  </a:lnTo>
                  <a:lnTo>
                    <a:pt x="1096" y="91"/>
                  </a:lnTo>
                  <a:lnTo>
                    <a:pt x="1096" y="74"/>
                  </a:lnTo>
                  <a:lnTo>
                    <a:pt x="1201" y="74"/>
                  </a:lnTo>
                  <a:lnTo>
                    <a:pt x="1204" y="158"/>
                  </a:lnTo>
                  <a:lnTo>
                    <a:pt x="1196" y="158"/>
                  </a:lnTo>
                  <a:lnTo>
                    <a:pt x="1194" y="139"/>
                  </a:lnTo>
                  <a:lnTo>
                    <a:pt x="1191" y="124"/>
                  </a:lnTo>
                  <a:lnTo>
                    <a:pt x="1188" y="113"/>
                  </a:lnTo>
                  <a:lnTo>
                    <a:pt x="1183" y="106"/>
                  </a:lnTo>
                  <a:lnTo>
                    <a:pt x="1177" y="100"/>
                  </a:lnTo>
                  <a:lnTo>
                    <a:pt x="1170" y="96"/>
                  </a:lnTo>
                  <a:lnTo>
                    <a:pt x="1163" y="94"/>
                  </a:lnTo>
                  <a:lnTo>
                    <a:pt x="1154" y="93"/>
                  </a:lnTo>
                  <a:lnTo>
                    <a:pt x="1147" y="93"/>
                  </a:lnTo>
                  <a:lnTo>
                    <a:pt x="1142" y="94"/>
                  </a:lnTo>
                  <a:lnTo>
                    <a:pt x="1139" y="96"/>
                  </a:lnTo>
                  <a:lnTo>
                    <a:pt x="1136" y="100"/>
                  </a:lnTo>
                  <a:lnTo>
                    <a:pt x="1134" y="108"/>
                  </a:lnTo>
                  <a:lnTo>
                    <a:pt x="1134" y="116"/>
                  </a:lnTo>
                  <a:lnTo>
                    <a:pt x="1134" y="177"/>
                  </a:lnTo>
                  <a:lnTo>
                    <a:pt x="1134" y="185"/>
                  </a:lnTo>
                  <a:lnTo>
                    <a:pt x="1134" y="190"/>
                  </a:lnTo>
                  <a:lnTo>
                    <a:pt x="1135" y="192"/>
                  </a:lnTo>
                  <a:lnTo>
                    <a:pt x="1136" y="193"/>
                  </a:lnTo>
                  <a:lnTo>
                    <a:pt x="1141" y="193"/>
                  </a:lnTo>
                  <a:lnTo>
                    <a:pt x="1147" y="192"/>
                  </a:lnTo>
                  <a:lnTo>
                    <a:pt x="1151" y="190"/>
                  </a:lnTo>
                  <a:lnTo>
                    <a:pt x="1155" y="187"/>
                  </a:lnTo>
                  <a:lnTo>
                    <a:pt x="1157" y="183"/>
                  </a:lnTo>
                  <a:lnTo>
                    <a:pt x="1158" y="176"/>
                  </a:lnTo>
                  <a:lnTo>
                    <a:pt x="1160" y="168"/>
                  </a:lnTo>
                  <a:lnTo>
                    <a:pt x="1161" y="157"/>
                  </a:lnTo>
                  <a:lnTo>
                    <a:pt x="1162" y="144"/>
                  </a:lnTo>
                  <a:lnTo>
                    <a:pt x="1169" y="144"/>
                  </a:lnTo>
                  <a:lnTo>
                    <a:pt x="1169" y="261"/>
                  </a:lnTo>
                  <a:close/>
                  <a:moveTo>
                    <a:pt x="1334" y="171"/>
                  </a:moveTo>
                  <a:lnTo>
                    <a:pt x="1326" y="171"/>
                  </a:lnTo>
                  <a:lnTo>
                    <a:pt x="1326" y="164"/>
                  </a:lnTo>
                  <a:lnTo>
                    <a:pt x="1323" y="155"/>
                  </a:lnTo>
                  <a:lnTo>
                    <a:pt x="1322" y="145"/>
                  </a:lnTo>
                  <a:lnTo>
                    <a:pt x="1320" y="136"/>
                  </a:lnTo>
                  <a:lnTo>
                    <a:pt x="1317" y="128"/>
                  </a:lnTo>
                  <a:lnTo>
                    <a:pt x="1314" y="118"/>
                  </a:lnTo>
                  <a:lnTo>
                    <a:pt x="1310" y="110"/>
                  </a:lnTo>
                  <a:lnTo>
                    <a:pt x="1307" y="103"/>
                  </a:lnTo>
                  <a:lnTo>
                    <a:pt x="1302" y="96"/>
                  </a:lnTo>
                  <a:lnTo>
                    <a:pt x="1296" y="91"/>
                  </a:lnTo>
                  <a:lnTo>
                    <a:pt x="1291" y="88"/>
                  </a:lnTo>
                  <a:lnTo>
                    <a:pt x="1284" y="88"/>
                  </a:lnTo>
                  <a:lnTo>
                    <a:pt x="1279" y="88"/>
                  </a:lnTo>
                  <a:lnTo>
                    <a:pt x="1274" y="89"/>
                  </a:lnTo>
                  <a:lnTo>
                    <a:pt x="1271" y="91"/>
                  </a:lnTo>
                  <a:lnTo>
                    <a:pt x="1266" y="95"/>
                  </a:lnTo>
                  <a:lnTo>
                    <a:pt x="1264" y="100"/>
                  </a:lnTo>
                  <a:lnTo>
                    <a:pt x="1260" y="104"/>
                  </a:lnTo>
                  <a:lnTo>
                    <a:pt x="1257" y="111"/>
                  </a:lnTo>
                  <a:lnTo>
                    <a:pt x="1254" y="118"/>
                  </a:lnTo>
                  <a:lnTo>
                    <a:pt x="1250" y="134"/>
                  </a:lnTo>
                  <a:lnTo>
                    <a:pt x="1247" y="150"/>
                  </a:lnTo>
                  <a:lnTo>
                    <a:pt x="1244" y="168"/>
                  </a:lnTo>
                  <a:lnTo>
                    <a:pt x="1243" y="185"/>
                  </a:lnTo>
                  <a:lnTo>
                    <a:pt x="1243" y="193"/>
                  </a:lnTo>
                  <a:lnTo>
                    <a:pt x="1241" y="201"/>
                  </a:lnTo>
                  <a:lnTo>
                    <a:pt x="1241" y="208"/>
                  </a:lnTo>
                  <a:lnTo>
                    <a:pt x="1241" y="217"/>
                  </a:lnTo>
                  <a:lnTo>
                    <a:pt x="1243" y="237"/>
                  </a:lnTo>
                  <a:lnTo>
                    <a:pt x="1245" y="255"/>
                  </a:lnTo>
                  <a:lnTo>
                    <a:pt x="1248" y="273"/>
                  </a:lnTo>
                  <a:lnTo>
                    <a:pt x="1254" y="289"/>
                  </a:lnTo>
                  <a:lnTo>
                    <a:pt x="1257" y="297"/>
                  </a:lnTo>
                  <a:lnTo>
                    <a:pt x="1260" y="303"/>
                  </a:lnTo>
                  <a:lnTo>
                    <a:pt x="1265" y="309"/>
                  </a:lnTo>
                  <a:lnTo>
                    <a:pt x="1268" y="314"/>
                  </a:lnTo>
                  <a:lnTo>
                    <a:pt x="1273" y="317"/>
                  </a:lnTo>
                  <a:lnTo>
                    <a:pt x="1278" y="320"/>
                  </a:lnTo>
                  <a:lnTo>
                    <a:pt x="1282" y="322"/>
                  </a:lnTo>
                  <a:lnTo>
                    <a:pt x="1287" y="322"/>
                  </a:lnTo>
                  <a:lnTo>
                    <a:pt x="1294" y="321"/>
                  </a:lnTo>
                  <a:lnTo>
                    <a:pt x="1303" y="317"/>
                  </a:lnTo>
                  <a:lnTo>
                    <a:pt x="1309" y="314"/>
                  </a:lnTo>
                  <a:lnTo>
                    <a:pt x="1315" y="308"/>
                  </a:lnTo>
                  <a:lnTo>
                    <a:pt x="1321" y="301"/>
                  </a:lnTo>
                  <a:lnTo>
                    <a:pt x="1327" y="290"/>
                  </a:lnTo>
                  <a:lnTo>
                    <a:pt x="1328" y="287"/>
                  </a:lnTo>
                  <a:lnTo>
                    <a:pt x="1330" y="283"/>
                  </a:lnTo>
                  <a:lnTo>
                    <a:pt x="1331" y="279"/>
                  </a:lnTo>
                  <a:lnTo>
                    <a:pt x="1334" y="275"/>
                  </a:lnTo>
                  <a:lnTo>
                    <a:pt x="1341" y="287"/>
                  </a:lnTo>
                  <a:lnTo>
                    <a:pt x="1337" y="299"/>
                  </a:lnTo>
                  <a:lnTo>
                    <a:pt x="1331" y="309"/>
                  </a:lnTo>
                  <a:lnTo>
                    <a:pt x="1327" y="318"/>
                  </a:lnTo>
                  <a:lnTo>
                    <a:pt x="1321" y="325"/>
                  </a:lnTo>
                  <a:lnTo>
                    <a:pt x="1314" y="332"/>
                  </a:lnTo>
                  <a:lnTo>
                    <a:pt x="1308" y="337"/>
                  </a:lnTo>
                  <a:lnTo>
                    <a:pt x="1301" y="342"/>
                  </a:lnTo>
                  <a:lnTo>
                    <a:pt x="1294" y="344"/>
                  </a:lnTo>
                  <a:lnTo>
                    <a:pt x="1292" y="344"/>
                  </a:lnTo>
                  <a:lnTo>
                    <a:pt x="1289" y="345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79" y="344"/>
                  </a:lnTo>
                  <a:lnTo>
                    <a:pt x="1273" y="343"/>
                  </a:lnTo>
                  <a:lnTo>
                    <a:pt x="1267" y="341"/>
                  </a:lnTo>
                  <a:lnTo>
                    <a:pt x="1261" y="336"/>
                  </a:lnTo>
                  <a:lnTo>
                    <a:pt x="1255" y="331"/>
                  </a:lnTo>
                  <a:lnTo>
                    <a:pt x="1251" y="325"/>
                  </a:lnTo>
                  <a:lnTo>
                    <a:pt x="1246" y="317"/>
                  </a:lnTo>
                  <a:lnTo>
                    <a:pt x="1241" y="309"/>
                  </a:lnTo>
                  <a:lnTo>
                    <a:pt x="1237" y="300"/>
                  </a:lnTo>
                  <a:lnTo>
                    <a:pt x="1233" y="290"/>
                  </a:lnTo>
                  <a:lnTo>
                    <a:pt x="1230" y="280"/>
                  </a:lnTo>
                  <a:lnTo>
                    <a:pt x="1227" y="268"/>
                  </a:lnTo>
                  <a:lnTo>
                    <a:pt x="1225" y="256"/>
                  </a:lnTo>
                  <a:lnTo>
                    <a:pt x="1224" y="244"/>
                  </a:lnTo>
                  <a:lnTo>
                    <a:pt x="1223" y="231"/>
                  </a:lnTo>
                  <a:lnTo>
                    <a:pt x="1223" y="217"/>
                  </a:lnTo>
                  <a:lnTo>
                    <a:pt x="1224" y="187"/>
                  </a:lnTo>
                  <a:lnTo>
                    <a:pt x="1226" y="159"/>
                  </a:lnTo>
                  <a:lnTo>
                    <a:pt x="1229" y="146"/>
                  </a:lnTo>
                  <a:lnTo>
                    <a:pt x="1232" y="135"/>
                  </a:lnTo>
                  <a:lnTo>
                    <a:pt x="1236" y="123"/>
                  </a:lnTo>
                  <a:lnTo>
                    <a:pt x="1239" y="111"/>
                  </a:lnTo>
                  <a:lnTo>
                    <a:pt x="1243" y="102"/>
                  </a:lnTo>
                  <a:lnTo>
                    <a:pt x="1248" y="93"/>
                  </a:lnTo>
                  <a:lnTo>
                    <a:pt x="1253" y="86"/>
                  </a:lnTo>
                  <a:lnTo>
                    <a:pt x="1259" y="79"/>
                  </a:lnTo>
                  <a:lnTo>
                    <a:pt x="1265" y="74"/>
                  </a:lnTo>
                  <a:lnTo>
                    <a:pt x="1271" y="70"/>
                  </a:lnTo>
                  <a:lnTo>
                    <a:pt x="1278" y="69"/>
                  </a:lnTo>
                  <a:lnTo>
                    <a:pt x="1285" y="68"/>
                  </a:lnTo>
                  <a:lnTo>
                    <a:pt x="1288" y="68"/>
                  </a:lnTo>
                  <a:lnTo>
                    <a:pt x="1291" y="69"/>
                  </a:lnTo>
                  <a:lnTo>
                    <a:pt x="1294" y="69"/>
                  </a:lnTo>
                  <a:lnTo>
                    <a:pt x="1298" y="72"/>
                  </a:lnTo>
                  <a:lnTo>
                    <a:pt x="1300" y="73"/>
                  </a:lnTo>
                  <a:lnTo>
                    <a:pt x="1302" y="74"/>
                  </a:lnTo>
                  <a:lnTo>
                    <a:pt x="1305" y="75"/>
                  </a:lnTo>
                  <a:lnTo>
                    <a:pt x="1307" y="76"/>
                  </a:lnTo>
                  <a:lnTo>
                    <a:pt x="1310" y="80"/>
                  </a:lnTo>
                  <a:lnTo>
                    <a:pt x="1314" y="83"/>
                  </a:lnTo>
                  <a:lnTo>
                    <a:pt x="1316" y="86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1" y="87"/>
                  </a:lnTo>
                  <a:lnTo>
                    <a:pt x="1321" y="87"/>
                  </a:lnTo>
                  <a:lnTo>
                    <a:pt x="1323" y="86"/>
                  </a:lnTo>
                  <a:lnTo>
                    <a:pt x="1324" y="83"/>
                  </a:lnTo>
                  <a:lnTo>
                    <a:pt x="1324" y="79"/>
                  </a:lnTo>
                  <a:lnTo>
                    <a:pt x="1326" y="74"/>
                  </a:lnTo>
                  <a:lnTo>
                    <a:pt x="1326" y="73"/>
                  </a:lnTo>
                  <a:lnTo>
                    <a:pt x="1326" y="72"/>
                  </a:lnTo>
                  <a:lnTo>
                    <a:pt x="1326" y="69"/>
                  </a:lnTo>
                  <a:lnTo>
                    <a:pt x="1326" y="68"/>
                  </a:lnTo>
                  <a:lnTo>
                    <a:pt x="1334" y="68"/>
                  </a:lnTo>
                  <a:lnTo>
                    <a:pt x="1334" y="171"/>
                  </a:lnTo>
                  <a:close/>
                  <a:moveTo>
                    <a:pt x="1356" y="322"/>
                  </a:moveTo>
                  <a:lnTo>
                    <a:pt x="1363" y="321"/>
                  </a:lnTo>
                  <a:lnTo>
                    <a:pt x="1369" y="320"/>
                  </a:lnTo>
                  <a:lnTo>
                    <a:pt x="1372" y="317"/>
                  </a:lnTo>
                  <a:lnTo>
                    <a:pt x="1375" y="316"/>
                  </a:lnTo>
                  <a:lnTo>
                    <a:pt x="1377" y="309"/>
                  </a:lnTo>
                  <a:lnTo>
                    <a:pt x="1377" y="297"/>
                  </a:lnTo>
                  <a:lnTo>
                    <a:pt x="1377" y="297"/>
                  </a:lnTo>
                  <a:lnTo>
                    <a:pt x="1377" y="117"/>
                  </a:lnTo>
                  <a:lnTo>
                    <a:pt x="1377" y="116"/>
                  </a:lnTo>
                  <a:lnTo>
                    <a:pt x="1377" y="106"/>
                  </a:lnTo>
                  <a:lnTo>
                    <a:pt x="1375" y="98"/>
                  </a:lnTo>
                  <a:lnTo>
                    <a:pt x="1372" y="96"/>
                  </a:lnTo>
                  <a:lnTo>
                    <a:pt x="1369" y="94"/>
                  </a:lnTo>
                  <a:lnTo>
                    <a:pt x="1363" y="93"/>
                  </a:lnTo>
                  <a:lnTo>
                    <a:pt x="1356" y="91"/>
                  </a:lnTo>
                  <a:lnTo>
                    <a:pt x="1356" y="74"/>
                  </a:lnTo>
                  <a:lnTo>
                    <a:pt x="1416" y="74"/>
                  </a:lnTo>
                  <a:lnTo>
                    <a:pt x="1416" y="91"/>
                  </a:lnTo>
                  <a:lnTo>
                    <a:pt x="1408" y="93"/>
                  </a:lnTo>
                  <a:lnTo>
                    <a:pt x="1403" y="94"/>
                  </a:lnTo>
                  <a:lnTo>
                    <a:pt x="1398" y="96"/>
                  </a:lnTo>
                  <a:lnTo>
                    <a:pt x="1396" y="98"/>
                  </a:lnTo>
                  <a:lnTo>
                    <a:pt x="1395" y="106"/>
                  </a:lnTo>
                  <a:lnTo>
                    <a:pt x="1393" y="116"/>
                  </a:lnTo>
                  <a:lnTo>
                    <a:pt x="1393" y="117"/>
                  </a:lnTo>
                  <a:lnTo>
                    <a:pt x="1393" y="190"/>
                  </a:lnTo>
                  <a:lnTo>
                    <a:pt x="1406" y="190"/>
                  </a:lnTo>
                  <a:lnTo>
                    <a:pt x="1411" y="189"/>
                  </a:lnTo>
                  <a:lnTo>
                    <a:pt x="1416" y="186"/>
                  </a:lnTo>
                  <a:lnTo>
                    <a:pt x="1420" y="184"/>
                  </a:lnTo>
                  <a:lnTo>
                    <a:pt x="1424" y="179"/>
                  </a:lnTo>
                  <a:lnTo>
                    <a:pt x="1426" y="172"/>
                  </a:lnTo>
                  <a:lnTo>
                    <a:pt x="1429" y="162"/>
                  </a:lnTo>
                  <a:lnTo>
                    <a:pt x="1431" y="149"/>
                  </a:lnTo>
                  <a:lnTo>
                    <a:pt x="1433" y="131"/>
                  </a:lnTo>
                  <a:lnTo>
                    <a:pt x="1433" y="127"/>
                  </a:lnTo>
                  <a:lnTo>
                    <a:pt x="1434" y="121"/>
                  </a:lnTo>
                  <a:lnTo>
                    <a:pt x="1434" y="115"/>
                  </a:lnTo>
                  <a:lnTo>
                    <a:pt x="1436" y="109"/>
                  </a:lnTo>
                  <a:lnTo>
                    <a:pt x="1438" y="95"/>
                  </a:lnTo>
                  <a:lnTo>
                    <a:pt x="1443" y="81"/>
                  </a:lnTo>
                  <a:lnTo>
                    <a:pt x="1445" y="75"/>
                  </a:lnTo>
                  <a:lnTo>
                    <a:pt x="1448" y="72"/>
                  </a:lnTo>
                  <a:lnTo>
                    <a:pt x="1453" y="69"/>
                  </a:lnTo>
                  <a:lnTo>
                    <a:pt x="1458" y="68"/>
                  </a:lnTo>
                  <a:lnTo>
                    <a:pt x="1462" y="69"/>
                  </a:lnTo>
                  <a:lnTo>
                    <a:pt x="1466" y="72"/>
                  </a:lnTo>
                  <a:lnTo>
                    <a:pt x="1469" y="75"/>
                  </a:lnTo>
                  <a:lnTo>
                    <a:pt x="1473" y="80"/>
                  </a:lnTo>
                  <a:lnTo>
                    <a:pt x="1475" y="86"/>
                  </a:lnTo>
                  <a:lnTo>
                    <a:pt x="1478" y="93"/>
                  </a:lnTo>
                  <a:lnTo>
                    <a:pt x="1479" y="101"/>
                  </a:lnTo>
                  <a:lnTo>
                    <a:pt x="1479" y="109"/>
                  </a:lnTo>
                  <a:lnTo>
                    <a:pt x="1479" y="111"/>
                  </a:lnTo>
                  <a:lnTo>
                    <a:pt x="1479" y="113"/>
                  </a:lnTo>
                  <a:lnTo>
                    <a:pt x="1479" y="115"/>
                  </a:lnTo>
                  <a:lnTo>
                    <a:pt x="1479" y="117"/>
                  </a:lnTo>
                  <a:lnTo>
                    <a:pt x="1476" y="125"/>
                  </a:lnTo>
                  <a:lnTo>
                    <a:pt x="1474" y="132"/>
                  </a:lnTo>
                  <a:lnTo>
                    <a:pt x="1473" y="135"/>
                  </a:lnTo>
                  <a:lnTo>
                    <a:pt x="1471" y="137"/>
                  </a:lnTo>
                  <a:lnTo>
                    <a:pt x="1468" y="138"/>
                  </a:lnTo>
                  <a:lnTo>
                    <a:pt x="1466" y="139"/>
                  </a:lnTo>
                  <a:lnTo>
                    <a:pt x="1464" y="138"/>
                  </a:lnTo>
                  <a:lnTo>
                    <a:pt x="1461" y="137"/>
                  </a:lnTo>
                  <a:lnTo>
                    <a:pt x="1460" y="135"/>
                  </a:lnTo>
                  <a:lnTo>
                    <a:pt x="1458" y="132"/>
                  </a:lnTo>
                  <a:lnTo>
                    <a:pt x="1455" y="124"/>
                  </a:lnTo>
                  <a:lnTo>
                    <a:pt x="1455" y="116"/>
                  </a:lnTo>
                  <a:lnTo>
                    <a:pt x="1455" y="110"/>
                  </a:lnTo>
                  <a:lnTo>
                    <a:pt x="1457" y="107"/>
                  </a:lnTo>
                  <a:lnTo>
                    <a:pt x="1458" y="103"/>
                  </a:lnTo>
                  <a:lnTo>
                    <a:pt x="1459" y="101"/>
                  </a:lnTo>
                  <a:lnTo>
                    <a:pt x="1459" y="101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98"/>
                  </a:lnTo>
                  <a:lnTo>
                    <a:pt x="1459" y="98"/>
                  </a:lnTo>
                  <a:lnTo>
                    <a:pt x="1460" y="97"/>
                  </a:lnTo>
                  <a:lnTo>
                    <a:pt x="1460" y="95"/>
                  </a:lnTo>
                  <a:lnTo>
                    <a:pt x="1460" y="94"/>
                  </a:lnTo>
                  <a:lnTo>
                    <a:pt x="1461" y="91"/>
                  </a:lnTo>
                  <a:lnTo>
                    <a:pt x="1460" y="89"/>
                  </a:lnTo>
                  <a:lnTo>
                    <a:pt x="1459" y="88"/>
                  </a:lnTo>
                  <a:lnTo>
                    <a:pt x="1458" y="87"/>
                  </a:lnTo>
                  <a:lnTo>
                    <a:pt x="1455" y="87"/>
                  </a:lnTo>
                  <a:lnTo>
                    <a:pt x="1453" y="87"/>
                  </a:lnTo>
                  <a:lnTo>
                    <a:pt x="1451" y="90"/>
                  </a:lnTo>
                  <a:lnTo>
                    <a:pt x="1448" y="95"/>
                  </a:lnTo>
                  <a:lnTo>
                    <a:pt x="1446" y="102"/>
                  </a:lnTo>
                  <a:lnTo>
                    <a:pt x="1444" y="118"/>
                  </a:lnTo>
                  <a:lnTo>
                    <a:pt x="1441" y="136"/>
                  </a:lnTo>
                  <a:lnTo>
                    <a:pt x="1441" y="139"/>
                  </a:lnTo>
                  <a:lnTo>
                    <a:pt x="1441" y="142"/>
                  </a:lnTo>
                  <a:lnTo>
                    <a:pt x="1441" y="144"/>
                  </a:lnTo>
                  <a:lnTo>
                    <a:pt x="1440" y="146"/>
                  </a:lnTo>
                  <a:lnTo>
                    <a:pt x="1440" y="146"/>
                  </a:lnTo>
                  <a:lnTo>
                    <a:pt x="1440" y="148"/>
                  </a:lnTo>
                  <a:lnTo>
                    <a:pt x="1440" y="148"/>
                  </a:lnTo>
                  <a:lnTo>
                    <a:pt x="1440" y="149"/>
                  </a:lnTo>
                  <a:lnTo>
                    <a:pt x="1440" y="153"/>
                  </a:lnTo>
                  <a:lnTo>
                    <a:pt x="1439" y="159"/>
                  </a:lnTo>
                  <a:lnTo>
                    <a:pt x="1439" y="165"/>
                  </a:lnTo>
                  <a:lnTo>
                    <a:pt x="1438" y="171"/>
                  </a:lnTo>
                  <a:lnTo>
                    <a:pt x="1436" y="177"/>
                  </a:lnTo>
                  <a:lnTo>
                    <a:pt x="1433" y="184"/>
                  </a:lnTo>
                  <a:lnTo>
                    <a:pt x="1430" y="190"/>
                  </a:lnTo>
                  <a:lnTo>
                    <a:pt x="1426" y="196"/>
                  </a:lnTo>
                  <a:lnTo>
                    <a:pt x="1426" y="199"/>
                  </a:lnTo>
                  <a:lnTo>
                    <a:pt x="1434" y="204"/>
                  </a:lnTo>
                  <a:lnTo>
                    <a:pt x="1441" y="210"/>
                  </a:lnTo>
                  <a:lnTo>
                    <a:pt x="1447" y="215"/>
                  </a:lnTo>
                  <a:lnTo>
                    <a:pt x="1451" y="222"/>
                  </a:lnTo>
                  <a:lnTo>
                    <a:pt x="1453" y="230"/>
                  </a:lnTo>
                  <a:lnTo>
                    <a:pt x="1455" y="239"/>
                  </a:lnTo>
                  <a:lnTo>
                    <a:pt x="1457" y="249"/>
                  </a:lnTo>
                  <a:lnTo>
                    <a:pt x="1459" y="262"/>
                  </a:lnTo>
                  <a:lnTo>
                    <a:pt x="1459" y="266"/>
                  </a:lnTo>
                  <a:lnTo>
                    <a:pt x="1459" y="269"/>
                  </a:lnTo>
                  <a:lnTo>
                    <a:pt x="1460" y="274"/>
                  </a:lnTo>
                  <a:lnTo>
                    <a:pt x="1460" y="277"/>
                  </a:lnTo>
                  <a:lnTo>
                    <a:pt x="1460" y="280"/>
                  </a:lnTo>
                  <a:lnTo>
                    <a:pt x="1460" y="282"/>
                  </a:lnTo>
                  <a:lnTo>
                    <a:pt x="1461" y="284"/>
                  </a:lnTo>
                  <a:lnTo>
                    <a:pt x="1461" y="286"/>
                  </a:lnTo>
                  <a:lnTo>
                    <a:pt x="1461" y="287"/>
                  </a:lnTo>
                  <a:lnTo>
                    <a:pt x="1461" y="288"/>
                  </a:lnTo>
                  <a:lnTo>
                    <a:pt x="1461" y="289"/>
                  </a:lnTo>
                  <a:lnTo>
                    <a:pt x="1461" y="290"/>
                  </a:lnTo>
                  <a:lnTo>
                    <a:pt x="1462" y="301"/>
                  </a:lnTo>
                  <a:lnTo>
                    <a:pt x="1464" y="310"/>
                  </a:lnTo>
                  <a:lnTo>
                    <a:pt x="1465" y="314"/>
                  </a:lnTo>
                  <a:lnTo>
                    <a:pt x="1466" y="316"/>
                  </a:lnTo>
                  <a:lnTo>
                    <a:pt x="1467" y="318"/>
                  </a:lnTo>
                  <a:lnTo>
                    <a:pt x="1468" y="318"/>
                  </a:lnTo>
                  <a:lnTo>
                    <a:pt x="1469" y="318"/>
                  </a:lnTo>
                  <a:lnTo>
                    <a:pt x="1471" y="318"/>
                  </a:lnTo>
                  <a:lnTo>
                    <a:pt x="1471" y="317"/>
                  </a:lnTo>
                  <a:lnTo>
                    <a:pt x="1472" y="316"/>
                  </a:lnTo>
                  <a:lnTo>
                    <a:pt x="1474" y="313"/>
                  </a:lnTo>
                  <a:lnTo>
                    <a:pt x="1475" y="306"/>
                  </a:lnTo>
                  <a:lnTo>
                    <a:pt x="1476" y="296"/>
                  </a:lnTo>
                  <a:lnTo>
                    <a:pt x="1476" y="283"/>
                  </a:lnTo>
                  <a:lnTo>
                    <a:pt x="1484" y="283"/>
                  </a:lnTo>
                  <a:lnTo>
                    <a:pt x="1484" y="284"/>
                  </a:lnTo>
                  <a:lnTo>
                    <a:pt x="1484" y="286"/>
                  </a:lnTo>
                  <a:lnTo>
                    <a:pt x="1484" y="287"/>
                  </a:lnTo>
                  <a:lnTo>
                    <a:pt x="1485" y="288"/>
                  </a:lnTo>
                  <a:lnTo>
                    <a:pt x="1485" y="289"/>
                  </a:lnTo>
                  <a:lnTo>
                    <a:pt x="1485" y="290"/>
                  </a:lnTo>
                  <a:lnTo>
                    <a:pt x="1485" y="290"/>
                  </a:lnTo>
                  <a:lnTo>
                    <a:pt x="1485" y="291"/>
                  </a:lnTo>
                  <a:lnTo>
                    <a:pt x="1484" y="302"/>
                  </a:lnTo>
                  <a:lnTo>
                    <a:pt x="1482" y="311"/>
                  </a:lnTo>
                  <a:lnTo>
                    <a:pt x="1481" y="321"/>
                  </a:lnTo>
                  <a:lnTo>
                    <a:pt x="1479" y="329"/>
                  </a:lnTo>
                  <a:lnTo>
                    <a:pt x="1476" y="336"/>
                  </a:lnTo>
                  <a:lnTo>
                    <a:pt x="1473" y="341"/>
                  </a:lnTo>
                  <a:lnTo>
                    <a:pt x="1469" y="344"/>
                  </a:lnTo>
                  <a:lnTo>
                    <a:pt x="1465" y="345"/>
                  </a:lnTo>
                  <a:lnTo>
                    <a:pt x="1460" y="344"/>
                  </a:lnTo>
                  <a:lnTo>
                    <a:pt x="1455" y="341"/>
                  </a:lnTo>
                  <a:lnTo>
                    <a:pt x="1453" y="336"/>
                  </a:lnTo>
                  <a:lnTo>
                    <a:pt x="1451" y="329"/>
                  </a:lnTo>
                  <a:lnTo>
                    <a:pt x="1448" y="321"/>
                  </a:lnTo>
                  <a:lnTo>
                    <a:pt x="1447" y="310"/>
                  </a:lnTo>
                  <a:lnTo>
                    <a:pt x="1446" y="300"/>
                  </a:lnTo>
                  <a:lnTo>
                    <a:pt x="1445" y="287"/>
                  </a:lnTo>
                  <a:lnTo>
                    <a:pt x="1444" y="283"/>
                  </a:lnTo>
                  <a:lnTo>
                    <a:pt x="1444" y="280"/>
                  </a:lnTo>
                  <a:lnTo>
                    <a:pt x="1444" y="275"/>
                  </a:lnTo>
                  <a:lnTo>
                    <a:pt x="1443" y="272"/>
                  </a:lnTo>
                  <a:lnTo>
                    <a:pt x="1443" y="266"/>
                  </a:lnTo>
                  <a:lnTo>
                    <a:pt x="1441" y="259"/>
                  </a:lnTo>
                  <a:lnTo>
                    <a:pt x="1441" y="251"/>
                  </a:lnTo>
                  <a:lnTo>
                    <a:pt x="1439" y="242"/>
                  </a:lnTo>
                  <a:lnTo>
                    <a:pt x="1436" y="230"/>
                  </a:lnTo>
                  <a:lnTo>
                    <a:pt x="1429" y="218"/>
                  </a:lnTo>
                  <a:lnTo>
                    <a:pt x="1425" y="213"/>
                  </a:lnTo>
                  <a:lnTo>
                    <a:pt x="1420" y="210"/>
                  </a:lnTo>
                  <a:lnTo>
                    <a:pt x="1415" y="207"/>
                  </a:lnTo>
                  <a:lnTo>
                    <a:pt x="1408" y="207"/>
                  </a:lnTo>
                  <a:lnTo>
                    <a:pt x="1393" y="207"/>
                  </a:lnTo>
                  <a:lnTo>
                    <a:pt x="1393" y="297"/>
                  </a:lnTo>
                  <a:lnTo>
                    <a:pt x="1393" y="297"/>
                  </a:lnTo>
                  <a:lnTo>
                    <a:pt x="1395" y="309"/>
                  </a:lnTo>
                  <a:lnTo>
                    <a:pt x="1396" y="316"/>
                  </a:lnTo>
                  <a:lnTo>
                    <a:pt x="1398" y="317"/>
                  </a:lnTo>
                  <a:lnTo>
                    <a:pt x="1403" y="320"/>
                  </a:lnTo>
                  <a:lnTo>
                    <a:pt x="1408" y="321"/>
                  </a:lnTo>
                  <a:lnTo>
                    <a:pt x="1416" y="322"/>
                  </a:lnTo>
                  <a:lnTo>
                    <a:pt x="1416" y="339"/>
                  </a:lnTo>
                  <a:lnTo>
                    <a:pt x="1356" y="339"/>
                  </a:lnTo>
                  <a:lnTo>
                    <a:pt x="1356" y="322"/>
                  </a:lnTo>
                  <a:close/>
                  <a:moveTo>
                    <a:pt x="1639" y="74"/>
                  </a:moveTo>
                  <a:lnTo>
                    <a:pt x="1639" y="91"/>
                  </a:lnTo>
                  <a:lnTo>
                    <a:pt x="1632" y="93"/>
                  </a:lnTo>
                  <a:lnTo>
                    <a:pt x="1626" y="94"/>
                  </a:lnTo>
                  <a:lnTo>
                    <a:pt x="1623" y="96"/>
                  </a:lnTo>
                  <a:lnTo>
                    <a:pt x="1620" y="98"/>
                  </a:lnTo>
                  <a:lnTo>
                    <a:pt x="1618" y="106"/>
                  </a:lnTo>
                  <a:lnTo>
                    <a:pt x="1617" y="116"/>
                  </a:lnTo>
                  <a:lnTo>
                    <a:pt x="1617" y="117"/>
                  </a:lnTo>
                  <a:lnTo>
                    <a:pt x="1617" y="297"/>
                  </a:lnTo>
                  <a:lnTo>
                    <a:pt x="1617" y="297"/>
                  </a:lnTo>
                  <a:lnTo>
                    <a:pt x="1618" y="309"/>
                  </a:lnTo>
                  <a:lnTo>
                    <a:pt x="1620" y="316"/>
                  </a:lnTo>
                  <a:lnTo>
                    <a:pt x="1623" y="317"/>
                  </a:lnTo>
                  <a:lnTo>
                    <a:pt x="1626" y="320"/>
                  </a:lnTo>
                  <a:lnTo>
                    <a:pt x="1632" y="321"/>
                  </a:lnTo>
                  <a:lnTo>
                    <a:pt x="1639" y="322"/>
                  </a:lnTo>
                  <a:lnTo>
                    <a:pt x="1639" y="339"/>
                  </a:lnTo>
                  <a:lnTo>
                    <a:pt x="1579" y="339"/>
                  </a:lnTo>
                  <a:lnTo>
                    <a:pt x="1579" y="322"/>
                  </a:lnTo>
                  <a:lnTo>
                    <a:pt x="1581" y="322"/>
                  </a:lnTo>
                  <a:lnTo>
                    <a:pt x="1582" y="322"/>
                  </a:lnTo>
                  <a:lnTo>
                    <a:pt x="1583" y="322"/>
                  </a:lnTo>
                  <a:lnTo>
                    <a:pt x="1584" y="322"/>
                  </a:lnTo>
                  <a:lnTo>
                    <a:pt x="1591" y="321"/>
                  </a:lnTo>
                  <a:lnTo>
                    <a:pt x="1597" y="317"/>
                  </a:lnTo>
                  <a:lnTo>
                    <a:pt x="1598" y="315"/>
                  </a:lnTo>
                  <a:lnTo>
                    <a:pt x="1600" y="311"/>
                  </a:lnTo>
                  <a:lnTo>
                    <a:pt x="1600" y="304"/>
                  </a:lnTo>
                  <a:lnTo>
                    <a:pt x="1602" y="297"/>
                  </a:lnTo>
                  <a:lnTo>
                    <a:pt x="1602" y="104"/>
                  </a:lnTo>
                  <a:lnTo>
                    <a:pt x="1599" y="104"/>
                  </a:lnTo>
                  <a:lnTo>
                    <a:pt x="1537" y="339"/>
                  </a:lnTo>
                  <a:lnTo>
                    <a:pt x="1498" y="339"/>
                  </a:lnTo>
                  <a:lnTo>
                    <a:pt x="1498" y="322"/>
                  </a:lnTo>
                  <a:lnTo>
                    <a:pt x="1505" y="321"/>
                  </a:lnTo>
                  <a:lnTo>
                    <a:pt x="1510" y="320"/>
                  </a:lnTo>
                  <a:lnTo>
                    <a:pt x="1514" y="317"/>
                  </a:lnTo>
                  <a:lnTo>
                    <a:pt x="1516" y="316"/>
                  </a:lnTo>
                  <a:lnTo>
                    <a:pt x="1519" y="309"/>
                  </a:lnTo>
                  <a:lnTo>
                    <a:pt x="1520" y="297"/>
                  </a:lnTo>
                  <a:lnTo>
                    <a:pt x="1520" y="297"/>
                  </a:lnTo>
                  <a:lnTo>
                    <a:pt x="1520" y="117"/>
                  </a:lnTo>
                  <a:lnTo>
                    <a:pt x="1520" y="116"/>
                  </a:lnTo>
                  <a:lnTo>
                    <a:pt x="1519" y="106"/>
                  </a:lnTo>
                  <a:lnTo>
                    <a:pt x="1516" y="98"/>
                  </a:lnTo>
                  <a:lnTo>
                    <a:pt x="1514" y="96"/>
                  </a:lnTo>
                  <a:lnTo>
                    <a:pt x="1510" y="94"/>
                  </a:lnTo>
                  <a:lnTo>
                    <a:pt x="1505" y="93"/>
                  </a:lnTo>
                  <a:lnTo>
                    <a:pt x="1498" y="91"/>
                  </a:lnTo>
                  <a:lnTo>
                    <a:pt x="1498" y="74"/>
                  </a:lnTo>
                  <a:lnTo>
                    <a:pt x="1557" y="74"/>
                  </a:lnTo>
                  <a:lnTo>
                    <a:pt x="1557" y="91"/>
                  </a:lnTo>
                  <a:lnTo>
                    <a:pt x="1550" y="93"/>
                  </a:lnTo>
                  <a:lnTo>
                    <a:pt x="1544" y="94"/>
                  </a:lnTo>
                  <a:lnTo>
                    <a:pt x="1541" y="96"/>
                  </a:lnTo>
                  <a:lnTo>
                    <a:pt x="1538" y="98"/>
                  </a:lnTo>
                  <a:lnTo>
                    <a:pt x="1536" y="106"/>
                  </a:lnTo>
                  <a:lnTo>
                    <a:pt x="1535" y="116"/>
                  </a:lnTo>
                  <a:lnTo>
                    <a:pt x="1535" y="117"/>
                  </a:lnTo>
                  <a:lnTo>
                    <a:pt x="1535" y="308"/>
                  </a:lnTo>
                  <a:lnTo>
                    <a:pt x="1537" y="308"/>
                  </a:lnTo>
                  <a:lnTo>
                    <a:pt x="1599" y="74"/>
                  </a:lnTo>
                  <a:lnTo>
                    <a:pt x="1639" y="74"/>
                  </a:lnTo>
                  <a:close/>
                  <a:moveTo>
                    <a:pt x="1795" y="74"/>
                  </a:moveTo>
                  <a:lnTo>
                    <a:pt x="1795" y="91"/>
                  </a:lnTo>
                  <a:lnTo>
                    <a:pt x="1788" y="93"/>
                  </a:lnTo>
                  <a:lnTo>
                    <a:pt x="1782" y="94"/>
                  </a:lnTo>
                  <a:lnTo>
                    <a:pt x="1778" y="96"/>
                  </a:lnTo>
                  <a:lnTo>
                    <a:pt x="1776" y="98"/>
                  </a:lnTo>
                  <a:lnTo>
                    <a:pt x="1774" y="106"/>
                  </a:lnTo>
                  <a:lnTo>
                    <a:pt x="1774" y="116"/>
                  </a:lnTo>
                  <a:lnTo>
                    <a:pt x="1774" y="117"/>
                  </a:lnTo>
                  <a:lnTo>
                    <a:pt x="1774" y="297"/>
                  </a:lnTo>
                  <a:lnTo>
                    <a:pt x="1774" y="297"/>
                  </a:lnTo>
                  <a:lnTo>
                    <a:pt x="1774" y="309"/>
                  </a:lnTo>
                  <a:lnTo>
                    <a:pt x="1776" y="316"/>
                  </a:lnTo>
                  <a:lnTo>
                    <a:pt x="1778" y="317"/>
                  </a:lnTo>
                  <a:lnTo>
                    <a:pt x="1782" y="320"/>
                  </a:lnTo>
                  <a:lnTo>
                    <a:pt x="1788" y="321"/>
                  </a:lnTo>
                  <a:lnTo>
                    <a:pt x="1795" y="322"/>
                  </a:lnTo>
                  <a:lnTo>
                    <a:pt x="1795" y="339"/>
                  </a:lnTo>
                  <a:lnTo>
                    <a:pt x="1735" y="339"/>
                  </a:lnTo>
                  <a:lnTo>
                    <a:pt x="1735" y="322"/>
                  </a:lnTo>
                  <a:lnTo>
                    <a:pt x="1736" y="322"/>
                  </a:lnTo>
                  <a:lnTo>
                    <a:pt x="1737" y="322"/>
                  </a:lnTo>
                  <a:lnTo>
                    <a:pt x="1738" y="322"/>
                  </a:lnTo>
                  <a:lnTo>
                    <a:pt x="1740" y="322"/>
                  </a:lnTo>
                  <a:lnTo>
                    <a:pt x="1748" y="321"/>
                  </a:lnTo>
                  <a:lnTo>
                    <a:pt x="1752" y="317"/>
                  </a:lnTo>
                  <a:lnTo>
                    <a:pt x="1755" y="315"/>
                  </a:lnTo>
                  <a:lnTo>
                    <a:pt x="1756" y="311"/>
                  </a:lnTo>
                  <a:lnTo>
                    <a:pt x="1757" y="304"/>
                  </a:lnTo>
                  <a:lnTo>
                    <a:pt x="1757" y="297"/>
                  </a:lnTo>
                  <a:lnTo>
                    <a:pt x="1757" y="104"/>
                  </a:lnTo>
                  <a:lnTo>
                    <a:pt x="1756" y="104"/>
                  </a:lnTo>
                  <a:lnTo>
                    <a:pt x="1693" y="339"/>
                  </a:lnTo>
                  <a:lnTo>
                    <a:pt x="1654" y="339"/>
                  </a:lnTo>
                  <a:lnTo>
                    <a:pt x="1654" y="322"/>
                  </a:lnTo>
                  <a:lnTo>
                    <a:pt x="1661" y="321"/>
                  </a:lnTo>
                  <a:lnTo>
                    <a:pt x="1667" y="320"/>
                  </a:lnTo>
                  <a:lnTo>
                    <a:pt x="1671" y="317"/>
                  </a:lnTo>
                  <a:lnTo>
                    <a:pt x="1673" y="316"/>
                  </a:lnTo>
                  <a:lnTo>
                    <a:pt x="1675" y="309"/>
                  </a:lnTo>
                  <a:lnTo>
                    <a:pt x="1675" y="297"/>
                  </a:lnTo>
                  <a:lnTo>
                    <a:pt x="1675" y="297"/>
                  </a:lnTo>
                  <a:lnTo>
                    <a:pt x="1675" y="117"/>
                  </a:lnTo>
                  <a:lnTo>
                    <a:pt x="1675" y="116"/>
                  </a:lnTo>
                  <a:lnTo>
                    <a:pt x="1675" y="106"/>
                  </a:lnTo>
                  <a:lnTo>
                    <a:pt x="1673" y="98"/>
                  </a:lnTo>
                  <a:lnTo>
                    <a:pt x="1671" y="96"/>
                  </a:lnTo>
                  <a:lnTo>
                    <a:pt x="1667" y="94"/>
                  </a:lnTo>
                  <a:lnTo>
                    <a:pt x="1661" y="93"/>
                  </a:lnTo>
                  <a:lnTo>
                    <a:pt x="1654" y="91"/>
                  </a:lnTo>
                  <a:lnTo>
                    <a:pt x="1654" y="74"/>
                  </a:lnTo>
                  <a:lnTo>
                    <a:pt x="1713" y="74"/>
                  </a:lnTo>
                  <a:lnTo>
                    <a:pt x="1713" y="91"/>
                  </a:lnTo>
                  <a:lnTo>
                    <a:pt x="1706" y="93"/>
                  </a:lnTo>
                  <a:lnTo>
                    <a:pt x="1700" y="94"/>
                  </a:lnTo>
                  <a:lnTo>
                    <a:pt x="1696" y="96"/>
                  </a:lnTo>
                  <a:lnTo>
                    <a:pt x="1694" y="98"/>
                  </a:lnTo>
                  <a:lnTo>
                    <a:pt x="1693" y="106"/>
                  </a:lnTo>
                  <a:lnTo>
                    <a:pt x="1692" y="116"/>
                  </a:lnTo>
                  <a:lnTo>
                    <a:pt x="1692" y="117"/>
                  </a:lnTo>
                  <a:lnTo>
                    <a:pt x="1692" y="308"/>
                  </a:lnTo>
                  <a:lnTo>
                    <a:pt x="1693" y="308"/>
                  </a:lnTo>
                  <a:lnTo>
                    <a:pt x="1756" y="74"/>
                  </a:lnTo>
                  <a:lnTo>
                    <a:pt x="1795" y="74"/>
                  </a:lnTo>
                  <a:close/>
                  <a:moveTo>
                    <a:pt x="1730" y="59"/>
                  </a:moveTo>
                  <a:lnTo>
                    <a:pt x="1724" y="58"/>
                  </a:lnTo>
                  <a:lnTo>
                    <a:pt x="1719" y="56"/>
                  </a:lnTo>
                  <a:lnTo>
                    <a:pt x="1715" y="53"/>
                  </a:lnTo>
                  <a:lnTo>
                    <a:pt x="1710" y="49"/>
                  </a:lnTo>
                  <a:lnTo>
                    <a:pt x="1707" y="45"/>
                  </a:lnTo>
                  <a:lnTo>
                    <a:pt x="1705" y="40"/>
                  </a:lnTo>
                  <a:lnTo>
                    <a:pt x="1702" y="35"/>
                  </a:lnTo>
                  <a:lnTo>
                    <a:pt x="1701" y="29"/>
                  </a:lnTo>
                  <a:lnTo>
                    <a:pt x="1701" y="27"/>
                  </a:lnTo>
                  <a:lnTo>
                    <a:pt x="1701" y="26"/>
                  </a:lnTo>
                  <a:lnTo>
                    <a:pt x="1701" y="24"/>
                  </a:lnTo>
                  <a:lnTo>
                    <a:pt x="1701" y="22"/>
                  </a:lnTo>
                  <a:lnTo>
                    <a:pt x="1701" y="20"/>
                  </a:lnTo>
                  <a:lnTo>
                    <a:pt x="1701" y="19"/>
                  </a:lnTo>
                  <a:lnTo>
                    <a:pt x="1701" y="18"/>
                  </a:lnTo>
                  <a:lnTo>
                    <a:pt x="1701" y="17"/>
                  </a:lnTo>
                  <a:lnTo>
                    <a:pt x="1702" y="11"/>
                  </a:lnTo>
                  <a:lnTo>
                    <a:pt x="1703" y="5"/>
                  </a:lnTo>
                  <a:lnTo>
                    <a:pt x="1705" y="3"/>
                  </a:lnTo>
                  <a:lnTo>
                    <a:pt x="1706" y="1"/>
                  </a:lnTo>
                  <a:lnTo>
                    <a:pt x="1707" y="0"/>
                  </a:lnTo>
                  <a:lnTo>
                    <a:pt x="1709" y="0"/>
                  </a:lnTo>
                  <a:lnTo>
                    <a:pt x="1713" y="1"/>
                  </a:lnTo>
                  <a:lnTo>
                    <a:pt x="1715" y="4"/>
                  </a:lnTo>
                  <a:lnTo>
                    <a:pt x="1717" y="8"/>
                  </a:lnTo>
                  <a:lnTo>
                    <a:pt x="1717" y="14"/>
                  </a:lnTo>
                  <a:lnTo>
                    <a:pt x="1717" y="17"/>
                  </a:lnTo>
                  <a:lnTo>
                    <a:pt x="1717" y="18"/>
                  </a:lnTo>
                  <a:lnTo>
                    <a:pt x="1717" y="20"/>
                  </a:lnTo>
                  <a:lnTo>
                    <a:pt x="1717" y="21"/>
                  </a:lnTo>
                  <a:lnTo>
                    <a:pt x="1717" y="22"/>
                  </a:lnTo>
                  <a:lnTo>
                    <a:pt x="1717" y="22"/>
                  </a:lnTo>
                  <a:lnTo>
                    <a:pt x="1717" y="24"/>
                  </a:lnTo>
                  <a:lnTo>
                    <a:pt x="1717" y="25"/>
                  </a:lnTo>
                  <a:lnTo>
                    <a:pt x="1716" y="25"/>
                  </a:lnTo>
                  <a:lnTo>
                    <a:pt x="1716" y="26"/>
                  </a:lnTo>
                  <a:lnTo>
                    <a:pt x="1716" y="27"/>
                  </a:lnTo>
                  <a:lnTo>
                    <a:pt x="1716" y="27"/>
                  </a:lnTo>
                  <a:lnTo>
                    <a:pt x="1716" y="28"/>
                  </a:lnTo>
                  <a:lnTo>
                    <a:pt x="1716" y="28"/>
                  </a:lnTo>
                  <a:lnTo>
                    <a:pt x="1715" y="29"/>
                  </a:lnTo>
                  <a:lnTo>
                    <a:pt x="1715" y="29"/>
                  </a:lnTo>
                  <a:lnTo>
                    <a:pt x="1715" y="32"/>
                  </a:lnTo>
                  <a:lnTo>
                    <a:pt x="1716" y="33"/>
                  </a:lnTo>
                  <a:lnTo>
                    <a:pt x="1716" y="34"/>
                  </a:lnTo>
                  <a:lnTo>
                    <a:pt x="1717" y="37"/>
                  </a:lnTo>
                  <a:lnTo>
                    <a:pt x="1719" y="39"/>
                  </a:lnTo>
                  <a:lnTo>
                    <a:pt x="1721" y="42"/>
                  </a:lnTo>
                  <a:lnTo>
                    <a:pt x="1724" y="45"/>
                  </a:lnTo>
                  <a:lnTo>
                    <a:pt x="1730" y="45"/>
                  </a:lnTo>
                  <a:lnTo>
                    <a:pt x="1731" y="45"/>
                  </a:lnTo>
                  <a:lnTo>
                    <a:pt x="1733" y="45"/>
                  </a:lnTo>
                  <a:lnTo>
                    <a:pt x="1734" y="45"/>
                  </a:lnTo>
                  <a:lnTo>
                    <a:pt x="1736" y="44"/>
                  </a:lnTo>
                  <a:lnTo>
                    <a:pt x="1738" y="41"/>
                  </a:lnTo>
                  <a:lnTo>
                    <a:pt x="1742" y="39"/>
                  </a:lnTo>
                  <a:lnTo>
                    <a:pt x="1743" y="35"/>
                  </a:lnTo>
                  <a:lnTo>
                    <a:pt x="1744" y="29"/>
                  </a:lnTo>
                  <a:lnTo>
                    <a:pt x="1744" y="28"/>
                  </a:lnTo>
                  <a:lnTo>
                    <a:pt x="1744" y="27"/>
                  </a:lnTo>
                  <a:lnTo>
                    <a:pt x="1743" y="26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4"/>
                  </a:lnTo>
                  <a:lnTo>
                    <a:pt x="1743" y="22"/>
                  </a:lnTo>
                  <a:lnTo>
                    <a:pt x="1742" y="22"/>
                  </a:lnTo>
                  <a:lnTo>
                    <a:pt x="1742" y="21"/>
                  </a:lnTo>
                  <a:lnTo>
                    <a:pt x="1742" y="20"/>
                  </a:lnTo>
                  <a:lnTo>
                    <a:pt x="1742" y="18"/>
                  </a:lnTo>
                  <a:lnTo>
                    <a:pt x="1742" y="17"/>
                  </a:lnTo>
                  <a:lnTo>
                    <a:pt x="1742" y="14"/>
                  </a:lnTo>
                  <a:lnTo>
                    <a:pt x="1742" y="8"/>
                  </a:lnTo>
                  <a:lnTo>
                    <a:pt x="1744" y="4"/>
                  </a:lnTo>
                  <a:lnTo>
                    <a:pt x="1747" y="1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1"/>
                  </a:lnTo>
                  <a:lnTo>
                    <a:pt x="1755" y="3"/>
                  </a:lnTo>
                  <a:lnTo>
                    <a:pt x="1756" y="5"/>
                  </a:lnTo>
                  <a:lnTo>
                    <a:pt x="1758" y="11"/>
                  </a:lnTo>
                  <a:lnTo>
                    <a:pt x="1758" y="17"/>
                  </a:lnTo>
                  <a:lnTo>
                    <a:pt x="1758" y="18"/>
                  </a:lnTo>
                  <a:lnTo>
                    <a:pt x="1758" y="19"/>
                  </a:lnTo>
                  <a:lnTo>
                    <a:pt x="1758" y="20"/>
                  </a:lnTo>
                  <a:lnTo>
                    <a:pt x="1758" y="22"/>
                  </a:lnTo>
                  <a:lnTo>
                    <a:pt x="1758" y="29"/>
                  </a:lnTo>
                  <a:lnTo>
                    <a:pt x="1757" y="37"/>
                  </a:lnTo>
                  <a:lnTo>
                    <a:pt x="1754" y="42"/>
                  </a:lnTo>
                  <a:lnTo>
                    <a:pt x="1750" y="48"/>
                  </a:lnTo>
                  <a:lnTo>
                    <a:pt x="1745" y="53"/>
                  </a:lnTo>
                  <a:lnTo>
                    <a:pt x="1741" y="55"/>
                  </a:lnTo>
                  <a:lnTo>
                    <a:pt x="1735" y="58"/>
                  </a:lnTo>
                  <a:lnTo>
                    <a:pt x="173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6" name="Freeform 28"/>
            <p:cNvSpPr>
              <a:spLocks noEditPoints="1"/>
            </p:cNvSpPr>
            <p:nvPr/>
          </p:nvSpPr>
          <p:spPr bwMode="auto">
            <a:xfrm>
              <a:off x="635398" y="993874"/>
              <a:ext cx="585788" cy="193675"/>
            </a:xfrm>
            <a:custGeom>
              <a:avLst/>
              <a:gdLst>
                <a:gd name="T0" fmla="*/ 365 w 1842"/>
                <a:gd name="T1" fmla="*/ 497 h 607"/>
                <a:gd name="T2" fmla="*/ 308 w 1842"/>
                <a:gd name="T3" fmla="*/ 221 h 607"/>
                <a:gd name="T4" fmla="*/ 194 w 1842"/>
                <a:gd name="T5" fmla="*/ 480 h 607"/>
                <a:gd name="T6" fmla="*/ 92 w 1842"/>
                <a:gd name="T7" fmla="*/ 246 h 607"/>
                <a:gd name="T8" fmla="*/ 84 w 1842"/>
                <a:gd name="T9" fmla="*/ 498 h 607"/>
                <a:gd name="T10" fmla="*/ 47 w 1842"/>
                <a:gd name="T11" fmla="*/ 183 h 607"/>
                <a:gd name="T12" fmla="*/ 208 w 1842"/>
                <a:gd name="T13" fmla="*/ 414 h 607"/>
                <a:gd name="T14" fmla="*/ 536 w 1842"/>
                <a:gd name="T15" fmla="*/ 577 h 607"/>
                <a:gd name="T16" fmla="*/ 499 w 1842"/>
                <a:gd name="T17" fmla="*/ 558 h 607"/>
                <a:gd name="T18" fmla="*/ 491 w 1842"/>
                <a:gd name="T19" fmla="*/ 239 h 607"/>
                <a:gd name="T20" fmla="*/ 423 w 1842"/>
                <a:gd name="T21" fmla="*/ 165 h 607"/>
                <a:gd name="T22" fmla="*/ 621 w 1842"/>
                <a:gd name="T23" fmla="*/ 353 h 607"/>
                <a:gd name="T24" fmla="*/ 662 w 1842"/>
                <a:gd name="T25" fmla="*/ 198 h 607"/>
                <a:gd name="T26" fmla="*/ 618 w 1842"/>
                <a:gd name="T27" fmla="*/ 150 h 607"/>
                <a:gd name="T28" fmla="*/ 945 w 1842"/>
                <a:gd name="T29" fmla="*/ 263 h 607"/>
                <a:gd name="T30" fmla="*/ 977 w 1842"/>
                <a:gd name="T31" fmla="*/ 204 h 607"/>
                <a:gd name="T32" fmla="*/ 919 w 1842"/>
                <a:gd name="T33" fmla="*/ 153 h 607"/>
                <a:gd name="T34" fmla="*/ 850 w 1842"/>
                <a:gd name="T35" fmla="*/ 205 h 607"/>
                <a:gd name="T36" fmla="*/ 886 w 1842"/>
                <a:gd name="T37" fmla="*/ 142 h 607"/>
                <a:gd name="T38" fmla="*/ 1012 w 1842"/>
                <a:gd name="T39" fmla="*/ 180 h 607"/>
                <a:gd name="T40" fmla="*/ 1000 w 1842"/>
                <a:gd name="T41" fmla="*/ 253 h 607"/>
                <a:gd name="T42" fmla="*/ 1030 w 1842"/>
                <a:gd name="T43" fmla="*/ 310 h 607"/>
                <a:gd name="T44" fmla="*/ 1075 w 1842"/>
                <a:gd name="T45" fmla="*/ 404 h 607"/>
                <a:gd name="T46" fmla="*/ 1026 w 1842"/>
                <a:gd name="T47" fmla="*/ 494 h 607"/>
                <a:gd name="T48" fmla="*/ 875 w 1842"/>
                <a:gd name="T49" fmla="*/ 528 h 607"/>
                <a:gd name="T50" fmla="*/ 772 w 1842"/>
                <a:gd name="T51" fmla="*/ 467 h 607"/>
                <a:gd name="T52" fmla="*/ 778 w 1842"/>
                <a:gd name="T53" fmla="*/ 353 h 607"/>
                <a:gd name="T54" fmla="*/ 878 w 1842"/>
                <a:gd name="T55" fmla="*/ 322 h 607"/>
                <a:gd name="T56" fmla="*/ 923 w 1842"/>
                <a:gd name="T57" fmla="*/ 389 h 607"/>
                <a:gd name="T58" fmla="*/ 878 w 1842"/>
                <a:gd name="T59" fmla="*/ 418 h 607"/>
                <a:gd name="T60" fmla="*/ 855 w 1842"/>
                <a:gd name="T61" fmla="*/ 345 h 607"/>
                <a:gd name="T62" fmla="*/ 788 w 1842"/>
                <a:gd name="T63" fmla="*/ 376 h 607"/>
                <a:gd name="T64" fmla="*/ 801 w 1842"/>
                <a:gd name="T65" fmla="*/ 473 h 607"/>
                <a:gd name="T66" fmla="*/ 943 w 1842"/>
                <a:gd name="T67" fmla="*/ 511 h 607"/>
                <a:gd name="T68" fmla="*/ 1030 w 1842"/>
                <a:gd name="T69" fmla="*/ 391 h 607"/>
                <a:gd name="T70" fmla="*/ 955 w 1842"/>
                <a:gd name="T71" fmla="*/ 296 h 607"/>
                <a:gd name="T72" fmla="*/ 1451 w 1842"/>
                <a:gd name="T73" fmla="*/ 465 h 607"/>
                <a:gd name="T74" fmla="*/ 1295 w 1842"/>
                <a:gd name="T75" fmla="*/ 530 h 607"/>
                <a:gd name="T76" fmla="*/ 1168 w 1842"/>
                <a:gd name="T77" fmla="*/ 486 h 607"/>
                <a:gd name="T78" fmla="*/ 1103 w 1842"/>
                <a:gd name="T79" fmla="*/ 371 h 607"/>
                <a:gd name="T80" fmla="*/ 1140 w 1842"/>
                <a:gd name="T81" fmla="*/ 231 h 607"/>
                <a:gd name="T82" fmla="*/ 1267 w 1842"/>
                <a:gd name="T83" fmla="*/ 145 h 607"/>
                <a:gd name="T84" fmla="*/ 1438 w 1842"/>
                <a:gd name="T85" fmla="*/ 181 h 607"/>
                <a:gd name="T86" fmla="*/ 1134 w 1842"/>
                <a:gd name="T87" fmla="*/ 342 h 607"/>
                <a:gd name="T88" fmla="*/ 1188 w 1842"/>
                <a:gd name="T89" fmla="*/ 453 h 607"/>
                <a:gd name="T90" fmla="*/ 1299 w 1842"/>
                <a:gd name="T91" fmla="*/ 503 h 607"/>
                <a:gd name="T92" fmla="*/ 1463 w 1842"/>
                <a:gd name="T93" fmla="*/ 422 h 607"/>
                <a:gd name="T94" fmla="*/ 1364 w 1842"/>
                <a:gd name="T95" fmla="*/ 178 h 607"/>
                <a:gd name="T96" fmla="*/ 1221 w 1842"/>
                <a:gd name="T97" fmla="*/ 184 h 607"/>
                <a:gd name="T98" fmla="*/ 1747 w 1842"/>
                <a:gd name="T99" fmla="*/ 192 h 607"/>
                <a:gd name="T100" fmla="*/ 1836 w 1842"/>
                <a:gd name="T101" fmla="*/ 150 h 607"/>
                <a:gd name="T102" fmla="*/ 1816 w 1842"/>
                <a:gd name="T103" fmla="*/ 502 h 607"/>
                <a:gd name="T104" fmla="*/ 1596 w 1842"/>
                <a:gd name="T105" fmla="*/ 481 h 607"/>
                <a:gd name="T106" fmla="*/ 1507 w 1842"/>
                <a:gd name="T107" fmla="*/ 503 h 607"/>
                <a:gd name="T108" fmla="*/ 1516 w 1842"/>
                <a:gd name="T109" fmla="*/ 165 h 607"/>
                <a:gd name="T110" fmla="*/ 1602 w 1842"/>
                <a:gd name="T111" fmla="*/ 25 h 607"/>
                <a:gd name="T112" fmla="*/ 1693 w 1842"/>
                <a:gd name="T113" fmla="*/ 46 h 607"/>
                <a:gd name="T114" fmla="*/ 1758 w 1842"/>
                <a:gd name="T115" fmla="*/ 10 h 607"/>
                <a:gd name="T116" fmla="*/ 1706 w 1842"/>
                <a:gd name="T117" fmla="*/ 84 h 607"/>
                <a:gd name="T118" fmla="*/ 1606 w 1842"/>
                <a:gd name="T119" fmla="*/ 7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2" h="607">
                  <a:moveTo>
                    <a:pt x="312" y="150"/>
                  </a:moveTo>
                  <a:lnTo>
                    <a:pt x="396" y="150"/>
                  </a:lnTo>
                  <a:lnTo>
                    <a:pt x="396" y="165"/>
                  </a:lnTo>
                  <a:lnTo>
                    <a:pt x="354" y="165"/>
                  </a:lnTo>
                  <a:lnTo>
                    <a:pt x="354" y="465"/>
                  </a:lnTo>
                  <a:lnTo>
                    <a:pt x="356" y="476"/>
                  </a:lnTo>
                  <a:lnTo>
                    <a:pt x="358" y="486"/>
                  </a:lnTo>
                  <a:lnTo>
                    <a:pt x="359" y="490"/>
                  </a:lnTo>
                  <a:lnTo>
                    <a:pt x="360" y="493"/>
                  </a:lnTo>
                  <a:lnTo>
                    <a:pt x="363" y="496"/>
                  </a:lnTo>
                  <a:lnTo>
                    <a:pt x="365" y="497"/>
                  </a:lnTo>
                  <a:lnTo>
                    <a:pt x="372" y="500"/>
                  </a:lnTo>
                  <a:lnTo>
                    <a:pt x="380" y="502"/>
                  </a:lnTo>
                  <a:lnTo>
                    <a:pt x="392" y="503"/>
                  </a:lnTo>
                  <a:lnTo>
                    <a:pt x="406" y="503"/>
                  </a:lnTo>
                  <a:lnTo>
                    <a:pt x="406" y="518"/>
                  </a:lnTo>
                  <a:lnTo>
                    <a:pt x="263" y="518"/>
                  </a:lnTo>
                  <a:lnTo>
                    <a:pt x="263" y="503"/>
                  </a:lnTo>
                  <a:lnTo>
                    <a:pt x="315" y="503"/>
                  </a:lnTo>
                  <a:lnTo>
                    <a:pt x="315" y="204"/>
                  </a:lnTo>
                  <a:lnTo>
                    <a:pt x="312" y="208"/>
                  </a:lnTo>
                  <a:lnTo>
                    <a:pt x="308" y="221"/>
                  </a:lnTo>
                  <a:lnTo>
                    <a:pt x="299" y="241"/>
                  </a:lnTo>
                  <a:lnTo>
                    <a:pt x="288" y="268"/>
                  </a:lnTo>
                  <a:lnTo>
                    <a:pt x="275" y="300"/>
                  </a:lnTo>
                  <a:lnTo>
                    <a:pt x="262" y="330"/>
                  </a:lnTo>
                  <a:lnTo>
                    <a:pt x="249" y="362"/>
                  </a:lnTo>
                  <a:lnTo>
                    <a:pt x="236" y="394"/>
                  </a:lnTo>
                  <a:lnTo>
                    <a:pt x="225" y="425"/>
                  </a:lnTo>
                  <a:lnTo>
                    <a:pt x="214" y="451"/>
                  </a:lnTo>
                  <a:lnTo>
                    <a:pt x="205" y="472"/>
                  </a:lnTo>
                  <a:lnTo>
                    <a:pt x="198" y="489"/>
                  </a:lnTo>
                  <a:lnTo>
                    <a:pt x="194" y="480"/>
                  </a:lnTo>
                  <a:lnTo>
                    <a:pt x="188" y="468"/>
                  </a:lnTo>
                  <a:lnTo>
                    <a:pt x="183" y="454"/>
                  </a:lnTo>
                  <a:lnTo>
                    <a:pt x="175" y="438"/>
                  </a:lnTo>
                  <a:lnTo>
                    <a:pt x="167" y="418"/>
                  </a:lnTo>
                  <a:lnTo>
                    <a:pt x="158" y="396"/>
                  </a:lnTo>
                  <a:lnTo>
                    <a:pt x="147" y="371"/>
                  </a:lnTo>
                  <a:lnTo>
                    <a:pt x="135" y="343"/>
                  </a:lnTo>
                  <a:lnTo>
                    <a:pt x="123" y="315"/>
                  </a:lnTo>
                  <a:lnTo>
                    <a:pt x="111" y="289"/>
                  </a:lnTo>
                  <a:lnTo>
                    <a:pt x="102" y="266"/>
                  </a:lnTo>
                  <a:lnTo>
                    <a:pt x="92" y="246"/>
                  </a:lnTo>
                  <a:lnTo>
                    <a:pt x="85" y="229"/>
                  </a:lnTo>
                  <a:lnTo>
                    <a:pt x="80" y="217"/>
                  </a:lnTo>
                  <a:lnTo>
                    <a:pt x="75" y="208"/>
                  </a:lnTo>
                  <a:lnTo>
                    <a:pt x="73" y="204"/>
                  </a:lnTo>
                  <a:lnTo>
                    <a:pt x="73" y="465"/>
                  </a:lnTo>
                  <a:lnTo>
                    <a:pt x="73" y="474"/>
                  </a:lnTo>
                  <a:lnTo>
                    <a:pt x="74" y="481"/>
                  </a:lnTo>
                  <a:lnTo>
                    <a:pt x="76" y="487"/>
                  </a:lnTo>
                  <a:lnTo>
                    <a:pt x="78" y="491"/>
                  </a:lnTo>
                  <a:lnTo>
                    <a:pt x="81" y="495"/>
                  </a:lnTo>
                  <a:lnTo>
                    <a:pt x="84" y="498"/>
                  </a:lnTo>
                  <a:lnTo>
                    <a:pt x="89" y="501"/>
                  </a:lnTo>
                  <a:lnTo>
                    <a:pt x="94" y="502"/>
                  </a:lnTo>
                  <a:lnTo>
                    <a:pt x="105" y="503"/>
                  </a:lnTo>
                  <a:lnTo>
                    <a:pt x="124" y="503"/>
                  </a:lnTo>
                  <a:lnTo>
                    <a:pt x="124" y="518"/>
                  </a:lnTo>
                  <a:lnTo>
                    <a:pt x="8" y="518"/>
                  </a:lnTo>
                  <a:lnTo>
                    <a:pt x="8" y="503"/>
                  </a:lnTo>
                  <a:lnTo>
                    <a:pt x="50" y="503"/>
                  </a:lnTo>
                  <a:lnTo>
                    <a:pt x="50" y="204"/>
                  </a:lnTo>
                  <a:lnTo>
                    <a:pt x="49" y="192"/>
                  </a:lnTo>
                  <a:lnTo>
                    <a:pt x="47" y="183"/>
                  </a:lnTo>
                  <a:lnTo>
                    <a:pt x="46" y="179"/>
                  </a:lnTo>
                  <a:lnTo>
                    <a:pt x="43" y="176"/>
                  </a:lnTo>
                  <a:lnTo>
                    <a:pt x="42" y="173"/>
                  </a:lnTo>
                  <a:lnTo>
                    <a:pt x="39" y="171"/>
                  </a:lnTo>
                  <a:lnTo>
                    <a:pt x="33" y="169"/>
                  </a:lnTo>
                  <a:lnTo>
                    <a:pt x="25" y="166"/>
                  </a:lnTo>
                  <a:lnTo>
                    <a:pt x="13" y="165"/>
                  </a:lnTo>
                  <a:lnTo>
                    <a:pt x="0" y="165"/>
                  </a:lnTo>
                  <a:lnTo>
                    <a:pt x="0" y="150"/>
                  </a:lnTo>
                  <a:lnTo>
                    <a:pt x="95" y="150"/>
                  </a:lnTo>
                  <a:lnTo>
                    <a:pt x="208" y="414"/>
                  </a:lnTo>
                  <a:lnTo>
                    <a:pt x="312" y="150"/>
                  </a:lnTo>
                  <a:close/>
                  <a:moveTo>
                    <a:pt x="712" y="165"/>
                  </a:moveTo>
                  <a:lnTo>
                    <a:pt x="622" y="403"/>
                  </a:lnTo>
                  <a:lnTo>
                    <a:pt x="608" y="441"/>
                  </a:lnTo>
                  <a:lnTo>
                    <a:pt x="593" y="483"/>
                  </a:lnTo>
                  <a:lnTo>
                    <a:pt x="585" y="503"/>
                  </a:lnTo>
                  <a:lnTo>
                    <a:pt x="578" y="521"/>
                  </a:lnTo>
                  <a:lnTo>
                    <a:pt x="572" y="535"/>
                  </a:lnTo>
                  <a:lnTo>
                    <a:pt x="566" y="543"/>
                  </a:lnTo>
                  <a:lnTo>
                    <a:pt x="550" y="563"/>
                  </a:lnTo>
                  <a:lnTo>
                    <a:pt x="536" y="577"/>
                  </a:lnTo>
                  <a:lnTo>
                    <a:pt x="524" y="587"/>
                  </a:lnTo>
                  <a:lnTo>
                    <a:pt x="513" y="594"/>
                  </a:lnTo>
                  <a:lnTo>
                    <a:pt x="503" y="599"/>
                  </a:lnTo>
                  <a:lnTo>
                    <a:pt x="492" y="603"/>
                  </a:lnTo>
                  <a:lnTo>
                    <a:pt x="480" y="605"/>
                  </a:lnTo>
                  <a:lnTo>
                    <a:pt x="463" y="607"/>
                  </a:lnTo>
                  <a:lnTo>
                    <a:pt x="463" y="548"/>
                  </a:lnTo>
                  <a:lnTo>
                    <a:pt x="474" y="550"/>
                  </a:lnTo>
                  <a:lnTo>
                    <a:pt x="485" y="555"/>
                  </a:lnTo>
                  <a:lnTo>
                    <a:pt x="492" y="557"/>
                  </a:lnTo>
                  <a:lnTo>
                    <a:pt x="499" y="558"/>
                  </a:lnTo>
                  <a:lnTo>
                    <a:pt x="508" y="559"/>
                  </a:lnTo>
                  <a:lnTo>
                    <a:pt x="518" y="558"/>
                  </a:lnTo>
                  <a:lnTo>
                    <a:pt x="523" y="557"/>
                  </a:lnTo>
                  <a:lnTo>
                    <a:pt x="527" y="553"/>
                  </a:lnTo>
                  <a:lnTo>
                    <a:pt x="532" y="550"/>
                  </a:lnTo>
                  <a:lnTo>
                    <a:pt x="536" y="546"/>
                  </a:lnTo>
                  <a:lnTo>
                    <a:pt x="545" y="536"/>
                  </a:lnTo>
                  <a:lnTo>
                    <a:pt x="552" y="523"/>
                  </a:lnTo>
                  <a:lnTo>
                    <a:pt x="565" y="497"/>
                  </a:lnTo>
                  <a:lnTo>
                    <a:pt x="573" y="475"/>
                  </a:lnTo>
                  <a:lnTo>
                    <a:pt x="491" y="239"/>
                  </a:lnTo>
                  <a:lnTo>
                    <a:pt x="484" y="221"/>
                  </a:lnTo>
                  <a:lnTo>
                    <a:pt x="478" y="205"/>
                  </a:lnTo>
                  <a:lnTo>
                    <a:pt x="471" y="192"/>
                  </a:lnTo>
                  <a:lnTo>
                    <a:pt x="464" y="183"/>
                  </a:lnTo>
                  <a:lnTo>
                    <a:pt x="461" y="178"/>
                  </a:lnTo>
                  <a:lnTo>
                    <a:pt x="456" y="174"/>
                  </a:lnTo>
                  <a:lnTo>
                    <a:pt x="451" y="171"/>
                  </a:lnTo>
                  <a:lnTo>
                    <a:pt x="446" y="169"/>
                  </a:lnTo>
                  <a:lnTo>
                    <a:pt x="439" y="167"/>
                  </a:lnTo>
                  <a:lnTo>
                    <a:pt x="432" y="166"/>
                  </a:lnTo>
                  <a:lnTo>
                    <a:pt x="423" y="165"/>
                  </a:lnTo>
                  <a:lnTo>
                    <a:pt x="415" y="165"/>
                  </a:lnTo>
                  <a:lnTo>
                    <a:pt x="415" y="150"/>
                  </a:lnTo>
                  <a:lnTo>
                    <a:pt x="544" y="150"/>
                  </a:lnTo>
                  <a:lnTo>
                    <a:pt x="544" y="165"/>
                  </a:lnTo>
                  <a:lnTo>
                    <a:pt x="508" y="165"/>
                  </a:lnTo>
                  <a:lnTo>
                    <a:pt x="596" y="421"/>
                  </a:lnTo>
                  <a:lnTo>
                    <a:pt x="600" y="411"/>
                  </a:lnTo>
                  <a:lnTo>
                    <a:pt x="605" y="399"/>
                  </a:lnTo>
                  <a:lnTo>
                    <a:pt x="610" y="385"/>
                  </a:lnTo>
                  <a:lnTo>
                    <a:pt x="615" y="370"/>
                  </a:lnTo>
                  <a:lnTo>
                    <a:pt x="621" y="353"/>
                  </a:lnTo>
                  <a:lnTo>
                    <a:pt x="627" y="338"/>
                  </a:lnTo>
                  <a:lnTo>
                    <a:pt x="632" y="323"/>
                  </a:lnTo>
                  <a:lnTo>
                    <a:pt x="637" y="308"/>
                  </a:lnTo>
                  <a:lnTo>
                    <a:pt x="642" y="294"/>
                  </a:lnTo>
                  <a:lnTo>
                    <a:pt x="647" y="279"/>
                  </a:lnTo>
                  <a:lnTo>
                    <a:pt x="650" y="263"/>
                  </a:lnTo>
                  <a:lnTo>
                    <a:pt x="654" y="248"/>
                  </a:lnTo>
                  <a:lnTo>
                    <a:pt x="657" y="234"/>
                  </a:lnTo>
                  <a:lnTo>
                    <a:pt x="660" y="220"/>
                  </a:lnTo>
                  <a:lnTo>
                    <a:pt x="661" y="208"/>
                  </a:lnTo>
                  <a:lnTo>
                    <a:pt x="662" y="198"/>
                  </a:lnTo>
                  <a:lnTo>
                    <a:pt x="662" y="191"/>
                  </a:lnTo>
                  <a:lnTo>
                    <a:pt x="661" y="185"/>
                  </a:lnTo>
                  <a:lnTo>
                    <a:pt x="660" y="179"/>
                  </a:lnTo>
                  <a:lnTo>
                    <a:pt x="657" y="176"/>
                  </a:lnTo>
                  <a:lnTo>
                    <a:pt x="654" y="172"/>
                  </a:lnTo>
                  <a:lnTo>
                    <a:pt x="651" y="170"/>
                  </a:lnTo>
                  <a:lnTo>
                    <a:pt x="648" y="169"/>
                  </a:lnTo>
                  <a:lnTo>
                    <a:pt x="643" y="167"/>
                  </a:lnTo>
                  <a:lnTo>
                    <a:pt x="633" y="165"/>
                  </a:lnTo>
                  <a:lnTo>
                    <a:pt x="618" y="165"/>
                  </a:lnTo>
                  <a:lnTo>
                    <a:pt x="618" y="150"/>
                  </a:lnTo>
                  <a:lnTo>
                    <a:pt x="750" y="150"/>
                  </a:lnTo>
                  <a:lnTo>
                    <a:pt x="750" y="165"/>
                  </a:lnTo>
                  <a:lnTo>
                    <a:pt x="712" y="165"/>
                  </a:lnTo>
                  <a:close/>
                  <a:moveTo>
                    <a:pt x="904" y="289"/>
                  </a:moveTo>
                  <a:lnTo>
                    <a:pt x="904" y="273"/>
                  </a:lnTo>
                  <a:lnTo>
                    <a:pt x="911" y="273"/>
                  </a:lnTo>
                  <a:lnTo>
                    <a:pt x="918" y="272"/>
                  </a:lnTo>
                  <a:lnTo>
                    <a:pt x="925" y="270"/>
                  </a:lnTo>
                  <a:lnTo>
                    <a:pt x="932" y="268"/>
                  </a:lnTo>
                  <a:lnTo>
                    <a:pt x="938" y="266"/>
                  </a:lnTo>
                  <a:lnTo>
                    <a:pt x="945" y="263"/>
                  </a:lnTo>
                  <a:lnTo>
                    <a:pt x="951" y="260"/>
                  </a:lnTo>
                  <a:lnTo>
                    <a:pt x="955" y="255"/>
                  </a:lnTo>
                  <a:lnTo>
                    <a:pt x="961" y="251"/>
                  </a:lnTo>
                  <a:lnTo>
                    <a:pt x="965" y="246"/>
                  </a:lnTo>
                  <a:lnTo>
                    <a:pt x="968" y="241"/>
                  </a:lnTo>
                  <a:lnTo>
                    <a:pt x="972" y="235"/>
                  </a:lnTo>
                  <a:lnTo>
                    <a:pt x="974" y="229"/>
                  </a:lnTo>
                  <a:lnTo>
                    <a:pt x="975" y="224"/>
                  </a:lnTo>
                  <a:lnTo>
                    <a:pt x="977" y="218"/>
                  </a:lnTo>
                  <a:lnTo>
                    <a:pt x="978" y="212"/>
                  </a:lnTo>
                  <a:lnTo>
                    <a:pt x="977" y="204"/>
                  </a:lnTo>
                  <a:lnTo>
                    <a:pt x="975" y="196"/>
                  </a:lnTo>
                  <a:lnTo>
                    <a:pt x="973" y="189"/>
                  </a:lnTo>
                  <a:lnTo>
                    <a:pt x="969" y="181"/>
                  </a:lnTo>
                  <a:lnTo>
                    <a:pt x="966" y="174"/>
                  </a:lnTo>
                  <a:lnTo>
                    <a:pt x="961" y="169"/>
                  </a:lnTo>
                  <a:lnTo>
                    <a:pt x="955" y="164"/>
                  </a:lnTo>
                  <a:lnTo>
                    <a:pt x="950" y="160"/>
                  </a:lnTo>
                  <a:lnTo>
                    <a:pt x="943" y="157"/>
                  </a:lnTo>
                  <a:lnTo>
                    <a:pt x="934" y="155"/>
                  </a:lnTo>
                  <a:lnTo>
                    <a:pt x="927" y="153"/>
                  </a:lnTo>
                  <a:lnTo>
                    <a:pt x="919" y="153"/>
                  </a:lnTo>
                  <a:lnTo>
                    <a:pt x="909" y="153"/>
                  </a:lnTo>
                  <a:lnTo>
                    <a:pt x="899" y="155"/>
                  </a:lnTo>
                  <a:lnTo>
                    <a:pt x="891" y="157"/>
                  </a:lnTo>
                  <a:lnTo>
                    <a:pt x="883" y="160"/>
                  </a:lnTo>
                  <a:lnTo>
                    <a:pt x="876" y="164"/>
                  </a:lnTo>
                  <a:lnTo>
                    <a:pt x="870" y="169"/>
                  </a:lnTo>
                  <a:lnTo>
                    <a:pt x="864" y="174"/>
                  </a:lnTo>
                  <a:lnTo>
                    <a:pt x="861" y="181"/>
                  </a:lnTo>
                  <a:lnTo>
                    <a:pt x="856" y="190"/>
                  </a:lnTo>
                  <a:lnTo>
                    <a:pt x="853" y="197"/>
                  </a:lnTo>
                  <a:lnTo>
                    <a:pt x="850" y="205"/>
                  </a:lnTo>
                  <a:lnTo>
                    <a:pt x="848" y="214"/>
                  </a:lnTo>
                  <a:lnTo>
                    <a:pt x="844" y="233"/>
                  </a:lnTo>
                  <a:lnTo>
                    <a:pt x="843" y="254"/>
                  </a:lnTo>
                  <a:lnTo>
                    <a:pt x="843" y="267"/>
                  </a:lnTo>
                  <a:lnTo>
                    <a:pt x="828" y="267"/>
                  </a:lnTo>
                  <a:lnTo>
                    <a:pt x="828" y="118"/>
                  </a:lnTo>
                  <a:lnTo>
                    <a:pt x="843" y="118"/>
                  </a:lnTo>
                  <a:lnTo>
                    <a:pt x="843" y="156"/>
                  </a:lnTo>
                  <a:lnTo>
                    <a:pt x="849" y="153"/>
                  </a:lnTo>
                  <a:lnTo>
                    <a:pt x="869" y="146"/>
                  </a:lnTo>
                  <a:lnTo>
                    <a:pt x="886" y="142"/>
                  </a:lnTo>
                  <a:lnTo>
                    <a:pt x="902" y="138"/>
                  </a:lnTo>
                  <a:lnTo>
                    <a:pt x="915" y="138"/>
                  </a:lnTo>
                  <a:lnTo>
                    <a:pt x="927" y="138"/>
                  </a:lnTo>
                  <a:lnTo>
                    <a:pt x="940" y="139"/>
                  </a:lnTo>
                  <a:lnTo>
                    <a:pt x="952" y="143"/>
                  </a:lnTo>
                  <a:lnTo>
                    <a:pt x="965" y="146"/>
                  </a:lnTo>
                  <a:lnTo>
                    <a:pt x="977" y="151"/>
                  </a:lnTo>
                  <a:lnTo>
                    <a:pt x="987" y="157"/>
                  </a:lnTo>
                  <a:lnTo>
                    <a:pt x="996" y="163"/>
                  </a:lnTo>
                  <a:lnTo>
                    <a:pt x="1005" y="171"/>
                  </a:lnTo>
                  <a:lnTo>
                    <a:pt x="1012" y="180"/>
                  </a:lnTo>
                  <a:lnTo>
                    <a:pt x="1016" y="191"/>
                  </a:lnTo>
                  <a:lnTo>
                    <a:pt x="1019" y="201"/>
                  </a:lnTo>
                  <a:lnTo>
                    <a:pt x="1020" y="214"/>
                  </a:lnTo>
                  <a:lnTo>
                    <a:pt x="1019" y="220"/>
                  </a:lnTo>
                  <a:lnTo>
                    <a:pt x="1019" y="225"/>
                  </a:lnTo>
                  <a:lnTo>
                    <a:pt x="1016" y="231"/>
                  </a:lnTo>
                  <a:lnTo>
                    <a:pt x="1014" y="235"/>
                  </a:lnTo>
                  <a:lnTo>
                    <a:pt x="1012" y="240"/>
                  </a:lnTo>
                  <a:lnTo>
                    <a:pt x="1008" y="245"/>
                  </a:lnTo>
                  <a:lnTo>
                    <a:pt x="1005" y="249"/>
                  </a:lnTo>
                  <a:lnTo>
                    <a:pt x="1000" y="253"/>
                  </a:lnTo>
                  <a:lnTo>
                    <a:pt x="988" y="261"/>
                  </a:lnTo>
                  <a:lnTo>
                    <a:pt x="974" y="268"/>
                  </a:lnTo>
                  <a:lnTo>
                    <a:pt x="958" y="275"/>
                  </a:lnTo>
                  <a:lnTo>
                    <a:pt x="939" y="281"/>
                  </a:lnTo>
                  <a:lnTo>
                    <a:pt x="939" y="282"/>
                  </a:lnTo>
                  <a:lnTo>
                    <a:pt x="954" y="282"/>
                  </a:lnTo>
                  <a:lnTo>
                    <a:pt x="969" y="284"/>
                  </a:lnTo>
                  <a:lnTo>
                    <a:pt x="986" y="289"/>
                  </a:lnTo>
                  <a:lnTo>
                    <a:pt x="1001" y="294"/>
                  </a:lnTo>
                  <a:lnTo>
                    <a:pt x="1016" y="301"/>
                  </a:lnTo>
                  <a:lnTo>
                    <a:pt x="1030" y="310"/>
                  </a:lnTo>
                  <a:lnTo>
                    <a:pt x="1043" y="320"/>
                  </a:lnTo>
                  <a:lnTo>
                    <a:pt x="1054" y="332"/>
                  </a:lnTo>
                  <a:lnTo>
                    <a:pt x="1058" y="338"/>
                  </a:lnTo>
                  <a:lnTo>
                    <a:pt x="1063" y="345"/>
                  </a:lnTo>
                  <a:lnTo>
                    <a:pt x="1067" y="353"/>
                  </a:lnTo>
                  <a:lnTo>
                    <a:pt x="1070" y="360"/>
                  </a:lnTo>
                  <a:lnTo>
                    <a:pt x="1072" y="369"/>
                  </a:lnTo>
                  <a:lnTo>
                    <a:pt x="1074" y="377"/>
                  </a:lnTo>
                  <a:lnTo>
                    <a:pt x="1075" y="385"/>
                  </a:lnTo>
                  <a:lnTo>
                    <a:pt x="1075" y="394"/>
                  </a:lnTo>
                  <a:lnTo>
                    <a:pt x="1075" y="404"/>
                  </a:lnTo>
                  <a:lnTo>
                    <a:pt x="1074" y="414"/>
                  </a:lnTo>
                  <a:lnTo>
                    <a:pt x="1071" y="424"/>
                  </a:lnTo>
                  <a:lnTo>
                    <a:pt x="1069" y="432"/>
                  </a:lnTo>
                  <a:lnTo>
                    <a:pt x="1065" y="441"/>
                  </a:lnTo>
                  <a:lnTo>
                    <a:pt x="1062" y="449"/>
                  </a:lnTo>
                  <a:lnTo>
                    <a:pt x="1057" y="458"/>
                  </a:lnTo>
                  <a:lnTo>
                    <a:pt x="1051" y="466"/>
                  </a:lnTo>
                  <a:lnTo>
                    <a:pt x="1046" y="473"/>
                  </a:lnTo>
                  <a:lnTo>
                    <a:pt x="1040" y="481"/>
                  </a:lnTo>
                  <a:lnTo>
                    <a:pt x="1033" y="487"/>
                  </a:lnTo>
                  <a:lnTo>
                    <a:pt x="1026" y="494"/>
                  </a:lnTo>
                  <a:lnTo>
                    <a:pt x="1017" y="500"/>
                  </a:lnTo>
                  <a:lnTo>
                    <a:pt x="1009" y="504"/>
                  </a:lnTo>
                  <a:lnTo>
                    <a:pt x="1001" y="509"/>
                  </a:lnTo>
                  <a:lnTo>
                    <a:pt x="992" y="514"/>
                  </a:lnTo>
                  <a:lnTo>
                    <a:pt x="973" y="521"/>
                  </a:lnTo>
                  <a:lnTo>
                    <a:pt x="954" y="527"/>
                  </a:lnTo>
                  <a:lnTo>
                    <a:pt x="934" y="530"/>
                  </a:lnTo>
                  <a:lnTo>
                    <a:pt x="916" y="530"/>
                  </a:lnTo>
                  <a:lnTo>
                    <a:pt x="902" y="530"/>
                  </a:lnTo>
                  <a:lnTo>
                    <a:pt x="888" y="529"/>
                  </a:lnTo>
                  <a:lnTo>
                    <a:pt x="875" y="528"/>
                  </a:lnTo>
                  <a:lnTo>
                    <a:pt x="863" y="527"/>
                  </a:lnTo>
                  <a:lnTo>
                    <a:pt x="851" y="523"/>
                  </a:lnTo>
                  <a:lnTo>
                    <a:pt x="841" y="521"/>
                  </a:lnTo>
                  <a:lnTo>
                    <a:pt x="832" y="516"/>
                  </a:lnTo>
                  <a:lnTo>
                    <a:pt x="822" y="513"/>
                  </a:lnTo>
                  <a:lnTo>
                    <a:pt x="806" y="502"/>
                  </a:lnTo>
                  <a:lnTo>
                    <a:pt x="792" y="491"/>
                  </a:lnTo>
                  <a:lnTo>
                    <a:pt x="786" y="486"/>
                  </a:lnTo>
                  <a:lnTo>
                    <a:pt x="780" y="480"/>
                  </a:lnTo>
                  <a:lnTo>
                    <a:pt x="775" y="474"/>
                  </a:lnTo>
                  <a:lnTo>
                    <a:pt x="772" y="467"/>
                  </a:lnTo>
                  <a:lnTo>
                    <a:pt x="766" y="454"/>
                  </a:lnTo>
                  <a:lnTo>
                    <a:pt x="761" y="441"/>
                  </a:lnTo>
                  <a:lnTo>
                    <a:pt x="758" y="428"/>
                  </a:lnTo>
                  <a:lnTo>
                    <a:pt x="758" y="415"/>
                  </a:lnTo>
                  <a:lnTo>
                    <a:pt x="758" y="405"/>
                  </a:lnTo>
                  <a:lnTo>
                    <a:pt x="759" y="396"/>
                  </a:lnTo>
                  <a:lnTo>
                    <a:pt x="761" y="386"/>
                  </a:lnTo>
                  <a:lnTo>
                    <a:pt x="764" y="377"/>
                  </a:lnTo>
                  <a:lnTo>
                    <a:pt x="768" y="369"/>
                  </a:lnTo>
                  <a:lnTo>
                    <a:pt x="773" y="360"/>
                  </a:lnTo>
                  <a:lnTo>
                    <a:pt x="778" y="353"/>
                  </a:lnTo>
                  <a:lnTo>
                    <a:pt x="785" y="345"/>
                  </a:lnTo>
                  <a:lnTo>
                    <a:pt x="792" y="339"/>
                  </a:lnTo>
                  <a:lnTo>
                    <a:pt x="799" y="334"/>
                  </a:lnTo>
                  <a:lnTo>
                    <a:pt x="807" y="329"/>
                  </a:lnTo>
                  <a:lnTo>
                    <a:pt x="815" y="324"/>
                  </a:lnTo>
                  <a:lnTo>
                    <a:pt x="823" y="322"/>
                  </a:lnTo>
                  <a:lnTo>
                    <a:pt x="833" y="320"/>
                  </a:lnTo>
                  <a:lnTo>
                    <a:pt x="842" y="318"/>
                  </a:lnTo>
                  <a:lnTo>
                    <a:pt x="851" y="318"/>
                  </a:lnTo>
                  <a:lnTo>
                    <a:pt x="865" y="318"/>
                  </a:lnTo>
                  <a:lnTo>
                    <a:pt x="878" y="322"/>
                  </a:lnTo>
                  <a:lnTo>
                    <a:pt x="891" y="327"/>
                  </a:lnTo>
                  <a:lnTo>
                    <a:pt x="902" y="334"/>
                  </a:lnTo>
                  <a:lnTo>
                    <a:pt x="906" y="338"/>
                  </a:lnTo>
                  <a:lnTo>
                    <a:pt x="911" y="343"/>
                  </a:lnTo>
                  <a:lnTo>
                    <a:pt x="915" y="348"/>
                  </a:lnTo>
                  <a:lnTo>
                    <a:pt x="918" y="353"/>
                  </a:lnTo>
                  <a:lnTo>
                    <a:pt x="920" y="359"/>
                  </a:lnTo>
                  <a:lnTo>
                    <a:pt x="922" y="365"/>
                  </a:lnTo>
                  <a:lnTo>
                    <a:pt x="923" y="372"/>
                  </a:lnTo>
                  <a:lnTo>
                    <a:pt x="923" y="379"/>
                  </a:lnTo>
                  <a:lnTo>
                    <a:pt x="923" y="389"/>
                  </a:lnTo>
                  <a:lnTo>
                    <a:pt x="920" y="397"/>
                  </a:lnTo>
                  <a:lnTo>
                    <a:pt x="918" y="405"/>
                  </a:lnTo>
                  <a:lnTo>
                    <a:pt x="915" y="413"/>
                  </a:lnTo>
                  <a:lnTo>
                    <a:pt x="910" y="419"/>
                  </a:lnTo>
                  <a:lnTo>
                    <a:pt x="904" y="424"/>
                  </a:lnTo>
                  <a:lnTo>
                    <a:pt x="898" y="426"/>
                  </a:lnTo>
                  <a:lnTo>
                    <a:pt x="891" y="427"/>
                  </a:lnTo>
                  <a:lnTo>
                    <a:pt x="885" y="427"/>
                  </a:lnTo>
                  <a:lnTo>
                    <a:pt x="882" y="425"/>
                  </a:lnTo>
                  <a:lnTo>
                    <a:pt x="879" y="421"/>
                  </a:lnTo>
                  <a:lnTo>
                    <a:pt x="878" y="418"/>
                  </a:lnTo>
                  <a:lnTo>
                    <a:pt x="879" y="412"/>
                  </a:lnTo>
                  <a:lnTo>
                    <a:pt x="882" y="405"/>
                  </a:lnTo>
                  <a:lnTo>
                    <a:pt x="885" y="396"/>
                  </a:lnTo>
                  <a:lnTo>
                    <a:pt x="886" y="385"/>
                  </a:lnTo>
                  <a:lnTo>
                    <a:pt x="885" y="376"/>
                  </a:lnTo>
                  <a:lnTo>
                    <a:pt x="883" y="367"/>
                  </a:lnTo>
                  <a:lnTo>
                    <a:pt x="881" y="362"/>
                  </a:lnTo>
                  <a:lnTo>
                    <a:pt x="876" y="356"/>
                  </a:lnTo>
                  <a:lnTo>
                    <a:pt x="870" y="351"/>
                  </a:lnTo>
                  <a:lnTo>
                    <a:pt x="863" y="348"/>
                  </a:lnTo>
                  <a:lnTo>
                    <a:pt x="855" y="345"/>
                  </a:lnTo>
                  <a:lnTo>
                    <a:pt x="846" y="345"/>
                  </a:lnTo>
                  <a:lnTo>
                    <a:pt x="837" y="345"/>
                  </a:lnTo>
                  <a:lnTo>
                    <a:pt x="832" y="346"/>
                  </a:lnTo>
                  <a:lnTo>
                    <a:pt x="824" y="348"/>
                  </a:lnTo>
                  <a:lnTo>
                    <a:pt x="819" y="350"/>
                  </a:lnTo>
                  <a:lnTo>
                    <a:pt x="813" y="353"/>
                  </a:lnTo>
                  <a:lnTo>
                    <a:pt x="807" y="357"/>
                  </a:lnTo>
                  <a:lnTo>
                    <a:pt x="801" y="360"/>
                  </a:lnTo>
                  <a:lnTo>
                    <a:pt x="796" y="365"/>
                  </a:lnTo>
                  <a:lnTo>
                    <a:pt x="792" y="371"/>
                  </a:lnTo>
                  <a:lnTo>
                    <a:pt x="788" y="376"/>
                  </a:lnTo>
                  <a:lnTo>
                    <a:pt x="785" y="382"/>
                  </a:lnTo>
                  <a:lnTo>
                    <a:pt x="782" y="387"/>
                  </a:lnTo>
                  <a:lnTo>
                    <a:pt x="780" y="393"/>
                  </a:lnTo>
                  <a:lnTo>
                    <a:pt x="779" y="399"/>
                  </a:lnTo>
                  <a:lnTo>
                    <a:pt x="778" y="405"/>
                  </a:lnTo>
                  <a:lnTo>
                    <a:pt x="778" y="412"/>
                  </a:lnTo>
                  <a:lnTo>
                    <a:pt x="779" y="425"/>
                  </a:lnTo>
                  <a:lnTo>
                    <a:pt x="781" y="438"/>
                  </a:lnTo>
                  <a:lnTo>
                    <a:pt x="786" y="449"/>
                  </a:lnTo>
                  <a:lnTo>
                    <a:pt x="793" y="462"/>
                  </a:lnTo>
                  <a:lnTo>
                    <a:pt x="801" y="473"/>
                  </a:lnTo>
                  <a:lnTo>
                    <a:pt x="812" y="483"/>
                  </a:lnTo>
                  <a:lnTo>
                    <a:pt x="823" y="493"/>
                  </a:lnTo>
                  <a:lnTo>
                    <a:pt x="837" y="501"/>
                  </a:lnTo>
                  <a:lnTo>
                    <a:pt x="846" y="504"/>
                  </a:lnTo>
                  <a:lnTo>
                    <a:pt x="854" y="507"/>
                  </a:lnTo>
                  <a:lnTo>
                    <a:pt x="863" y="509"/>
                  </a:lnTo>
                  <a:lnTo>
                    <a:pt x="872" y="511"/>
                  </a:lnTo>
                  <a:lnTo>
                    <a:pt x="892" y="515"/>
                  </a:lnTo>
                  <a:lnTo>
                    <a:pt x="913" y="515"/>
                  </a:lnTo>
                  <a:lnTo>
                    <a:pt x="929" y="515"/>
                  </a:lnTo>
                  <a:lnTo>
                    <a:pt x="943" y="511"/>
                  </a:lnTo>
                  <a:lnTo>
                    <a:pt x="955" y="507"/>
                  </a:lnTo>
                  <a:lnTo>
                    <a:pt x="969" y="501"/>
                  </a:lnTo>
                  <a:lnTo>
                    <a:pt x="982" y="493"/>
                  </a:lnTo>
                  <a:lnTo>
                    <a:pt x="994" y="483"/>
                  </a:lnTo>
                  <a:lnTo>
                    <a:pt x="1005" y="473"/>
                  </a:lnTo>
                  <a:lnTo>
                    <a:pt x="1014" y="460"/>
                  </a:lnTo>
                  <a:lnTo>
                    <a:pt x="1021" y="447"/>
                  </a:lnTo>
                  <a:lnTo>
                    <a:pt x="1027" y="434"/>
                  </a:lnTo>
                  <a:lnTo>
                    <a:pt x="1030" y="420"/>
                  </a:lnTo>
                  <a:lnTo>
                    <a:pt x="1030" y="406"/>
                  </a:lnTo>
                  <a:lnTo>
                    <a:pt x="1030" y="391"/>
                  </a:lnTo>
                  <a:lnTo>
                    <a:pt x="1029" y="377"/>
                  </a:lnTo>
                  <a:lnTo>
                    <a:pt x="1026" y="364"/>
                  </a:lnTo>
                  <a:lnTo>
                    <a:pt x="1022" y="352"/>
                  </a:lnTo>
                  <a:lnTo>
                    <a:pt x="1017" y="342"/>
                  </a:lnTo>
                  <a:lnTo>
                    <a:pt x="1012" y="331"/>
                  </a:lnTo>
                  <a:lnTo>
                    <a:pt x="1003" y="323"/>
                  </a:lnTo>
                  <a:lnTo>
                    <a:pt x="995" y="316"/>
                  </a:lnTo>
                  <a:lnTo>
                    <a:pt x="987" y="310"/>
                  </a:lnTo>
                  <a:lnTo>
                    <a:pt x="977" y="304"/>
                  </a:lnTo>
                  <a:lnTo>
                    <a:pt x="966" y="300"/>
                  </a:lnTo>
                  <a:lnTo>
                    <a:pt x="955" y="296"/>
                  </a:lnTo>
                  <a:lnTo>
                    <a:pt x="944" y="294"/>
                  </a:lnTo>
                  <a:lnTo>
                    <a:pt x="931" y="291"/>
                  </a:lnTo>
                  <a:lnTo>
                    <a:pt x="918" y="290"/>
                  </a:lnTo>
                  <a:lnTo>
                    <a:pt x="904" y="289"/>
                  </a:lnTo>
                  <a:close/>
                  <a:moveTo>
                    <a:pt x="1482" y="390"/>
                  </a:moveTo>
                  <a:lnTo>
                    <a:pt x="1496" y="396"/>
                  </a:lnTo>
                  <a:lnTo>
                    <a:pt x="1489" y="411"/>
                  </a:lnTo>
                  <a:lnTo>
                    <a:pt x="1481" y="426"/>
                  </a:lnTo>
                  <a:lnTo>
                    <a:pt x="1471" y="440"/>
                  </a:lnTo>
                  <a:lnTo>
                    <a:pt x="1462" y="453"/>
                  </a:lnTo>
                  <a:lnTo>
                    <a:pt x="1451" y="465"/>
                  </a:lnTo>
                  <a:lnTo>
                    <a:pt x="1441" y="475"/>
                  </a:lnTo>
                  <a:lnTo>
                    <a:pt x="1429" y="486"/>
                  </a:lnTo>
                  <a:lnTo>
                    <a:pt x="1416" y="495"/>
                  </a:lnTo>
                  <a:lnTo>
                    <a:pt x="1402" y="503"/>
                  </a:lnTo>
                  <a:lnTo>
                    <a:pt x="1388" y="510"/>
                  </a:lnTo>
                  <a:lnTo>
                    <a:pt x="1374" y="517"/>
                  </a:lnTo>
                  <a:lnTo>
                    <a:pt x="1359" y="522"/>
                  </a:lnTo>
                  <a:lnTo>
                    <a:pt x="1344" y="525"/>
                  </a:lnTo>
                  <a:lnTo>
                    <a:pt x="1327" y="529"/>
                  </a:lnTo>
                  <a:lnTo>
                    <a:pt x="1311" y="530"/>
                  </a:lnTo>
                  <a:lnTo>
                    <a:pt x="1295" y="530"/>
                  </a:lnTo>
                  <a:lnTo>
                    <a:pt x="1282" y="530"/>
                  </a:lnTo>
                  <a:lnTo>
                    <a:pt x="1269" y="529"/>
                  </a:lnTo>
                  <a:lnTo>
                    <a:pt x="1257" y="528"/>
                  </a:lnTo>
                  <a:lnTo>
                    <a:pt x="1245" y="524"/>
                  </a:lnTo>
                  <a:lnTo>
                    <a:pt x="1234" y="521"/>
                  </a:lnTo>
                  <a:lnTo>
                    <a:pt x="1222" y="517"/>
                  </a:lnTo>
                  <a:lnTo>
                    <a:pt x="1210" y="511"/>
                  </a:lnTo>
                  <a:lnTo>
                    <a:pt x="1200" y="505"/>
                  </a:lnTo>
                  <a:lnTo>
                    <a:pt x="1188" y="500"/>
                  </a:lnTo>
                  <a:lnTo>
                    <a:pt x="1179" y="493"/>
                  </a:lnTo>
                  <a:lnTo>
                    <a:pt x="1168" y="486"/>
                  </a:lnTo>
                  <a:lnTo>
                    <a:pt x="1160" y="477"/>
                  </a:lnTo>
                  <a:lnTo>
                    <a:pt x="1151" y="468"/>
                  </a:lnTo>
                  <a:lnTo>
                    <a:pt x="1143" y="460"/>
                  </a:lnTo>
                  <a:lnTo>
                    <a:pt x="1136" y="449"/>
                  </a:lnTo>
                  <a:lnTo>
                    <a:pt x="1129" y="440"/>
                  </a:lnTo>
                  <a:lnTo>
                    <a:pt x="1122" y="428"/>
                  </a:lnTo>
                  <a:lnTo>
                    <a:pt x="1117" y="418"/>
                  </a:lnTo>
                  <a:lnTo>
                    <a:pt x="1112" y="406"/>
                  </a:lnTo>
                  <a:lnTo>
                    <a:pt x="1107" y="396"/>
                  </a:lnTo>
                  <a:lnTo>
                    <a:pt x="1105" y="384"/>
                  </a:lnTo>
                  <a:lnTo>
                    <a:pt x="1103" y="371"/>
                  </a:lnTo>
                  <a:lnTo>
                    <a:pt x="1102" y="359"/>
                  </a:lnTo>
                  <a:lnTo>
                    <a:pt x="1102" y="346"/>
                  </a:lnTo>
                  <a:lnTo>
                    <a:pt x="1102" y="332"/>
                  </a:lnTo>
                  <a:lnTo>
                    <a:pt x="1103" y="320"/>
                  </a:lnTo>
                  <a:lnTo>
                    <a:pt x="1105" y="305"/>
                  </a:lnTo>
                  <a:lnTo>
                    <a:pt x="1109" y="293"/>
                  </a:lnTo>
                  <a:lnTo>
                    <a:pt x="1113" y="280"/>
                  </a:lnTo>
                  <a:lnTo>
                    <a:pt x="1119" y="267"/>
                  </a:lnTo>
                  <a:lnTo>
                    <a:pt x="1125" y="255"/>
                  </a:lnTo>
                  <a:lnTo>
                    <a:pt x="1132" y="242"/>
                  </a:lnTo>
                  <a:lnTo>
                    <a:pt x="1140" y="231"/>
                  </a:lnTo>
                  <a:lnTo>
                    <a:pt x="1150" y="219"/>
                  </a:lnTo>
                  <a:lnTo>
                    <a:pt x="1159" y="208"/>
                  </a:lnTo>
                  <a:lnTo>
                    <a:pt x="1168" y="199"/>
                  </a:lnTo>
                  <a:lnTo>
                    <a:pt x="1179" y="190"/>
                  </a:lnTo>
                  <a:lnTo>
                    <a:pt x="1191" y="181"/>
                  </a:lnTo>
                  <a:lnTo>
                    <a:pt x="1202" y="173"/>
                  </a:lnTo>
                  <a:lnTo>
                    <a:pt x="1214" y="166"/>
                  </a:lnTo>
                  <a:lnTo>
                    <a:pt x="1227" y="159"/>
                  </a:lnTo>
                  <a:lnTo>
                    <a:pt x="1240" y="153"/>
                  </a:lnTo>
                  <a:lnTo>
                    <a:pt x="1254" y="149"/>
                  </a:lnTo>
                  <a:lnTo>
                    <a:pt x="1267" y="145"/>
                  </a:lnTo>
                  <a:lnTo>
                    <a:pt x="1281" y="142"/>
                  </a:lnTo>
                  <a:lnTo>
                    <a:pt x="1293" y="139"/>
                  </a:lnTo>
                  <a:lnTo>
                    <a:pt x="1307" y="138"/>
                  </a:lnTo>
                  <a:lnTo>
                    <a:pt x="1321" y="138"/>
                  </a:lnTo>
                  <a:lnTo>
                    <a:pt x="1340" y="138"/>
                  </a:lnTo>
                  <a:lnTo>
                    <a:pt x="1358" y="142"/>
                  </a:lnTo>
                  <a:lnTo>
                    <a:pt x="1375" y="146"/>
                  </a:lnTo>
                  <a:lnTo>
                    <a:pt x="1392" y="152"/>
                  </a:lnTo>
                  <a:lnTo>
                    <a:pt x="1408" y="160"/>
                  </a:lnTo>
                  <a:lnTo>
                    <a:pt x="1424" y="170"/>
                  </a:lnTo>
                  <a:lnTo>
                    <a:pt x="1438" y="181"/>
                  </a:lnTo>
                  <a:lnTo>
                    <a:pt x="1451" y="194"/>
                  </a:lnTo>
                  <a:lnTo>
                    <a:pt x="1463" y="208"/>
                  </a:lnTo>
                  <a:lnTo>
                    <a:pt x="1473" y="222"/>
                  </a:lnTo>
                  <a:lnTo>
                    <a:pt x="1483" y="239"/>
                  </a:lnTo>
                  <a:lnTo>
                    <a:pt x="1489" y="255"/>
                  </a:lnTo>
                  <a:lnTo>
                    <a:pt x="1151" y="255"/>
                  </a:lnTo>
                  <a:lnTo>
                    <a:pt x="1144" y="272"/>
                  </a:lnTo>
                  <a:lnTo>
                    <a:pt x="1139" y="289"/>
                  </a:lnTo>
                  <a:lnTo>
                    <a:pt x="1136" y="309"/>
                  </a:lnTo>
                  <a:lnTo>
                    <a:pt x="1134" y="330"/>
                  </a:lnTo>
                  <a:lnTo>
                    <a:pt x="1134" y="342"/>
                  </a:lnTo>
                  <a:lnTo>
                    <a:pt x="1136" y="353"/>
                  </a:lnTo>
                  <a:lnTo>
                    <a:pt x="1138" y="365"/>
                  </a:lnTo>
                  <a:lnTo>
                    <a:pt x="1140" y="376"/>
                  </a:lnTo>
                  <a:lnTo>
                    <a:pt x="1144" y="386"/>
                  </a:lnTo>
                  <a:lnTo>
                    <a:pt x="1148" y="397"/>
                  </a:lnTo>
                  <a:lnTo>
                    <a:pt x="1153" y="407"/>
                  </a:lnTo>
                  <a:lnTo>
                    <a:pt x="1159" y="418"/>
                  </a:lnTo>
                  <a:lnTo>
                    <a:pt x="1166" y="427"/>
                  </a:lnTo>
                  <a:lnTo>
                    <a:pt x="1173" y="436"/>
                  </a:lnTo>
                  <a:lnTo>
                    <a:pt x="1180" y="445"/>
                  </a:lnTo>
                  <a:lnTo>
                    <a:pt x="1188" y="453"/>
                  </a:lnTo>
                  <a:lnTo>
                    <a:pt x="1196" y="461"/>
                  </a:lnTo>
                  <a:lnTo>
                    <a:pt x="1205" y="468"/>
                  </a:lnTo>
                  <a:lnTo>
                    <a:pt x="1215" y="474"/>
                  </a:lnTo>
                  <a:lnTo>
                    <a:pt x="1224" y="480"/>
                  </a:lnTo>
                  <a:lnTo>
                    <a:pt x="1235" y="486"/>
                  </a:lnTo>
                  <a:lnTo>
                    <a:pt x="1245" y="490"/>
                  </a:lnTo>
                  <a:lnTo>
                    <a:pt x="1256" y="494"/>
                  </a:lnTo>
                  <a:lnTo>
                    <a:pt x="1267" y="497"/>
                  </a:lnTo>
                  <a:lnTo>
                    <a:pt x="1277" y="500"/>
                  </a:lnTo>
                  <a:lnTo>
                    <a:pt x="1289" y="502"/>
                  </a:lnTo>
                  <a:lnTo>
                    <a:pt x="1299" y="503"/>
                  </a:lnTo>
                  <a:lnTo>
                    <a:pt x="1311" y="503"/>
                  </a:lnTo>
                  <a:lnTo>
                    <a:pt x="1330" y="502"/>
                  </a:lnTo>
                  <a:lnTo>
                    <a:pt x="1348" y="500"/>
                  </a:lnTo>
                  <a:lnTo>
                    <a:pt x="1366" y="495"/>
                  </a:lnTo>
                  <a:lnTo>
                    <a:pt x="1382" y="489"/>
                  </a:lnTo>
                  <a:lnTo>
                    <a:pt x="1399" y="481"/>
                  </a:lnTo>
                  <a:lnTo>
                    <a:pt x="1413" y="473"/>
                  </a:lnTo>
                  <a:lnTo>
                    <a:pt x="1427" y="462"/>
                  </a:lnTo>
                  <a:lnTo>
                    <a:pt x="1440" y="451"/>
                  </a:lnTo>
                  <a:lnTo>
                    <a:pt x="1451" y="436"/>
                  </a:lnTo>
                  <a:lnTo>
                    <a:pt x="1463" y="422"/>
                  </a:lnTo>
                  <a:lnTo>
                    <a:pt x="1472" y="407"/>
                  </a:lnTo>
                  <a:lnTo>
                    <a:pt x="1482" y="390"/>
                  </a:lnTo>
                  <a:close/>
                  <a:moveTo>
                    <a:pt x="1162" y="235"/>
                  </a:moveTo>
                  <a:lnTo>
                    <a:pt x="1436" y="235"/>
                  </a:lnTo>
                  <a:lnTo>
                    <a:pt x="1428" y="225"/>
                  </a:lnTo>
                  <a:lnTo>
                    <a:pt x="1419" y="214"/>
                  </a:lnTo>
                  <a:lnTo>
                    <a:pt x="1408" y="205"/>
                  </a:lnTo>
                  <a:lnTo>
                    <a:pt x="1399" y="197"/>
                  </a:lnTo>
                  <a:lnTo>
                    <a:pt x="1387" y="190"/>
                  </a:lnTo>
                  <a:lnTo>
                    <a:pt x="1375" y="184"/>
                  </a:lnTo>
                  <a:lnTo>
                    <a:pt x="1364" y="178"/>
                  </a:lnTo>
                  <a:lnTo>
                    <a:pt x="1351" y="173"/>
                  </a:lnTo>
                  <a:lnTo>
                    <a:pt x="1337" y="170"/>
                  </a:lnTo>
                  <a:lnTo>
                    <a:pt x="1324" y="167"/>
                  </a:lnTo>
                  <a:lnTo>
                    <a:pt x="1311" y="165"/>
                  </a:lnTo>
                  <a:lnTo>
                    <a:pt x="1298" y="165"/>
                  </a:lnTo>
                  <a:lnTo>
                    <a:pt x="1285" y="165"/>
                  </a:lnTo>
                  <a:lnTo>
                    <a:pt x="1272" y="167"/>
                  </a:lnTo>
                  <a:lnTo>
                    <a:pt x="1259" y="170"/>
                  </a:lnTo>
                  <a:lnTo>
                    <a:pt x="1247" y="173"/>
                  </a:lnTo>
                  <a:lnTo>
                    <a:pt x="1234" y="178"/>
                  </a:lnTo>
                  <a:lnTo>
                    <a:pt x="1221" y="184"/>
                  </a:lnTo>
                  <a:lnTo>
                    <a:pt x="1210" y="190"/>
                  </a:lnTo>
                  <a:lnTo>
                    <a:pt x="1199" y="197"/>
                  </a:lnTo>
                  <a:lnTo>
                    <a:pt x="1188" y="205"/>
                  </a:lnTo>
                  <a:lnTo>
                    <a:pt x="1179" y="214"/>
                  </a:lnTo>
                  <a:lnTo>
                    <a:pt x="1171" y="225"/>
                  </a:lnTo>
                  <a:lnTo>
                    <a:pt x="1162" y="235"/>
                  </a:lnTo>
                  <a:close/>
                  <a:moveTo>
                    <a:pt x="1595" y="165"/>
                  </a:moveTo>
                  <a:lnTo>
                    <a:pt x="1595" y="376"/>
                  </a:lnTo>
                  <a:lnTo>
                    <a:pt x="1748" y="226"/>
                  </a:lnTo>
                  <a:lnTo>
                    <a:pt x="1748" y="204"/>
                  </a:lnTo>
                  <a:lnTo>
                    <a:pt x="1747" y="192"/>
                  </a:lnTo>
                  <a:lnTo>
                    <a:pt x="1745" y="181"/>
                  </a:lnTo>
                  <a:lnTo>
                    <a:pt x="1744" y="178"/>
                  </a:lnTo>
                  <a:lnTo>
                    <a:pt x="1741" y="174"/>
                  </a:lnTo>
                  <a:lnTo>
                    <a:pt x="1739" y="172"/>
                  </a:lnTo>
                  <a:lnTo>
                    <a:pt x="1735" y="171"/>
                  </a:lnTo>
                  <a:lnTo>
                    <a:pt x="1728" y="169"/>
                  </a:lnTo>
                  <a:lnTo>
                    <a:pt x="1719" y="166"/>
                  </a:lnTo>
                  <a:lnTo>
                    <a:pt x="1707" y="165"/>
                  </a:lnTo>
                  <a:lnTo>
                    <a:pt x="1693" y="165"/>
                  </a:lnTo>
                  <a:lnTo>
                    <a:pt x="1693" y="150"/>
                  </a:lnTo>
                  <a:lnTo>
                    <a:pt x="1836" y="150"/>
                  </a:lnTo>
                  <a:lnTo>
                    <a:pt x="1836" y="165"/>
                  </a:lnTo>
                  <a:lnTo>
                    <a:pt x="1788" y="165"/>
                  </a:lnTo>
                  <a:lnTo>
                    <a:pt x="1788" y="465"/>
                  </a:lnTo>
                  <a:lnTo>
                    <a:pt x="1788" y="476"/>
                  </a:lnTo>
                  <a:lnTo>
                    <a:pt x="1790" y="486"/>
                  </a:lnTo>
                  <a:lnTo>
                    <a:pt x="1793" y="489"/>
                  </a:lnTo>
                  <a:lnTo>
                    <a:pt x="1794" y="493"/>
                  </a:lnTo>
                  <a:lnTo>
                    <a:pt x="1796" y="495"/>
                  </a:lnTo>
                  <a:lnTo>
                    <a:pt x="1800" y="497"/>
                  </a:lnTo>
                  <a:lnTo>
                    <a:pt x="1807" y="500"/>
                  </a:lnTo>
                  <a:lnTo>
                    <a:pt x="1816" y="502"/>
                  </a:lnTo>
                  <a:lnTo>
                    <a:pt x="1828" y="503"/>
                  </a:lnTo>
                  <a:lnTo>
                    <a:pt x="1842" y="503"/>
                  </a:lnTo>
                  <a:lnTo>
                    <a:pt x="1842" y="518"/>
                  </a:lnTo>
                  <a:lnTo>
                    <a:pt x="1699" y="518"/>
                  </a:lnTo>
                  <a:lnTo>
                    <a:pt x="1699" y="503"/>
                  </a:lnTo>
                  <a:lnTo>
                    <a:pt x="1748" y="503"/>
                  </a:lnTo>
                  <a:lnTo>
                    <a:pt x="1748" y="255"/>
                  </a:lnTo>
                  <a:lnTo>
                    <a:pt x="1595" y="406"/>
                  </a:lnTo>
                  <a:lnTo>
                    <a:pt x="1595" y="465"/>
                  </a:lnTo>
                  <a:lnTo>
                    <a:pt x="1595" y="474"/>
                  </a:lnTo>
                  <a:lnTo>
                    <a:pt x="1596" y="481"/>
                  </a:lnTo>
                  <a:lnTo>
                    <a:pt x="1599" y="487"/>
                  </a:lnTo>
                  <a:lnTo>
                    <a:pt x="1601" y="491"/>
                  </a:lnTo>
                  <a:lnTo>
                    <a:pt x="1604" y="495"/>
                  </a:lnTo>
                  <a:lnTo>
                    <a:pt x="1609" y="498"/>
                  </a:lnTo>
                  <a:lnTo>
                    <a:pt x="1613" y="501"/>
                  </a:lnTo>
                  <a:lnTo>
                    <a:pt x="1618" y="502"/>
                  </a:lnTo>
                  <a:lnTo>
                    <a:pt x="1631" y="503"/>
                  </a:lnTo>
                  <a:lnTo>
                    <a:pt x="1649" y="503"/>
                  </a:lnTo>
                  <a:lnTo>
                    <a:pt x="1649" y="518"/>
                  </a:lnTo>
                  <a:lnTo>
                    <a:pt x="1507" y="518"/>
                  </a:lnTo>
                  <a:lnTo>
                    <a:pt x="1507" y="503"/>
                  </a:lnTo>
                  <a:lnTo>
                    <a:pt x="1555" y="503"/>
                  </a:lnTo>
                  <a:lnTo>
                    <a:pt x="1555" y="204"/>
                  </a:lnTo>
                  <a:lnTo>
                    <a:pt x="1554" y="192"/>
                  </a:lnTo>
                  <a:lnTo>
                    <a:pt x="1553" y="183"/>
                  </a:lnTo>
                  <a:lnTo>
                    <a:pt x="1551" y="178"/>
                  </a:lnTo>
                  <a:lnTo>
                    <a:pt x="1550" y="176"/>
                  </a:lnTo>
                  <a:lnTo>
                    <a:pt x="1547" y="173"/>
                  </a:lnTo>
                  <a:lnTo>
                    <a:pt x="1544" y="171"/>
                  </a:lnTo>
                  <a:lnTo>
                    <a:pt x="1538" y="169"/>
                  </a:lnTo>
                  <a:lnTo>
                    <a:pt x="1527" y="166"/>
                  </a:lnTo>
                  <a:lnTo>
                    <a:pt x="1516" y="165"/>
                  </a:lnTo>
                  <a:lnTo>
                    <a:pt x="1502" y="165"/>
                  </a:lnTo>
                  <a:lnTo>
                    <a:pt x="1502" y="150"/>
                  </a:lnTo>
                  <a:lnTo>
                    <a:pt x="1644" y="150"/>
                  </a:lnTo>
                  <a:lnTo>
                    <a:pt x="1644" y="165"/>
                  </a:lnTo>
                  <a:lnTo>
                    <a:pt x="1595" y="165"/>
                  </a:lnTo>
                  <a:close/>
                  <a:moveTo>
                    <a:pt x="1575" y="0"/>
                  </a:moveTo>
                  <a:lnTo>
                    <a:pt x="1592" y="0"/>
                  </a:lnTo>
                  <a:lnTo>
                    <a:pt x="1593" y="7"/>
                  </a:lnTo>
                  <a:lnTo>
                    <a:pt x="1594" y="13"/>
                  </a:lnTo>
                  <a:lnTo>
                    <a:pt x="1597" y="19"/>
                  </a:lnTo>
                  <a:lnTo>
                    <a:pt x="1602" y="25"/>
                  </a:lnTo>
                  <a:lnTo>
                    <a:pt x="1608" y="29"/>
                  </a:lnTo>
                  <a:lnTo>
                    <a:pt x="1615" y="35"/>
                  </a:lnTo>
                  <a:lnTo>
                    <a:pt x="1623" y="39"/>
                  </a:lnTo>
                  <a:lnTo>
                    <a:pt x="1631" y="42"/>
                  </a:lnTo>
                  <a:lnTo>
                    <a:pt x="1641" y="46"/>
                  </a:lnTo>
                  <a:lnTo>
                    <a:pt x="1650" y="48"/>
                  </a:lnTo>
                  <a:lnTo>
                    <a:pt x="1658" y="49"/>
                  </a:lnTo>
                  <a:lnTo>
                    <a:pt x="1666" y="49"/>
                  </a:lnTo>
                  <a:lnTo>
                    <a:pt x="1676" y="49"/>
                  </a:lnTo>
                  <a:lnTo>
                    <a:pt x="1685" y="48"/>
                  </a:lnTo>
                  <a:lnTo>
                    <a:pt x="1693" y="46"/>
                  </a:lnTo>
                  <a:lnTo>
                    <a:pt x="1703" y="42"/>
                  </a:lnTo>
                  <a:lnTo>
                    <a:pt x="1711" y="39"/>
                  </a:lnTo>
                  <a:lnTo>
                    <a:pt x="1719" y="35"/>
                  </a:lnTo>
                  <a:lnTo>
                    <a:pt x="1726" y="31"/>
                  </a:lnTo>
                  <a:lnTo>
                    <a:pt x="1732" y="25"/>
                  </a:lnTo>
                  <a:lnTo>
                    <a:pt x="1737" y="19"/>
                  </a:lnTo>
                  <a:lnTo>
                    <a:pt x="1740" y="13"/>
                  </a:lnTo>
                  <a:lnTo>
                    <a:pt x="1742" y="7"/>
                  </a:lnTo>
                  <a:lnTo>
                    <a:pt x="1744" y="0"/>
                  </a:lnTo>
                  <a:lnTo>
                    <a:pt x="1758" y="0"/>
                  </a:lnTo>
                  <a:lnTo>
                    <a:pt x="1758" y="10"/>
                  </a:lnTo>
                  <a:lnTo>
                    <a:pt x="1756" y="19"/>
                  </a:lnTo>
                  <a:lnTo>
                    <a:pt x="1755" y="28"/>
                  </a:lnTo>
                  <a:lnTo>
                    <a:pt x="1752" y="36"/>
                  </a:lnTo>
                  <a:lnTo>
                    <a:pt x="1749" y="43"/>
                  </a:lnTo>
                  <a:lnTo>
                    <a:pt x="1745" y="52"/>
                  </a:lnTo>
                  <a:lnTo>
                    <a:pt x="1740" y="59"/>
                  </a:lnTo>
                  <a:lnTo>
                    <a:pt x="1734" y="65"/>
                  </a:lnTo>
                  <a:lnTo>
                    <a:pt x="1728" y="70"/>
                  </a:lnTo>
                  <a:lnTo>
                    <a:pt x="1721" y="76"/>
                  </a:lnTo>
                  <a:lnTo>
                    <a:pt x="1714" y="80"/>
                  </a:lnTo>
                  <a:lnTo>
                    <a:pt x="1706" y="84"/>
                  </a:lnTo>
                  <a:lnTo>
                    <a:pt x="1697" y="87"/>
                  </a:lnTo>
                  <a:lnTo>
                    <a:pt x="1687" y="89"/>
                  </a:lnTo>
                  <a:lnTo>
                    <a:pt x="1678" y="90"/>
                  </a:lnTo>
                  <a:lnTo>
                    <a:pt x="1666" y="90"/>
                  </a:lnTo>
                  <a:lnTo>
                    <a:pt x="1656" y="90"/>
                  </a:lnTo>
                  <a:lnTo>
                    <a:pt x="1647" y="89"/>
                  </a:lnTo>
                  <a:lnTo>
                    <a:pt x="1637" y="87"/>
                  </a:lnTo>
                  <a:lnTo>
                    <a:pt x="1628" y="84"/>
                  </a:lnTo>
                  <a:lnTo>
                    <a:pt x="1620" y="81"/>
                  </a:lnTo>
                  <a:lnTo>
                    <a:pt x="1613" y="76"/>
                  </a:lnTo>
                  <a:lnTo>
                    <a:pt x="1606" y="70"/>
                  </a:lnTo>
                  <a:lnTo>
                    <a:pt x="1600" y="65"/>
                  </a:lnTo>
                  <a:lnTo>
                    <a:pt x="1594" y="59"/>
                  </a:lnTo>
                  <a:lnTo>
                    <a:pt x="1589" y="52"/>
                  </a:lnTo>
                  <a:lnTo>
                    <a:pt x="1585" y="45"/>
                  </a:lnTo>
                  <a:lnTo>
                    <a:pt x="1581" y="36"/>
                  </a:lnTo>
                  <a:lnTo>
                    <a:pt x="1579" y="28"/>
                  </a:lnTo>
                  <a:lnTo>
                    <a:pt x="1578" y="19"/>
                  </a:lnTo>
                  <a:lnTo>
                    <a:pt x="1576" y="11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7" name="Line 29"/>
            <p:cNvSpPr>
              <a:spLocks noChangeShapeType="1"/>
            </p:cNvSpPr>
            <p:nvPr/>
          </p:nvSpPr>
          <p:spPr bwMode="auto">
            <a:xfrm flipH="1">
              <a:off x="876698" y="355699"/>
              <a:ext cx="153988" cy="38100"/>
            </a:xfrm>
            <a:prstGeom prst="line">
              <a:avLst/>
            </a:pr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  <p:grpSp>
        <p:nvGrpSpPr>
          <p:cNvPr id="108" name="Группа 107"/>
          <p:cNvGrpSpPr/>
          <p:nvPr userDrawn="1"/>
        </p:nvGrpSpPr>
        <p:grpSpPr>
          <a:xfrm>
            <a:off x="1728619" y="314887"/>
            <a:ext cx="9936000" cy="305801"/>
            <a:chOff x="1475656" y="621152"/>
            <a:chExt cx="7081837" cy="2079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9" name="Freeform 143"/>
            <p:cNvSpPr>
              <a:spLocks noEditPoints="1"/>
            </p:cNvSpPr>
            <p:nvPr/>
          </p:nvSpPr>
          <p:spPr bwMode="auto">
            <a:xfrm>
              <a:off x="1475656" y="671952"/>
              <a:ext cx="100012" cy="127000"/>
            </a:xfrm>
            <a:custGeom>
              <a:avLst/>
              <a:gdLst>
                <a:gd name="T0" fmla="*/ 189 w 250"/>
                <a:gd name="T1" fmla="*/ 8 h 322"/>
                <a:gd name="T2" fmla="*/ 206 w 250"/>
                <a:gd name="T3" fmla="*/ 7 h 322"/>
                <a:gd name="T4" fmla="*/ 213 w 250"/>
                <a:gd name="T5" fmla="*/ 5 h 322"/>
                <a:gd name="T6" fmla="*/ 218 w 250"/>
                <a:gd name="T7" fmla="*/ 0 h 322"/>
                <a:gd name="T8" fmla="*/ 229 w 250"/>
                <a:gd name="T9" fmla="*/ 82 h 322"/>
                <a:gd name="T10" fmla="*/ 211 w 250"/>
                <a:gd name="T11" fmla="*/ 77 h 322"/>
                <a:gd name="T12" fmla="*/ 206 w 250"/>
                <a:gd name="T13" fmla="*/ 67 h 322"/>
                <a:gd name="T14" fmla="*/ 199 w 250"/>
                <a:gd name="T15" fmla="*/ 53 h 322"/>
                <a:gd name="T16" fmla="*/ 186 w 250"/>
                <a:gd name="T17" fmla="*/ 40 h 322"/>
                <a:gd name="T18" fmla="*/ 175 w 250"/>
                <a:gd name="T19" fmla="*/ 34 h 322"/>
                <a:gd name="T20" fmla="*/ 162 w 250"/>
                <a:gd name="T21" fmla="*/ 32 h 322"/>
                <a:gd name="T22" fmla="*/ 88 w 250"/>
                <a:gd name="T23" fmla="*/ 32 h 322"/>
                <a:gd name="T24" fmla="*/ 132 w 250"/>
                <a:gd name="T25" fmla="*/ 134 h 322"/>
                <a:gd name="T26" fmla="*/ 159 w 250"/>
                <a:gd name="T27" fmla="*/ 136 h 322"/>
                <a:gd name="T28" fmla="*/ 183 w 250"/>
                <a:gd name="T29" fmla="*/ 139 h 322"/>
                <a:gd name="T30" fmla="*/ 202 w 250"/>
                <a:gd name="T31" fmla="*/ 146 h 322"/>
                <a:gd name="T32" fmla="*/ 216 w 250"/>
                <a:gd name="T33" fmla="*/ 156 h 322"/>
                <a:gd name="T34" fmla="*/ 237 w 250"/>
                <a:gd name="T35" fmla="*/ 179 h 322"/>
                <a:gd name="T36" fmla="*/ 243 w 250"/>
                <a:gd name="T37" fmla="*/ 192 h 322"/>
                <a:gd name="T38" fmla="*/ 248 w 250"/>
                <a:gd name="T39" fmla="*/ 204 h 322"/>
                <a:gd name="T40" fmla="*/ 250 w 250"/>
                <a:gd name="T41" fmla="*/ 216 h 322"/>
                <a:gd name="T42" fmla="*/ 250 w 250"/>
                <a:gd name="T43" fmla="*/ 227 h 322"/>
                <a:gd name="T44" fmla="*/ 249 w 250"/>
                <a:gd name="T45" fmla="*/ 242 h 322"/>
                <a:gd name="T46" fmla="*/ 247 w 250"/>
                <a:gd name="T47" fmla="*/ 256 h 322"/>
                <a:gd name="T48" fmla="*/ 234 w 250"/>
                <a:gd name="T49" fmla="*/ 280 h 322"/>
                <a:gd name="T50" fmla="*/ 213 w 250"/>
                <a:gd name="T51" fmla="*/ 301 h 322"/>
                <a:gd name="T52" fmla="*/ 200 w 250"/>
                <a:gd name="T53" fmla="*/ 310 h 322"/>
                <a:gd name="T54" fmla="*/ 181 w 250"/>
                <a:gd name="T55" fmla="*/ 317 h 322"/>
                <a:gd name="T56" fmla="*/ 159 w 250"/>
                <a:gd name="T57" fmla="*/ 320 h 322"/>
                <a:gd name="T58" fmla="*/ 134 w 250"/>
                <a:gd name="T59" fmla="*/ 322 h 322"/>
                <a:gd name="T60" fmla="*/ 0 w 250"/>
                <a:gd name="T61" fmla="*/ 305 h 322"/>
                <a:gd name="T62" fmla="*/ 11 w 250"/>
                <a:gd name="T63" fmla="*/ 302 h 322"/>
                <a:gd name="T64" fmla="*/ 18 w 250"/>
                <a:gd name="T65" fmla="*/ 295 h 322"/>
                <a:gd name="T66" fmla="*/ 21 w 250"/>
                <a:gd name="T67" fmla="*/ 288 h 322"/>
                <a:gd name="T68" fmla="*/ 22 w 250"/>
                <a:gd name="T69" fmla="*/ 276 h 322"/>
                <a:gd name="T70" fmla="*/ 22 w 250"/>
                <a:gd name="T71" fmla="*/ 48 h 322"/>
                <a:gd name="T72" fmla="*/ 19 w 250"/>
                <a:gd name="T73" fmla="*/ 37 h 322"/>
                <a:gd name="T74" fmla="*/ 14 w 250"/>
                <a:gd name="T75" fmla="*/ 30 h 322"/>
                <a:gd name="T76" fmla="*/ 5 w 250"/>
                <a:gd name="T77" fmla="*/ 25 h 322"/>
                <a:gd name="T78" fmla="*/ 0 w 250"/>
                <a:gd name="T79" fmla="*/ 8 h 322"/>
                <a:gd name="T80" fmla="*/ 122 w 250"/>
                <a:gd name="T81" fmla="*/ 298 h 322"/>
                <a:gd name="T82" fmla="*/ 145 w 250"/>
                <a:gd name="T83" fmla="*/ 295 h 322"/>
                <a:gd name="T84" fmla="*/ 163 w 250"/>
                <a:gd name="T85" fmla="*/ 285 h 322"/>
                <a:gd name="T86" fmla="*/ 168 w 250"/>
                <a:gd name="T87" fmla="*/ 278 h 322"/>
                <a:gd name="T88" fmla="*/ 173 w 250"/>
                <a:gd name="T89" fmla="*/ 265 h 322"/>
                <a:gd name="T90" fmla="*/ 176 w 250"/>
                <a:gd name="T91" fmla="*/ 228 h 322"/>
                <a:gd name="T92" fmla="*/ 174 w 250"/>
                <a:gd name="T93" fmla="*/ 197 h 322"/>
                <a:gd name="T94" fmla="*/ 170 w 250"/>
                <a:gd name="T95" fmla="*/ 185 h 322"/>
                <a:gd name="T96" fmla="*/ 165 w 250"/>
                <a:gd name="T97" fmla="*/ 177 h 322"/>
                <a:gd name="T98" fmla="*/ 153 w 250"/>
                <a:gd name="T99" fmla="*/ 166 h 322"/>
                <a:gd name="T100" fmla="*/ 139 w 250"/>
                <a:gd name="T101" fmla="*/ 159 h 322"/>
                <a:gd name="T102" fmla="*/ 130 w 250"/>
                <a:gd name="T103" fmla="*/ 158 h 322"/>
                <a:gd name="T104" fmla="*/ 122 w 250"/>
                <a:gd name="T105" fmla="*/ 158 h 322"/>
                <a:gd name="T106" fmla="*/ 88 w 250"/>
                <a:gd name="T107" fmla="*/ 29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" h="322">
                  <a:moveTo>
                    <a:pt x="0" y="8"/>
                  </a:moveTo>
                  <a:lnTo>
                    <a:pt x="189" y="8"/>
                  </a:lnTo>
                  <a:lnTo>
                    <a:pt x="200" y="7"/>
                  </a:lnTo>
                  <a:lnTo>
                    <a:pt x="206" y="7"/>
                  </a:lnTo>
                  <a:lnTo>
                    <a:pt x="210" y="6"/>
                  </a:lnTo>
                  <a:lnTo>
                    <a:pt x="213" y="5"/>
                  </a:lnTo>
                  <a:lnTo>
                    <a:pt x="215" y="3"/>
                  </a:lnTo>
                  <a:lnTo>
                    <a:pt x="218" y="0"/>
                  </a:lnTo>
                  <a:lnTo>
                    <a:pt x="229" y="0"/>
                  </a:lnTo>
                  <a:lnTo>
                    <a:pt x="229" y="82"/>
                  </a:lnTo>
                  <a:lnTo>
                    <a:pt x="213" y="82"/>
                  </a:lnTo>
                  <a:lnTo>
                    <a:pt x="211" y="77"/>
                  </a:lnTo>
                  <a:lnTo>
                    <a:pt x="209" y="71"/>
                  </a:lnTo>
                  <a:lnTo>
                    <a:pt x="206" y="67"/>
                  </a:lnTo>
                  <a:lnTo>
                    <a:pt x="204" y="62"/>
                  </a:lnTo>
                  <a:lnTo>
                    <a:pt x="199" y="53"/>
                  </a:lnTo>
                  <a:lnTo>
                    <a:pt x="193" y="45"/>
                  </a:lnTo>
                  <a:lnTo>
                    <a:pt x="186" y="40"/>
                  </a:lnTo>
                  <a:lnTo>
                    <a:pt x="181" y="36"/>
                  </a:lnTo>
                  <a:lnTo>
                    <a:pt x="175" y="34"/>
                  </a:lnTo>
                  <a:lnTo>
                    <a:pt x="168" y="33"/>
                  </a:lnTo>
                  <a:lnTo>
                    <a:pt x="162" y="32"/>
                  </a:lnTo>
                  <a:lnTo>
                    <a:pt x="154" y="32"/>
                  </a:lnTo>
                  <a:lnTo>
                    <a:pt x="88" y="32"/>
                  </a:lnTo>
                  <a:lnTo>
                    <a:pt x="88" y="134"/>
                  </a:lnTo>
                  <a:lnTo>
                    <a:pt x="132" y="134"/>
                  </a:lnTo>
                  <a:lnTo>
                    <a:pt x="146" y="135"/>
                  </a:lnTo>
                  <a:lnTo>
                    <a:pt x="159" y="136"/>
                  </a:lnTo>
                  <a:lnTo>
                    <a:pt x="172" y="137"/>
                  </a:lnTo>
                  <a:lnTo>
                    <a:pt x="183" y="139"/>
                  </a:lnTo>
                  <a:lnTo>
                    <a:pt x="193" y="142"/>
                  </a:lnTo>
                  <a:lnTo>
                    <a:pt x="202" y="146"/>
                  </a:lnTo>
                  <a:lnTo>
                    <a:pt x="210" y="150"/>
                  </a:lnTo>
                  <a:lnTo>
                    <a:pt x="216" y="156"/>
                  </a:lnTo>
                  <a:lnTo>
                    <a:pt x="228" y="167"/>
                  </a:lnTo>
                  <a:lnTo>
                    <a:pt x="237" y="179"/>
                  </a:lnTo>
                  <a:lnTo>
                    <a:pt x="241" y="185"/>
                  </a:lnTo>
                  <a:lnTo>
                    <a:pt x="243" y="192"/>
                  </a:lnTo>
                  <a:lnTo>
                    <a:pt x="245" y="198"/>
                  </a:lnTo>
                  <a:lnTo>
                    <a:pt x="248" y="204"/>
                  </a:lnTo>
                  <a:lnTo>
                    <a:pt x="249" y="211"/>
                  </a:lnTo>
                  <a:lnTo>
                    <a:pt x="250" y="216"/>
                  </a:lnTo>
                  <a:lnTo>
                    <a:pt x="250" y="222"/>
                  </a:lnTo>
                  <a:lnTo>
                    <a:pt x="250" y="227"/>
                  </a:lnTo>
                  <a:lnTo>
                    <a:pt x="250" y="234"/>
                  </a:lnTo>
                  <a:lnTo>
                    <a:pt x="249" y="242"/>
                  </a:lnTo>
                  <a:lnTo>
                    <a:pt x="248" y="250"/>
                  </a:lnTo>
                  <a:lnTo>
                    <a:pt x="247" y="256"/>
                  </a:lnTo>
                  <a:lnTo>
                    <a:pt x="241" y="269"/>
                  </a:lnTo>
                  <a:lnTo>
                    <a:pt x="234" y="280"/>
                  </a:lnTo>
                  <a:lnTo>
                    <a:pt x="225" y="291"/>
                  </a:lnTo>
                  <a:lnTo>
                    <a:pt x="213" y="301"/>
                  </a:lnTo>
                  <a:lnTo>
                    <a:pt x="206" y="307"/>
                  </a:lnTo>
                  <a:lnTo>
                    <a:pt x="200" y="310"/>
                  </a:lnTo>
                  <a:lnTo>
                    <a:pt x="191" y="313"/>
                  </a:lnTo>
                  <a:lnTo>
                    <a:pt x="181" y="317"/>
                  </a:lnTo>
                  <a:lnTo>
                    <a:pt x="171" y="319"/>
                  </a:lnTo>
                  <a:lnTo>
                    <a:pt x="159" y="320"/>
                  </a:lnTo>
                  <a:lnTo>
                    <a:pt x="147" y="321"/>
                  </a:lnTo>
                  <a:lnTo>
                    <a:pt x="134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1" y="302"/>
                  </a:lnTo>
                  <a:lnTo>
                    <a:pt x="14" y="300"/>
                  </a:lnTo>
                  <a:lnTo>
                    <a:pt x="18" y="295"/>
                  </a:lnTo>
                  <a:lnTo>
                    <a:pt x="19" y="292"/>
                  </a:lnTo>
                  <a:lnTo>
                    <a:pt x="21" y="288"/>
                  </a:lnTo>
                  <a:lnTo>
                    <a:pt x="22" y="282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48"/>
                  </a:lnTo>
                  <a:lnTo>
                    <a:pt x="21" y="42"/>
                  </a:lnTo>
                  <a:lnTo>
                    <a:pt x="19" y="37"/>
                  </a:lnTo>
                  <a:lnTo>
                    <a:pt x="18" y="33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  <a:moveTo>
                    <a:pt x="88" y="298"/>
                  </a:moveTo>
                  <a:lnTo>
                    <a:pt x="122" y="298"/>
                  </a:lnTo>
                  <a:lnTo>
                    <a:pt x="134" y="298"/>
                  </a:lnTo>
                  <a:lnTo>
                    <a:pt x="145" y="295"/>
                  </a:lnTo>
                  <a:lnTo>
                    <a:pt x="155" y="291"/>
                  </a:lnTo>
                  <a:lnTo>
                    <a:pt x="163" y="285"/>
                  </a:lnTo>
                  <a:lnTo>
                    <a:pt x="166" y="282"/>
                  </a:lnTo>
                  <a:lnTo>
                    <a:pt x="168" y="278"/>
                  </a:lnTo>
                  <a:lnTo>
                    <a:pt x="171" y="272"/>
                  </a:lnTo>
                  <a:lnTo>
                    <a:pt x="173" y="265"/>
                  </a:lnTo>
                  <a:lnTo>
                    <a:pt x="175" y="249"/>
                  </a:lnTo>
                  <a:lnTo>
                    <a:pt x="176" y="228"/>
                  </a:lnTo>
                  <a:lnTo>
                    <a:pt x="176" y="212"/>
                  </a:lnTo>
                  <a:lnTo>
                    <a:pt x="174" y="197"/>
                  </a:lnTo>
                  <a:lnTo>
                    <a:pt x="172" y="190"/>
                  </a:lnTo>
                  <a:lnTo>
                    <a:pt x="170" y="185"/>
                  </a:lnTo>
                  <a:lnTo>
                    <a:pt x="167" y="180"/>
                  </a:lnTo>
                  <a:lnTo>
                    <a:pt x="165" y="177"/>
                  </a:lnTo>
                  <a:lnTo>
                    <a:pt x="159" y="170"/>
                  </a:lnTo>
                  <a:lnTo>
                    <a:pt x="153" y="166"/>
                  </a:lnTo>
                  <a:lnTo>
                    <a:pt x="146" y="161"/>
                  </a:lnTo>
                  <a:lnTo>
                    <a:pt x="139" y="159"/>
                  </a:lnTo>
                  <a:lnTo>
                    <a:pt x="135" y="158"/>
                  </a:lnTo>
                  <a:lnTo>
                    <a:pt x="130" y="158"/>
                  </a:lnTo>
                  <a:lnTo>
                    <a:pt x="126" y="158"/>
                  </a:lnTo>
                  <a:lnTo>
                    <a:pt x="122" y="158"/>
                  </a:lnTo>
                  <a:lnTo>
                    <a:pt x="88" y="158"/>
                  </a:lnTo>
                  <a:lnTo>
                    <a:pt x="88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0" name="Freeform 144"/>
            <p:cNvSpPr>
              <a:spLocks/>
            </p:cNvSpPr>
            <p:nvPr/>
          </p:nvSpPr>
          <p:spPr bwMode="auto">
            <a:xfrm>
              <a:off x="158995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5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1" name="Freeform 145"/>
            <p:cNvSpPr>
              <a:spLocks/>
            </p:cNvSpPr>
            <p:nvPr/>
          </p:nvSpPr>
          <p:spPr bwMode="auto">
            <a:xfrm>
              <a:off x="1709018" y="675127"/>
              <a:ext cx="127000" cy="125413"/>
            </a:xfrm>
            <a:custGeom>
              <a:avLst/>
              <a:gdLst>
                <a:gd name="T0" fmla="*/ 203 w 320"/>
                <a:gd name="T1" fmla="*/ 0 h 319"/>
                <a:gd name="T2" fmla="*/ 293 w 320"/>
                <a:gd name="T3" fmla="*/ 265 h 319"/>
                <a:gd name="T4" fmla="*/ 294 w 320"/>
                <a:gd name="T5" fmla="*/ 268 h 319"/>
                <a:gd name="T6" fmla="*/ 299 w 320"/>
                <a:gd name="T7" fmla="*/ 280 h 319"/>
                <a:gd name="T8" fmla="*/ 307 w 320"/>
                <a:gd name="T9" fmla="*/ 292 h 319"/>
                <a:gd name="T10" fmla="*/ 316 w 320"/>
                <a:gd name="T11" fmla="*/ 296 h 319"/>
                <a:gd name="T12" fmla="*/ 320 w 320"/>
                <a:gd name="T13" fmla="*/ 314 h 319"/>
                <a:gd name="T14" fmla="*/ 158 w 320"/>
                <a:gd name="T15" fmla="*/ 79 h 319"/>
                <a:gd name="T16" fmla="*/ 152 w 320"/>
                <a:gd name="T17" fmla="*/ 88 h 319"/>
                <a:gd name="T18" fmla="*/ 148 w 320"/>
                <a:gd name="T19" fmla="*/ 105 h 319"/>
                <a:gd name="T20" fmla="*/ 143 w 320"/>
                <a:gd name="T21" fmla="*/ 124 h 319"/>
                <a:gd name="T22" fmla="*/ 138 w 320"/>
                <a:gd name="T23" fmla="*/ 144 h 319"/>
                <a:gd name="T24" fmla="*/ 133 w 320"/>
                <a:gd name="T25" fmla="*/ 167 h 319"/>
                <a:gd name="T26" fmla="*/ 126 w 320"/>
                <a:gd name="T27" fmla="*/ 190 h 319"/>
                <a:gd name="T28" fmla="*/ 119 w 320"/>
                <a:gd name="T29" fmla="*/ 215 h 319"/>
                <a:gd name="T30" fmla="*/ 110 w 320"/>
                <a:gd name="T31" fmla="*/ 239 h 319"/>
                <a:gd name="T32" fmla="*/ 104 w 320"/>
                <a:gd name="T33" fmla="*/ 259 h 319"/>
                <a:gd name="T34" fmla="*/ 95 w 320"/>
                <a:gd name="T35" fmla="*/ 275 h 319"/>
                <a:gd name="T36" fmla="*/ 86 w 320"/>
                <a:gd name="T37" fmla="*/ 292 h 319"/>
                <a:gd name="T38" fmla="*/ 73 w 320"/>
                <a:gd name="T39" fmla="*/ 306 h 319"/>
                <a:gd name="T40" fmla="*/ 60 w 320"/>
                <a:gd name="T41" fmla="*/ 314 h 319"/>
                <a:gd name="T42" fmla="*/ 46 w 320"/>
                <a:gd name="T43" fmla="*/ 318 h 319"/>
                <a:gd name="T44" fmla="*/ 30 w 320"/>
                <a:gd name="T45" fmla="*/ 318 h 319"/>
                <a:gd name="T46" fmla="*/ 15 w 320"/>
                <a:gd name="T47" fmla="*/ 313 h 319"/>
                <a:gd name="T48" fmla="*/ 6 w 320"/>
                <a:gd name="T49" fmla="*/ 304 h 319"/>
                <a:gd name="T50" fmla="*/ 1 w 320"/>
                <a:gd name="T51" fmla="*/ 295 h 319"/>
                <a:gd name="T52" fmla="*/ 0 w 320"/>
                <a:gd name="T53" fmla="*/ 289 h 319"/>
                <a:gd name="T54" fmla="*/ 0 w 320"/>
                <a:gd name="T55" fmla="*/ 286 h 319"/>
                <a:gd name="T56" fmla="*/ 0 w 320"/>
                <a:gd name="T57" fmla="*/ 284 h 319"/>
                <a:gd name="T58" fmla="*/ 0 w 320"/>
                <a:gd name="T59" fmla="*/ 281 h 319"/>
                <a:gd name="T60" fmla="*/ 2 w 320"/>
                <a:gd name="T61" fmla="*/ 275 h 319"/>
                <a:gd name="T62" fmla="*/ 6 w 320"/>
                <a:gd name="T63" fmla="*/ 267 h 319"/>
                <a:gd name="T64" fmla="*/ 13 w 320"/>
                <a:gd name="T65" fmla="*/ 261 h 319"/>
                <a:gd name="T66" fmla="*/ 23 w 320"/>
                <a:gd name="T67" fmla="*/ 257 h 319"/>
                <a:gd name="T68" fmla="*/ 32 w 320"/>
                <a:gd name="T69" fmla="*/ 257 h 319"/>
                <a:gd name="T70" fmla="*/ 39 w 320"/>
                <a:gd name="T71" fmla="*/ 258 h 319"/>
                <a:gd name="T72" fmla="*/ 42 w 320"/>
                <a:gd name="T73" fmla="*/ 261 h 319"/>
                <a:gd name="T74" fmla="*/ 44 w 320"/>
                <a:gd name="T75" fmla="*/ 262 h 319"/>
                <a:gd name="T76" fmla="*/ 47 w 320"/>
                <a:gd name="T77" fmla="*/ 262 h 319"/>
                <a:gd name="T78" fmla="*/ 49 w 320"/>
                <a:gd name="T79" fmla="*/ 264 h 319"/>
                <a:gd name="T80" fmla="*/ 53 w 320"/>
                <a:gd name="T81" fmla="*/ 265 h 319"/>
                <a:gd name="T82" fmla="*/ 58 w 320"/>
                <a:gd name="T83" fmla="*/ 266 h 319"/>
                <a:gd name="T84" fmla="*/ 63 w 320"/>
                <a:gd name="T85" fmla="*/ 266 h 319"/>
                <a:gd name="T86" fmla="*/ 71 w 320"/>
                <a:gd name="T87" fmla="*/ 262 h 319"/>
                <a:gd name="T88" fmla="*/ 81 w 320"/>
                <a:gd name="T89" fmla="*/ 246 h 319"/>
                <a:gd name="T90" fmla="*/ 91 w 320"/>
                <a:gd name="T91" fmla="*/ 222 h 319"/>
                <a:gd name="T92" fmla="*/ 99 w 320"/>
                <a:gd name="T93" fmla="*/ 197 h 319"/>
                <a:gd name="T94" fmla="*/ 106 w 320"/>
                <a:gd name="T95" fmla="*/ 175 h 319"/>
                <a:gd name="T96" fmla="*/ 115 w 320"/>
                <a:gd name="T97" fmla="*/ 148 h 319"/>
                <a:gd name="T98" fmla="*/ 120 w 320"/>
                <a:gd name="T99" fmla="*/ 127 h 319"/>
                <a:gd name="T100" fmla="*/ 123 w 320"/>
                <a:gd name="T101" fmla="*/ 115 h 319"/>
                <a:gd name="T102" fmla="*/ 126 w 320"/>
                <a:gd name="T103" fmla="*/ 101 h 319"/>
                <a:gd name="T104" fmla="*/ 130 w 320"/>
                <a:gd name="T105" fmla="*/ 83 h 319"/>
                <a:gd name="T106" fmla="*/ 134 w 320"/>
                <a:gd name="T107" fmla="*/ 60 h 319"/>
                <a:gd name="T108" fmla="*/ 135 w 320"/>
                <a:gd name="T109" fmla="*/ 44 h 319"/>
                <a:gd name="T110" fmla="*/ 134 w 320"/>
                <a:gd name="T111" fmla="*/ 37 h 319"/>
                <a:gd name="T112" fmla="*/ 130 w 320"/>
                <a:gd name="T113" fmla="*/ 29 h 319"/>
                <a:gd name="T114" fmla="*/ 126 w 320"/>
                <a:gd name="T115" fmla="*/ 24 h 319"/>
                <a:gd name="T116" fmla="*/ 118 w 320"/>
                <a:gd name="T117" fmla="*/ 18 h 319"/>
                <a:gd name="T118" fmla="*/ 106 w 320"/>
                <a:gd name="T119" fmla="*/ 16 h 319"/>
                <a:gd name="T120" fmla="*/ 99 w 320"/>
                <a:gd name="T12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0" h="319">
                  <a:moveTo>
                    <a:pt x="99" y="0"/>
                  </a:moveTo>
                  <a:lnTo>
                    <a:pt x="203" y="0"/>
                  </a:lnTo>
                  <a:lnTo>
                    <a:pt x="292" y="263"/>
                  </a:lnTo>
                  <a:lnTo>
                    <a:pt x="293" y="265"/>
                  </a:lnTo>
                  <a:lnTo>
                    <a:pt x="293" y="266"/>
                  </a:lnTo>
                  <a:lnTo>
                    <a:pt x="294" y="268"/>
                  </a:lnTo>
                  <a:lnTo>
                    <a:pt x="296" y="271"/>
                  </a:lnTo>
                  <a:lnTo>
                    <a:pt x="299" y="280"/>
                  </a:lnTo>
                  <a:lnTo>
                    <a:pt x="305" y="289"/>
                  </a:lnTo>
                  <a:lnTo>
                    <a:pt x="307" y="292"/>
                  </a:lnTo>
                  <a:lnTo>
                    <a:pt x="311" y="294"/>
                  </a:lnTo>
                  <a:lnTo>
                    <a:pt x="316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38" y="314"/>
                  </a:lnTo>
                  <a:lnTo>
                    <a:pt x="158" y="79"/>
                  </a:lnTo>
                  <a:lnTo>
                    <a:pt x="153" y="79"/>
                  </a:lnTo>
                  <a:lnTo>
                    <a:pt x="152" y="88"/>
                  </a:lnTo>
                  <a:lnTo>
                    <a:pt x="149" y="95"/>
                  </a:lnTo>
                  <a:lnTo>
                    <a:pt x="148" y="105"/>
                  </a:lnTo>
                  <a:lnTo>
                    <a:pt x="146" y="114"/>
                  </a:lnTo>
                  <a:lnTo>
                    <a:pt x="143" y="124"/>
                  </a:lnTo>
                  <a:lnTo>
                    <a:pt x="140" y="134"/>
                  </a:lnTo>
                  <a:lnTo>
                    <a:pt x="138" y="144"/>
                  </a:lnTo>
                  <a:lnTo>
                    <a:pt x="136" y="155"/>
                  </a:lnTo>
                  <a:lnTo>
                    <a:pt x="133" y="167"/>
                  </a:lnTo>
                  <a:lnTo>
                    <a:pt x="129" y="178"/>
                  </a:lnTo>
                  <a:lnTo>
                    <a:pt x="126" y="190"/>
                  </a:lnTo>
                  <a:lnTo>
                    <a:pt x="123" y="200"/>
                  </a:lnTo>
                  <a:lnTo>
                    <a:pt x="119" y="215"/>
                  </a:lnTo>
                  <a:lnTo>
                    <a:pt x="115" y="227"/>
                  </a:lnTo>
                  <a:lnTo>
                    <a:pt x="110" y="239"/>
                  </a:lnTo>
                  <a:lnTo>
                    <a:pt x="107" y="249"/>
                  </a:lnTo>
                  <a:lnTo>
                    <a:pt x="104" y="259"/>
                  </a:lnTo>
                  <a:lnTo>
                    <a:pt x="99" y="267"/>
                  </a:lnTo>
                  <a:lnTo>
                    <a:pt x="95" y="275"/>
                  </a:lnTo>
                  <a:lnTo>
                    <a:pt x="91" y="283"/>
                  </a:lnTo>
                  <a:lnTo>
                    <a:pt x="86" y="292"/>
                  </a:lnTo>
                  <a:lnTo>
                    <a:pt x="79" y="300"/>
                  </a:lnTo>
                  <a:lnTo>
                    <a:pt x="73" y="306"/>
                  </a:lnTo>
                  <a:lnTo>
                    <a:pt x="67" y="311"/>
                  </a:lnTo>
                  <a:lnTo>
                    <a:pt x="60" y="314"/>
                  </a:lnTo>
                  <a:lnTo>
                    <a:pt x="53" y="316"/>
                  </a:lnTo>
                  <a:lnTo>
                    <a:pt x="46" y="318"/>
                  </a:lnTo>
                  <a:lnTo>
                    <a:pt x="38" y="319"/>
                  </a:lnTo>
                  <a:lnTo>
                    <a:pt x="30" y="318"/>
                  </a:lnTo>
                  <a:lnTo>
                    <a:pt x="22" y="316"/>
                  </a:lnTo>
                  <a:lnTo>
                    <a:pt x="15" y="313"/>
                  </a:lnTo>
                  <a:lnTo>
                    <a:pt x="11" y="310"/>
                  </a:lnTo>
                  <a:lnTo>
                    <a:pt x="6" y="304"/>
                  </a:lnTo>
                  <a:lnTo>
                    <a:pt x="3" y="300"/>
                  </a:lnTo>
                  <a:lnTo>
                    <a:pt x="1" y="295"/>
                  </a:lnTo>
                  <a:lnTo>
                    <a:pt x="0" y="290"/>
                  </a:lnTo>
                  <a:lnTo>
                    <a:pt x="0" y="289"/>
                  </a:lnTo>
                  <a:lnTo>
                    <a:pt x="0" y="287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83"/>
                  </a:lnTo>
                  <a:lnTo>
                    <a:pt x="0" y="281"/>
                  </a:lnTo>
                  <a:lnTo>
                    <a:pt x="1" y="280"/>
                  </a:lnTo>
                  <a:lnTo>
                    <a:pt x="2" y="275"/>
                  </a:lnTo>
                  <a:lnTo>
                    <a:pt x="3" y="272"/>
                  </a:lnTo>
                  <a:lnTo>
                    <a:pt x="6" y="267"/>
                  </a:lnTo>
                  <a:lnTo>
                    <a:pt x="10" y="264"/>
                  </a:lnTo>
                  <a:lnTo>
                    <a:pt x="13" y="261"/>
                  </a:lnTo>
                  <a:lnTo>
                    <a:pt x="18" y="258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32" y="257"/>
                  </a:lnTo>
                  <a:lnTo>
                    <a:pt x="35" y="257"/>
                  </a:lnTo>
                  <a:lnTo>
                    <a:pt x="39" y="258"/>
                  </a:lnTo>
                  <a:lnTo>
                    <a:pt x="42" y="259"/>
                  </a:lnTo>
                  <a:lnTo>
                    <a:pt x="42" y="261"/>
                  </a:lnTo>
                  <a:lnTo>
                    <a:pt x="43" y="261"/>
                  </a:lnTo>
                  <a:lnTo>
                    <a:pt x="44" y="262"/>
                  </a:lnTo>
                  <a:lnTo>
                    <a:pt x="46" y="262"/>
                  </a:lnTo>
                  <a:lnTo>
                    <a:pt x="47" y="262"/>
                  </a:lnTo>
                  <a:lnTo>
                    <a:pt x="48" y="263"/>
                  </a:lnTo>
                  <a:lnTo>
                    <a:pt x="49" y="264"/>
                  </a:lnTo>
                  <a:lnTo>
                    <a:pt x="51" y="264"/>
                  </a:lnTo>
                  <a:lnTo>
                    <a:pt x="53" y="265"/>
                  </a:lnTo>
                  <a:lnTo>
                    <a:pt x="56" y="265"/>
                  </a:lnTo>
                  <a:lnTo>
                    <a:pt x="58" y="266"/>
                  </a:lnTo>
                  <a:lnTo>
                    <a:pt x="60" y="266"/>
                  </a:lnTo>
                  <a:lnTo>
                    <a:pt x="63" y="266"/>
                  </a:lnTo>
                  <a:lnTo>
                    <a:pt x="68" y="264"/>
                  </a:lnTo>
                  <a:lnTo>
                    <a:pt x="71" y="262"/>
                  </a:lnTo>
                  <a:lnTo>
                    <a:pt x="75" y="257"/>
                  </a:lnTo>
                  <a:lnTo>
                    <a:pt x="81" y="246"/>
                  </a:lnTo>
                  <a:lnTo>
                    <a:pt x="88" y="232"/>
                  </a:lnTo>
                  <a:lnTo>
                    <a:pt x="91" y="222"/>
                  </a:lnTo>
                  <a:lnTo>
                    <a:pt x="96" y="210"/>
                  </a:lnTo>
                  <a:lnTo>
                    <a:pt x="99" y="197"/>
                  </a:lnTo>
                  <a:lnTo>
                    <a:pt x="104" y="182"/>
                  </a:lnTo>
                  <a:lnTo>
                    <a:pt x="106" y="175"/>
                  </a:lnTo>
                  <a:lnTo>
                    <a:pt x="110" y="162"/>
                  </a:lnTo>
                  <a:lnTo>
                    <a:pt x="115" y="148"/>
                  </a:lnTo>
                  <a:lnTo>
                    <a:pt x="118" y="132"/>
                  </a:lnTo>
                  <a:lnTo>
                    <a:pt x="120" y="127"/>
                  </a:lnTo>
                  <a:lnTo>
                    <a:pt x="121" y="121"/>
                  </a:lnTo>
                  <a:lnTo>
                    <a:pt x="123" y="115"/>
                  </a:lnTo>
                  <a:lnTo>
                    <a:pt x="125" y="110"/>
                  </a:lnTo>
                  <a:lnTo>
                    <a:pt x="126" y="101"/>
                  </a:lnTo>
                  <a:lnTo>
                    <a:pt x="128" y="92"/>
                  </a:lnTo>
                  <a:lnTo>
                    <a:pt x="130" y="83"/>
                  </a:lnTo>
                  <a:lnTo>
                    <a:pt x="131" y="75"/>
                  </a:lnTo>
                  <a:lnTo>
                    <a:pt x="134" y="60"/>
                  </a:lnTo>
                  <a:lnTo>
                    <a:pt x="135" y="47"/>
                  </a:lnTo>
                  <a:lnTo>
                    <a:pt x="135" y="44"/>
                  </a:lnTo>
                  <a:lnTo>
                    <a:pt x="135" y="41"/>
                  </a:lnTo>
                  <a:lnTo>
                    <a:pt x="134" y="37"/>
                  </a:lnTo>
                  <a:lnTo>
                    <a:pt x="133" y="33"/>
                  </a:lnTo>
                  <a:lnTo>
                    <a:pt x="130" y="29"/>
                  </a:lnTo>
                  <a:lnTo>
                    <a:pt x="129" y="27"/>
                  </a:lnTo>
                  <a:lnTo>
                    <a:pt x="126" y="24"/>
                  </a:lnTo>
                  <a:lnTo>
                    <a:pt x="123" y="21"/>
                  </a:lnTo>
                  <a:lnTo>
                    <a:pt x="118" y="18"/>
                  </a:lnTo>
                  <a:lnTo>
                    <a:pt x="113" y="17"/>
                  </a:lnTo>
                  <a:lnTo>
                    <a:pt x="106" y="16"/>
                  </a:lnTo>
                  <a:lnTo>
                    <a:pt x="99" y="1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2" name="Freeform 146"/>
            <p:cNvSpPr>
              <a:spLocks/>
            </p:cNvSpPr>
            <p:nvPr/>
          </p:nvSpPr>
          <p:spPr bwMode="auto">
            <a:xfrm>
              <a:off x="1843956" y="671952"/>
              <a:ext cx="88900" cy="127000"/>
            </a:xfrm>
            <a:custGeom>
              <a:avLst/>
              <a:gdLst>
                <a:gd name="T0" fmla="*/ 0 w 225"/>
                <a:gd name="T1" fmla="*/ 8 h 322"/>
                <a:gd name="T2" fmla="*/ 191 w 225"/>
                <a:gd name="T3" fmla="*/ 8 h 322"/>
                <a:gd name="T4" fmla="*/ 198 w 225"/>
                <a:gd name="T5" fmla="*/ 7 h 322"/>
                <a:gd name="T6" fmla="*/ 205 w 225"/>
                <a:gd name="T7" fmla="*/ 6 h 322"/>
                <a:gd name="T8" fmla="*/ 210 w 225"/>
                <a:gd name="T9" fmla="*/ 4 h 322"/>
                <a:gd name="T10" fmla="*/ 215 w 225"/>
                <a:gd name="T11" fmla="*/ 0 h 322"/>
                <a:gd name="T12" fmla="*/ 225 w 225"/>
                <a:gd name="T13" fmla="*/ 0 h 322"/>
                <a:gd name="T14" fmla="*/ 225 w 225"/>
                <a:gd name="T15" fmla="*/ 81 h 322"/>
                <a:gd name="T16" fmla="*/ 209 w 225"/>
                <a:gd name="T17" fmla="*/ 81 h 322"/>
                <a:gd name="T18" fmla="*/ 206 w 225"/>
                <a:gd name="T19" fmla="*/ 73 h 322"/>
                <a:gd name="T20" fmla="*/ 204 w 225"/>
                <a:gd name="T21" fmla="*/ 65 h 322"/>
                <a:gd name="T22" fmla="*/ 199 w 225"/>
                <a:gd name="T23" fmla="*/ 60 h 322"/>
                <a:gd name="T24" fmla="*/ 196 w 225"/>
                <a:gd name="T25" fmla="*/ 54 h 322"/>
                <a:gd name="T26" fmla="*/ 187 w 225"/>
                <a:gd name="T27" fmla="*/ 45 h 322"/>
                <a:gd name="T28" fmla="*/ 179 w 225"/>
                <a:gd name="T29" fmla="*/ 40 h 322"/>
                <a:gd name="T30" fmla="*/ 169 w 225"/>
                <a:gd name="T31" fmla="*/ 35 h 322"/>
                <a:gd name="T32" fmla="*/ 160 w 225"/>
                <a:gd name="T33" fmla="*/ 33 h 322"/>
                <a:gd name="T34" fmla="*/ 152 w 225"/>
                <a:gd name="T35" fmla="*/ 32 h 322"/>
                <a:gd name="T36" fmla="*/ 146 w 225"/>
                <a:gd name="T37" fmla="*/ 32 h 322"/>
                <a:gd name="T38" fmla="*/ 90 w 225"/>
                <a:gd name="T39" fmla="*/ 32 h 322"/>
                <a:gd name="T40" fmla="*/ 90 w 225"/>
                <a:gd name="T41" fmla="*/ 280 h 322"/>
                <a:gd name="T42" fmla="*/ 90 w 225"/>
                <a:gd name="T43" fmla="*/ 284 h 322"/>
                <a:gd name="T44" fmla="*/ 91 w 225"/>
                <a:gd name="T45" fmla="*/ 289 h 322"/>
                <a:gd name="T46" fmla="*/ 92 w 225"/>
                <a:gd name="T47" fmla="*/ 292 h 322"/>
                <a:gd name="T48" fmla="*/ 94 w 225"/>
                <a:gd name="T49" fmla="*/ 297 h 322"/>
                <a:gd name="T50" fmla="*/ 98 w 225"/>
                <a:gd name="T51" fmla="*/ 300 h 322"/>
                <a:gd name="T52" fmla="*/ 101 w 225"/>
                <a:gd name="T53" fmla="*/ 302 h 322"/>
                <a:gd name="T54" fmla="*/ 105 w 225"/>
                <a:gd name="T55" fmla="*/ 304 h 322"/>
                <a:gd name="T56" fmla="*/ 111 w 225"/>
                <a:gd name="T57" fmla="*/ 305 h 322"/>
                <a:gd name="T58" fmla="*/ 111 w 225"/>
                <a:gd name="T59" fmla="*/ 322 h 322"/>
                <a:gd name="T60" fmla="*/ 0 w 225"/>
                <a:gd name="T61" fmla="*/ 322 h 322"/>
                <a:gd name="T62" fmla="*/ 0 w 225"/>
                <a:gd name="T63" fmla="*/ 305 h 322"/>
                <a:gd name="T64" fmla="*/ 6 w 225"/>
                <a:gd name="T65" fmla="*/ 304 h 322"/>
                <a:gd name="T66" fmla="*/ 11 w 225"/>
                <a:gd name="T67" fmla="*/ 303 h 322"/>
                <a:gd name="T68" fmla="*/ 14 w 225"/>
                <a:gd name="T69" fmla="*/ 301 h 322"/>
                <a:gd name="T70" fmla="*/ 17 w 225"/>
                <a:gd name="T71" fmla="*/ 298 h 322"/>
                <a:gd name="T72" fmla="*/ 21 w 225"/>
                <a:gd name="T73" fmla="*/ 292 h 322"/>
                <a:gd name="T74" fmla="*/ 22 w 225"/>
                <a:gd name="T75" fmla="*/ 285 h 322"/>
                <a:gd name="T76" fmla="*/ 23 w 225"/>
                <a:gd name="T77" fmla="*/ 284 h 322"/>
                <a:gd name="T78" fmla="*/ 23 w 225"/>
                <a:gd name="T79" fmla="*/ 283 h 322"/>
                <a:gd name="T80" fmla="*/ 23 w 225"/>
                <a:gd name="T81" fmla="*/ 281 h 322"/>
                <a:gd name="T82" fmla="*/ 23 w 225"/>
                <a:gd name="T83" fmla="*/ 280 h 322"/>
                <a:gd name="T84" fmla="*/ 23 w 225"/>
                <a:gd name="T85" fmla="*/ 50 h 322"/>
                <a:gd name="T86" fmla="*/ 23 w 225"/>
                <a:gd name="T87" fmla="*/ 49 h 322"/>
                <a:gd name="T88" fmla="*/ 23 w 225"/>
                <a:gd name="T89" fmla="*/ 46 h 322"/>
                <a:gd name="T90" fmla="*/ 23 w 225"/>
                <a:gd name="T91" fmla="*/ 45 h 322"/>
                <a:gd name="T92" fmla="*/ 22 w 225"/>
                <a:gd name="T93" fmla="*/ 44 h 322"/>
                <a:gd name="T94" fmla="*/ 21 w 225"/>
                <a:gd name="T95" fmla="*/ 37 h 322"/>
                <a:gd name="T96" fmla="*/ 17 w 225"/>
                <a:gd name="T97" fmla="*/ 32 h 322"/>
                <a:gd name="T98" fmla="*/ 14 w 225"/>
                <a:gd name="T99" fmla="*/ 29 h 322"/>
                <a:gd name="T100" fmla="*/ 11 w 225"/>
                <a:gd name="T101" fmla="*/ 26 h 322"/>
                <a:gd name="T102" fmla="*/ 6 w 225"/>
                <a:gd name="T103" fmla="*/ 25 h 322"/>
                <a:gd name="T104" fmla="*/ 0 w 225"/>
                <a:gd name="T105" fmla="*/ 24 h 322"/>
                <a:gd name="T106" fmla="*/ 0 w 225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322">
                  <a:moveTo>
                    <a:pt x="0" y="8"/>
                  </a:moveTo>
                  <a:lnTo>
                    <a:pt x="191" y="8"/>
                  </a:lnTo>
                  <a:lnTo>
                    <a:pt x="198" y="7"/>
                  </a:lnTo>
                  <a:lnTo>
                    <a:pt x="205" y="6"/>
                  </a:lnTo>
                  <a:lnTo>
                    <a:pt x="210" y="4"/>
                  </a:lnTo>
                  <a:lnTo>
                    <a:pt x="215" y="0"/>
                  </a:lnTo>
                  <a:lnTo>
                    <a:pt x="225" y="0"/>
                  </a:lnTo>
                  <a:lnTo>
                    <a:pt x="225" y="81"/>
                  </a:lnTo>
                  <a:lnTo>
                    <a:pt x="209" y="81"/>
                  </a:lnTo>
                  <a:lnTo>
                    <a:pt x="206" y="73"/>
                  </a:lnTo>
                  <a:lnTo>
                    <a:pt x="204" y="65"/>
                  </a:lnTo>
                  <a:lnTo>
                    <a:pt x="199" y="60"/>
                  </a:lnTo>
                  <a:lnTo>
                    <a:pt x="196" y="54"/>
                  </a:lnTo>
                  <a:lnTo>
                    <a:pt x="187" y="45"/>
                  </a:lnTo>
                  <a:lnTo>
                    <a:pt x="179" y="40"/>
                  </a:lnTo>
                  <a:lnTo>
                    <a:pt x="169" y="35"/>
                  </a:lnTo>
                  <a:lnTo>
                    <a:pt x="160" y="33"/>
                  </a:lnTo>
                  <a:lnTo>
                    <a:pt x="152" y="32"/>
                  </a:lnTo>
                  <a:lnTo>
                    <a:pt x="146" y="32"/>
                  </a:lnTo>
                  <a:lnTo>
                    <a:pt x="90" y="32"/>
                  </a:lnTo>
                  <a:lnTo>
                    <a:pt x="90" y="280"/>
                  </a:lnTo>
                  <a:lnTo>
                    <a:pt x="90" y="284"/>
                  </a:lnTo>
                  <a:lnTo>
                    <a:pt x="91" y="289"/>
                  </a:lnTo>
                  <a:lnTo>
                    <a:pt x="92" y="292"/>
                  </a:lnTo>
                  <a:lnTo>
                    <a:pt x="94" y="297"/>
                  </a:lnTo>
                  <a:lnTo>
                    <a:pt x="98" y="300"/>
                  </a:lnTo>
                  <a:lnTo>
                    <a:pt x="101" y="302"/>
                  </a:lnTo>
                  <a:lnTo>
                    <a:pt x="105" y="304"/>
                  </a:lnTo>
                  <a:lnTo>
                    <a:pt x="111" y="305"/>
                  </a:lnTo>
                  <a:lnTo>
                    <a:pt x="111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1" y="303"/>
                  </a:lnTo>
                  <a:lnTo>
                    <a:pt x="14" y="301"/>
                  </a:lnTo>
                  <a:lnTo>
                    <a:pt x="17" y="298"/>
                  </a:lnTo>
                  <a:lnTo>
                    <a:pt x="21" y="292"/>
                  </a:lnTo>
                  <a:lnTo>
                    <a:pt x="22" y="285"/>
                  </a:lnTo>
                  <a:lnTo>
                    <a:pt x="23" y="284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80"/>
                  </a:lnTo>
                  <a:lnTo>
                    <a:pt x="23" y="50"/>
                  </a:lnTo>
                  <a:lnTo>
                    <a:pt x="23" y="49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2" y="44"/>
                  </a:lnTo>
                  <a:lnTo>
                    <a:pt x="21" y="37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1" y="26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3" name="Freeform 147"/>
            <p:cNvSpPr>
              <a:spLocks noEditPoints="1"/>
            </p:cNvSpPr>
            <p:nvPr/>
          </p:nvSpPr>
          <p:spPr bwMode="auto">
            <a:xfrm>
              <a:off x="1943968" y="671952"/>
              <a:ext cx="123825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5 w 314"/>
                <a:gd name="T19" fmla="*/ 290 h 324"/>
                <a:gd name="T20" fmla="*/ 216 w 314"/>
                <a:gd name="T21" fmla="*/ 312 h 324"/>
                <a:gd name="T22" fmla="*/ 172 w 314"/>
                <a:gd name="T23" fmla="*/ 323 h 324"/>
                <a:gd name="T24" fmla="*/ 128 w 314"/>
                <a:gd name="T25" fmla="*/ 320 h 324"/>
                <a:gd name="T26" fmla="*/ 85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4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40 w 314"/>
                <a:gd name="T47" fmla="*/ 1 h 324"/>
                <a:gd name="T48" fmla="*/ 149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7 w 314"/>
                <a:gd name="T55" fmla="*/ 65 h 324"/>
                <a:gd name="T56" fmla="*/ 77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1 w 314"/>
                <a:gd name="T65" fmla="*/ 278 h 324"/>
                <a:gd name="T66" fmla="*/ 121 w 314"/>
                <a:gd name="T67" fmla="*/ 292 h 324"/>
                <a:gd name="T68" fmla="*/ 148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3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4 w 314"/>
                <a:gd name="T87" fmla="*/ 38 h 324"/>
                <a:gd name="T88" fmla="*/ 181 w 314"/>
                <a:gd name="T89" fmla="*/ 27 h 324"/>
                <a:gd name="T90" fmla="*/ 158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8" y="0"/>
                  </a:moveTo>
                  <a:lnTo>
                    <a:pt x="176" y="1"/>
                  </a:lnTo>
                  <a:lnTo>
                    <a:pt x="192" y="3"/>
                  </a:lnTo>
                  <a:lnTo>
                    <a:pt x="208" y="8"/>
                  </a:lnTo>
                  <a:lnTo>
                    <a:pt x="223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2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1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5" y="290"/>
                  </a:lnTo>
                  <a:lnTo>
                    <a:pt x="241" y="299"/>
                  </a:lnTo>
                  <a:lnTo>
                    <a:pt x="229" y="306"/>
                  </a:lnTo>
                  <a:lnTo>
                    <a:pt x="216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8" y="324"/>
                  </a:lnTo>
                  <a:lnTo>
                    <a:pt x="142" y="323"/>
                  </a:lnTo>
                  <a:lnTo>
                    <a:pt x="128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3" y="299"/>
                  </a:lnTo>
                  <a:lnTo>
                    <a:pt x="61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3" y="229"/>
                  </a:lnTo>
                  <a:lnTo>
                    <a:pt x="7" y="213"/>
                  </a:lnTo>
                  <a:lnTo>
                    <a:pt x="4" y="197"/>
                  </a:lnTo>
                  <a:lnTo>
                    <a:pt x="2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4" y="132"/>
                  </a:lnTo>
                  <a:lnTo>
                    <a:pt x="7" y="117"/>
                  </a:lnTo>
                  <a:lnTo>
                    <a:pt x="12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3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9" y="20"/>
                  </a:lnTo>
                  <a:lnTo>
                    <a:pt x="92" y="12"/>
                  </a:lnTo>
                  <a:lnTo>
                    <a:pt x="106" y="8"/>
                  </a:lnTo>
                  <a:lnTo>
                    <a:pt x="123" y="3"/>
                  </a:lnTo>
                  <a:lnTo>
                    <a:pt x="140" y="1"/>
                  </a:lnTo>
                  <a:lnTo>
                    <a:pt x="158" y="0"/>
                  </a:lnTo>
                  <a:close/>
                  <a:moveTo>
                    <a:pt x="158" y="23"/>
                  </a:moveTo>
                  <a:lnTo>
                    <a:pt x="149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9" y="33"/>
                  </a:lnTo>
                  <a:lnTo>
                    <a:pt x="112" y="38"/>
                  </a:lnTo>
                  <a:lnTo>
                    <a:pt x="105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7" y="65"/>
                  </a:lnTo>
                  <a:lnTo>
                    <a:pt x="84" y="76"/>
                  </a:lnTo>
                  <a:lnTo>
                    <a:pt x="81" y="89"/>
                  </a:lnTo>
                  <a:lnTo>
                    <a:pt x="77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7" y="215"/>
                  </a:lnTo>
                  <a:lnTo>
                    <a:pt x="80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1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1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8" y="299"/>
                  </a:lnTo>
                  <a:lnTo>
                    <a:pt x="158" y="300"/>
                  </a:lnTo>
                  <a:lnTo>
                    <a:pt x="168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3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5" y="278"/>
                  </a:lnTo>
                  <a:lnTo>
                    <a:pt x="219" y="271"/>
                  </a:lnTo>
                  <a:lnTo>
                    <a:pt x="225" y="263"/>
                  </a:lnTo>
                  <a:lnTo>
                    <a:pt x="229" y="253"/>
                  </a:lnTo>
                  <a:lnTo>
                    <a:pt x="233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7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4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8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4" name="Freeform 148"/>
            <p:cNvSpPr>
              <a:spLocks noEditPoints="1"/>
            </p:cNvSpPr>
            <p:nvPr/>
          </p:nvSpPr>
          <p:spPr bwMode="auto">
            <a:xfrm>
              <a:off x="2083668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1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60 w 252"/>
                <a:gd name="T21" fmla="*/ 2 h 319"/>
                <a:gd name="T22" fmla="*/ 194 w 252"/>
                <a:gd name="T23" fmla="*/ 12 h 319"/>
                <a:gd name="T24" fmla="*/ 222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7 w 252"/>
                <a:gd name="T33" fmla="*/ 144 h 319"/>
                <a:gd name="T34" fmla="*/ 228 w 252"/>
                <a:gd name="T35" fmla="*/ 181 h 319"/>
                <a:gd name="T36" fmla="*/ 207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5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7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2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70 w 252"/>
                <a:gd name="T73" fmla="*/ 41 h 319"/>
                <a:gd name="T74" fmla="*/ 160 w 252"/>
                <a:gd name="T75" fmla="*/ 30 h 319"/>
                <a:gd name="T76" fmla="*/ 143 w 252"/>
                <a:gd name="T77" fmla="*/ 24 h 319"/>
                <a:gd name="T78" fmla="*/ 131 w 252"/>
                <a:gd name="T79" fmla="*/ 24 h 319"/>
                <a:gd name="T80" fmla="*/ 121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4" y="302"/>
                  </a:lnTo>
                  <a:lnTo>
                    <a:pt x="7" y="301"/>
                  </a:lnTo>
                  <a:lnTo>
                    <a:pt x="10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1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6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7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46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2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1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1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2" y="300"/>
                  </a:lnTo>
                  <a:lnTo>
                    <a:pt x="107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9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1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21" y="26"/>
                  </a:lnTo>
                  <a:lnTo>
                    <a:pt x="113" y="29"/>
                  </a:lnTo>
                  <a:lnTo>
                    <a:pt x="107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5" name="Freeform 149"/>
            <p:cNvSpPr>
              <a:spLocks noEditPoints="1"/>
            </p:cNvSpPr>
            <p:nvPr/>
          </p:nvSpPr>
          <p:spPr bwMode="auto">
            <a:xfrm>
              <a:off x="2199556" y="671952"/>
              <a:ext cx="123825" cy="128588"/>
            </a:xfrm>
            <a:custGeom>
              <a:avLst/>
              <a:gdLst>
                <a:gd name="T0" fmla="*/ 191 w 313"/>
                <a:gd name="T1" fmla="*/ 3 h 324"/>
                <a:gd name="T2" fmla="*/ 236 w 313"/>
                <a:gd name="T3" fmla="*/ 20 h 324"/>
                <a:gd name="T4" fmla="*/ 272 w 313"/>
                <a:gd name="T5" fmla="*/ 50 h 324"/>
                <a:gd name="T6" fmla="*/ 297 w 313"/>
                <a:gd name="T7" fmla="*/ 89 h 324"/>
                <a:gd name="T8" fmla="*/ 311 w 313"/>
                <a:gd name="T9" fmla="*/ 132 h 324"/>
                <a:gd name="T10" fmla="*/ 313 w 313"/>
                <a:gd name="T11" fmla="*/ 162 h 324"/>
                <a:gd name="T12" fmla="*/ 313 w 313"/>
                <a:gd name="T13" fmla="*/ 163 h 324"/>
                <a:gd name="T14" fmla="*/ 306 w 313"/>
                <a:gd name="T15" fmla="*/ 213 h 324"/>
                <a:gd name="T16" fmla="*/ 287 w 313"/>
                <a:gd name="T17" fmla="*/ 256 h 324"/>
                <a:gd name="T18" fmla="*/ 254 w 313"/>
                <a:gd name="T19" fmla="*/ 290 h 324"/>
                <a:gd name="T20" fmla="*/ 215 w 313"/>
                <a:gd name="T21" fmla="*/ 312 h 324"/>
                <a:gd name="T22" fmla="*/ 172 w 313"/>
                <a:gd name="T23" fmla="*/ 323 h 324"/>
                <a:gd name="T24" fmla="*/ 127 w 313"/>
                <a:gd name="T25" fmla="*/ 320 h 324"/>
                <a:gd name="T26" fmla="*/ 85 w 313"/>
                <a:gd name="T27" fmla="*/ 306 h 324"/>
                <a:gd name="T28" fmla="*/ 47 w 313"/>
                <a:gd name="T29" fmla="*/ 279 h 324"/>
                <a:gd name="T30" fmla="*/ 18 w 313"/>
                <a:gd name="T31" fmla="*/ 242 h 324"/>
                <a:gd name="T32" fmla="*/ 3 w 313"/>
                <a:gd name="T33" fmla="*/ 197 h 324"/>
                <a:gd name="T34" fmla="*/ 0 w 313"/>
                <a:gd name="T35" fmla="*/ 163 h 324"/>
                <a:gd name="T36" fmla="*/ 0 w 313"/>
                <a:gd name="T37" fmla="*/ 162 h 324"/>
                <a:gd name="T38" fmla="*/ 6 w 313"/>
                <a:gd name="T39" fmla="*/ 117 h 324"/>
                <a:gd name="T40" fmla="*/ 24 w 313"/>
                <a:gd name="T41" fmla="*/ 76 h 324"/>
                <a:gd name="T42" fmla="*/ 53 w 313"/>
                <a:gd name="T43" fmla="*/ 39 h 324"/>
                <a:gd name="T44" fmla="*/ 91 w 313"/>
                <a:gd name="T45" fmla="*/ 12 h 324"/>
                <a:gd name="T46" fmla="*/ 139 w 313"/>
                <a:gd name="T47" fmla="*/ 1 h 324"/>
                <a:gd name="T48" fmla="*/ 148 w 313"/>
                <a:gd name="T49" fmla="*/ 24 h 324"/>
                <a:gd name="T50" fmla="*/ 125 w 313"/>
                <a:gd name="T51" fmla="*/ 30 h 324"/>
                <a:gd name="T52" fmla="*/ 104 w 313"/>
                <a:gd name="T53" fmla="*/ 42 h 324"/>
                <a:gd name="T54" fmla="*/ 88 w 313"/>
                <a:gd name="T55" fmla="*/ 65 h 324"/>
                <a:gd name="T56" fmla="*/ 77 w 313"/>
                <a:gd name="T57" fmla="*/ 104 h 324"/>
                <a:gd name="T58" fmla="*/ 74 w 313"/>
                <a:gd name="T59" fmla="*/ 163 h 324"/>
                <a:gd name="T60" fmla="*/ 76 w 313"/>
                <a:gd name="T61" fmla="*/ 215 h 324"/>
                <a:gd name="T62" fmla="*/ 85 w 313"/>
                <a:gd name="T63" fmla="*/ 253 h 324"/>
                <a:gd name="T64" fmla="*/ 100 w 313"/>
                <a:gd name="T65" fmla="*/ 278 h 324"/>
                <a:gd name="T66" fmla="*/ 120 w 313"/>
                <a:gd name="T67" fmla="*/ 292 h 324"/>
                <a:gd name="T68" fmla="*/ 147 w 313"/>
                <a:gd name="T69" fmla="*/ 299 h 324"/>
                <a:gd name="T70" fmla="*/ 177 w 313"/>
                <a:gd name="T71" fmla="*/ 298 h 324"/>
                <a:gd name="T72" fmla="*/ 200 w 313"/>
                <a:gd name="T73" fmla="*/ 289 h 324"/>
                <a:gd name="T74" fmla="*/ 219 w 313"/>
                <a:gd name="T75" fmla="*/ 271 h 324"/>
                <a:gd name="T76" fmla="*/ 232 w 313"/>
                <a:gd name="T77" fmla="*/ 242 h 324"/>
                <a:gd name="T78" fmla="*/ 238 w 313"/>
                <a:gd name="T79" fmla="*/ 200 h 324"/>
                <a:gd name="T80" fmla="*/ 239 w 313"/>
                <a:gd name="T81" fmla="*/ 142 h 324"/>
                <a:gd name="T82" fmla="*/ 234 w 313"/>
                <a:gd name="T83" fmla="*/ 89 h 324"/>
                <a:gd name="T84" fmla="*/ 221 w 313"/>
                <a:gd name="T85" fmla="*/ 55 h 324"/>
                <a:gd name="T86" fmla="*/ 203 w 313"/>
                <a:gd name="T87" fmla="*/ 38 h 324"/>
                <a:gd name="T88" fmla="*/ 181 w 313"/>
                <a:gd name="T89" fmla="*/ 27 h 324"/>
                <a:gd name="T90" fmla="*/ 157 w 313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8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3"/>
                  </a:lnTo>
                  <a:lnTo>
                    <a:pt x="313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6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6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7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8" y="48"/>
                  </a:lnTo>
                  <a:lnTo>
                    <a:pt x="92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0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8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6" name="Freeform 150"/>
            <p:cNvSpPr>
              <a:spLocks noEditPoints="1"/>
            </p:cNvSpPr>
            <p:nvPr/>
          </p:nvSpPr>
          <p:spPr bwMode="auto">
            <a:xfrm>
              <a:off x="23313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3 w 324"/>
                <a:gd name="T21" fmla="*/ 295 h 389"/>
                <a:gd name="T22" fmla="*/ 323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5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8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3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5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7 w 324"/>
                <a:gd name="T83" fmla="*/ 289 h 389"/>
                <a:gd name="T84" fmla="*/ 20 w 324"/>
                <a:gd name="T85" fmla="*/ 289 h 389"/>
                <a:gd name="T86" fmla="*/ 34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1 w 324"/>
                <a:gd name="T93" fmla="*/ 140 h 389"/>
                <a:gd name="T94" fmla="*/ 139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5 w 324"/>
                <a:gd name="T103" fmla="*/ 0 h 389"/>
                <a:gd name="T104" fmla="*/ 197 w 324"/>
                <a:gd name="T105" fmla="*/ 25 h 389"/>
                <a:gd name="T106" fmla="*/ 175 w 324"/>
                <a:gd name="T107" fmla="*/ 41 h 389"/>
                <a:gd name="T108" fmla="*/ 150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5" y="0"/>
                  </a:moveTo>
                  <a:lnTo>
                    <a:pt x="295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4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4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2" y="293"/>
                  </a:lnTo>
                  <a:lnTo>
                    <a:pt x="323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3" y="310"/>
                  </a:lnTo>
                  <a:lnTo>
                    <a:pt x="322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5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8" y="322"/>
                  </a:lnTo>
                  <a:lnTo>
                    <a:pt x="245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6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2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7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3" y="345"/>
                  </a:lnTo>
                  <a:lnTo>
                    <a:pt x="73" y="345"/>
                  </a:lnTo>
                  <a:lnTo>
                    <a:pt x="73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2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6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5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6" y="292"/>
                  </a:lnTo>
                  <a:lnTo>
                    <a:pt x="10" y="290"/>
                  </a:lnTo>
                  <a:lnTo>
                    <a:pt x="17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4" y="286"/>
                  </a:lnTo>
                  <a:lnTo>
                    <a:pt x="39" y="284"/>
                  </a:lnTo>
                  <a:lnTo>
                    <a:pt x="44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1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9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9" y="28"/>
                  </a:lnTo>
                  <a:lnTo>
                    <a:pt x="135" y="24"/>
                  </a:lnTo>
                  <a:lnTo>
                    <a:pt x="130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5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7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50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1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1" y="226"/>
                  </a:lnTo>
                  <a:lnTo>
                    <a:pt x="87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7" name="Freeform 151"/>
            <p:cNvSpPr>
              <a:spLocks/>
            </p:cNvSpPr>
            <p:nvPr/>
          </p:nvSpPr>
          <p:spPr bwMode="auto">
            <a:xfrm>
              <a:off x="2463081" y="671952"/>
              <a:ext cx="109537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9 w 278"/>
                <a:gd name="T5" fmla="*/ 323 h 324"/>
                <a:gd name="T6" fmla="*/ 125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6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5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68 w 278"/>
                <a:gd name="T53" fmla="*/ 24 h 324"/>
                <a:gd name="T54" fmla="*/ 158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5 w 278"/>
                <a:gd name="T65" fmla="*/ 151 h 324"/>
                <a:gd name="T66" fmla="*/ 73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9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4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4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7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4" y="320"/>
                  </a:lnTo>
                  <a:lnTo>
                    <a:pt x="169" y="323"/>
                  </a:lnTo>
                  <a:lnTo>
                    <a:pt x="156" y="324"/>
                  </a:lnTo>
                  <a:lnTo>
                    <a:pt x="139" y="323"/>
                  </a:lnTo>
                  <a:lnTo>
                    <a:pt x="125" y="320"/>
                  </a:lnTo>
                  <a:lnTo>
                    <a:pt x="110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6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6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5" y="65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0" y="17"/>
                  </a:lnTo>
                  <a:lnTo>
                    <a:pt x="92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1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4" y="1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5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79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8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8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6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3" y="158"/>
                  </a:lnTo>
                  <a:lnTo>
                    <a:pt x="73" y="165"/>
                  </a:lnTo>
                  <a:lnTo>
                    <a:pt x="73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2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69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6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4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8" name="Freeform 152"/>
            <p:cNvSpPr>
              <a:spLocks/>
            </p:cNvSpPr>
            <p:nvPr/>
          </p:nvSpPr>
          <p:spPr bwMode="auto">
            <a:xfrm>
              <a:off x="2588493" y="671952"/>
              <a:ext cx="114300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2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1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9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1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4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0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4 w 290"/>
                <a:gd name="T75" fmla="*/ 321 h 324"/>
                <a:gd name="T76" fmla="*/ 239 w 290"/>
                <a:gd name="T77" fmla="*/ 323 h 324"/>
                <a:gd name="T78" fmla="*/ 212 w 290"/>
                <a:gd name="T79" fmla="*/ 315 h 324"/>
                <a:gd name="T80" fmla="*/ 194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4 w 290"/>
                <a:gd name="T93" fmla="*/ 157 h 324"/>
                <a:gd name="T94" fmla="*/ 103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5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5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5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1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1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8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9" y="72"/>
                  </a:lnTo>
                  <a:lnTo>
                    <a:pt x="246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30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8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8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8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2" y="319"/>
                  </a:lnTo>
                  <a:lnTo>
                    <a:pt x="274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9" y="323"/>
                  </a:lnTo>
                  <a:lnTo>
                    <a:pt x="224" y="319"/>
                  </a:lnTo>
                  <a:lnTo>
                    <a:pt x="217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3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4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3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5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5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5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9" name="Freeform 153"/>
            <p:cNvSpPr>
              <a:spLocks/>
            </p:cNvSpPr>
            <p:nvPr/>
          </p:nvSpPr>
          <p:spPr bwMode="auto">
            <a:xfrm>
              <a:off x="2717081" y="675127"/>
              <a:ext cx="127000" cy="123825"/>
            </a:xfrm>
            <a:custGeom>
              <a:avLst/>
              <a:gdLst>
                <a:gd name="T0" fmla="*/ 111 w 320"/>
                <a:gd name="T1" fmla="*/ 0 h 314"/>
                <a:gd name="T2" fmla="*/ 111 w 320"/>
                <a:gd name="T3" fmla="*/ 16 h 314"/>
                <a:gd name="T4" fmla="*/ 110 w 320"/>
                <a:gd name="T5" fmla="*/ 17 h 314"/>
                <a:gd name="T6" fmla="*/ 109 w 320"/>
                <a:gd name="T7" fmla="*/ 17 h 314"/>
                <a:gd name="T8" fmla="*/ 109 w 320"/>
                <a:gd name="T9" fmla="*/ 17 h 314"/>
                <a:gd name="T10" fmla="*/ 107 w 320"/>
                <a:gd name="T11" fmla="*/ 17 h 314"/>
                <a:gd name="T12" fmla="*/ 104 w 320"/>
                <a:gd name="T13" fmla="*/ 18 h 314"/>
                <a:gd name="T14" fmla="*/ 101 w 320"/>
                <a:gd name="T15" fmla="*/ 19 h 314"/>
                <a:gd name="T16" fmla="*/ 95 w 320"/>
                <a:gd name="T17" fmla="*/ 24 h 314"/>
                <a:gd name="T18" fmla="*/ 90 w 320"/>
                <a:gd name="T19" fmla="*/ 34 h 314"/>
                <a:gd name="T20" fmla="*/ 90 w 320"/>
                <a:gd name="T21" fmla="*/ 209 h 314"/>
                <a:gd name="T22" fmla="*/ 232 w 320"/>
                <a:gd name="T23" fmla="*/ 62 h 314"/>
                <a:gd name="T24" fmla="*/ 232 w 320"/>
                <a:gd name="T25" fmla="*/ 37 h 314"/>
                <a:gd name="T26" fmla="*/ 228 w 320"/>
                <a:gd name="T27" fmla="*/ 29 h 314"/>
                <a:gd name="T28" fmla="*/ 224 w 320"/>
                <a:gd name="T29" fmla="*/ 22 h 314"/>
                <a:gd name="T30" fmla="*/ 215 w 320"/>
                <a:gd name="T31" fmla="*/ 17 h 314"/>
                <a:gd name="T32" fmla="*/ 209 w 320"/>
                <a:gd name="T33" fmla="*/ 0 h 314"/>
                <a:gd name="T34" fmla="*/ 320 w 320"/>
                <a:gd name="T35" fmla="*/ 16 h 314"/>
                <a:gd name="T36" fmla="*/ 310 w 320"/>
                <a:gd name="T37" fmla="*/ 18 h 314"/>
                <a:gd name="T38" fmla="*/ 304 w 320"/>
                <a:gd name="T39" fmla="*/ 24 h 314"/>
                <a:gd name="T40" fmla="*/ 299 w 320"/>
                <a:gd name="T41" fmla="*/ 36 h 314"/>
                <a:gd name="T42" fmla="*/ 299 w 320"/>
                <a:gd name="T43" fmla="*/ 38 h 314"/>
                <a:gd name="T44" fmla="*/ 299 w 320"/>
                <a:gd name="T45" fmla="*/ 42 h 314"/>
                <a:gd name="T46" fmla="*/ 299 w 320"/>
                <a:gd name="T47" fmla="*/ 273 h 314"/>
                <a:gd name="T48" fmla="*/ 299 w 320"/>
                <a:gd name="T49" fmla="*/ 276 h 314"/>
                <a:gd name="T50" fmla="*/ 301 w 320"/>
                <a:gd name="T51" fmla="*/ 284 h 314"/>
                <a:gd name="T52" fmla="*/ 306 w 320"/>
                <a:gd name="T53" fmla="*/ 293 h 314"/>
                <a:gd name="T54" fmla="*/ 314 w 320"/>
                <a:gd name="T55" fmla="*/ 296 h 314"/>
                <a:gd name="T56" fmla="*/ 320 w 320"/>
                <a:gd name="T57" fmla="*/ 314 h 314"/>
                <a:gd name="T58" fmla="*/ 209 w 320"/>
                <a:gd name="T59" fmla="*/ 297 h 314"/>
                <a:gd name="T60" fmla="*/ 217 w 320"/>
                <a:gd name="T61" fmla="*/ 295 h 314"/>
                <a:gd name="T62" fmla="*/ 223 w 320"/>
                <a:gd name="T63" fmla="*/ 292 h 314"/>
                <a:gd name="T64" fmla="*/ 229 w 320"/>
                <a:gd name="T65" fmla="*/ 283 h 314"/>
                <a:gd name="T66" fmla="*/ 230 w 320"/>
                <a:gd name="T67" fmla="*/ 277 h 314"/>
                <a:gd name="T68" fmla="*/ 232 w 320"/>
                <a:gd name="T69" fmla="*/ 272 h 314"/>
                <a:gd name="T70" fmla="*/ 229 w 320"/>
                <a:gd name="T71" fmla="*/ 101 h 314"/>
                <a:gd name="T72" fmla="*/ 90 w 320"/>
                <a:gd name="T73" fmla="*/ 272 h 314"/>
                <a:gd name="T74" fmla="*/ 91 w 320"/>
                <a:gd name="T75" fmla="*/ 281 h 314"/>
                <a:gd name="T76" fmla="*/ 94 w 320"/>
                <a:gd name="T77" fmla="*/ 289 h 314"/>
                <a:gd name="T78" fmla="*/ 101 w 320"/>
                <a:gd name="T79" fmla="*/ 294 h 314"/>
                <a:gd name="T80" fmla="*/ 111 w 320"/>
                <a:gd name="T81" fmla="*/ 297 h 314"/>
                <a:gd name="T82" fmla="*/ 0 w 320"/>
                <a:gd name="T83" fmla="*/ 314 h 314"/>
                <a:gd name="T84" fmla="*/ 6 w 320"/>
                <a:gd name="T85" fmla="*/ 296 h 314"/>
                <a:gd name="T86" fmla="*/ 14 w 320"/>
                <a:gd name="T87" fmla="*/ 293 h 314"/>
                <a:gd name="T88" fmla="*/ 21 w 320"/>
                <a:gd name="T89" fmla="*/ 284 h 314"/>
                <a:gd name="T90" fmla="*/ 23 w 320"/>
                <a:gd name="T91" fmla="*/ 276 h 314"/>
                <a:gd name="T92" fmla="*/ 23 w 320"/>
                <a:gd name="T93" fmla="*/ 273 h 314"/>
                <a:gd name="T94" fmla="*/ 23 w 320"/>
                <a:gd name="T95" fmla="*/ 42 h 314"/>
                <a:gd name="T96" fmla="*/ 23 w 320"/>
                <a:gd name="T97" fmla="*/ 38 h 314"/>
                <a:gd name="T98" fmla="*/ 22 w 320"/>
                <a:gd name="T99" fmla="*/ 36 h 314"/>
                <a:gd name="T100" fmla="*/ 17 w 320"/>
                <a:gd name="T101" fmla="*/ 24 h 314"/>
                <a:gd name="T102" fmla="*/ 11 w 320"/>
                <a:gd name="T103" fmla="*/ 18 h 314"/>
                <a:gd name="T104" fmla="*/ 0 w 320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1" y="19"/>
                  </a:lnTo>
                  <a:lnTo>
                    <a:pt x="99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90" y="34"/>
                  </a:lnTo>
                  <a:lnTo>
                    <a:pt x="90" y="42"/>
                  </a:lnTo>
                  <a:lnTo>
                    <a:pt x="90" y="209"/>
                  </a:lnTo>
                  <a:lnTo>
                    <a:pt x="92" y="209"/>
                  </a:lnTo>
                  <a:lnTo>
                    <a:pt x="232" y="62"/>
                  </a:lnTo>
                  <a:lnTo>
                    <a:pt x="232" y="42"/>
                  </a:lnTo>
                  <a:lnTo>
                    <a:pt x="232" y="37"/>
                  </a:lnTo>
                  <a:lnTo>
                    <a:pt x="230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4" y="22"/>
                  </a:lnTo>
                  <a:lnTo>
                    <a:pt x="219" y="19"/>
                  </a:lnTo>
                  <a:lnTo>
                    <a:pt x="215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16"/>
                  </a:lnTo>
                  <a:lnTo>
                    <a:pt x="314" y="17"/>
                  </a:lnTo>
                  <a:lnTo>
                    <a:pt x="310" y="18"/>
                  </a:lnTo>
                  <a:lnTo>
                    <a:pt x="306" y="21"/>
                  </a:lnTo>
                  <a:lnTo>
                    <a:pt x="304" y="24"/>
                  </a:lnTo>
                  <a:lnTo>
                    <a:pt x="301" y="29"/>
                  </a:lnTo>
                  <a:lnTo>
                    <a:pt x="299" y="36"/>
                  </a:lnTo>
                  <a:lnTo>
                    <a:pt x="299" y="37"/>
                  </a:lnTo>
                  <a:lnTo>
                    <a:pt x="299" y="38"/>
                  </a:lnTo>
                  <a:lnTo>
                    <a:pt x="299" y="41"/>
                  </a:lnTo>
                  <a:lnTo>
                    <a:pt x="299" y="42"/>
                  </a:lnTo>
                  <a:lnTo>
                    <a:pt x="299" y="272"/>
                  </a:lnTo>
                  <a:lnTo>
                    <a:pt x="299" y="273"/>
                  </a:lnTo>
                  <a:lnTo>
                    <a:pt x="299" y="275"/>
                  </a:lnTo>
                  <a:lnTo>
                    <a:pt x="299" y="276"/>
                  </a:lnTo>
                  <a:lnTo>
                    <a:pt x="299" y="277"/>
                  </a:lnTo>
                  <a:lnTo>
                    <a:pt x="301" y="284"/>
                  </a:lnTo>
                  <a:lnTo>
                    <a:pt x="304" y="290"/>
                  </a:lnTo>
                  <a:lnTo>
                    <a:pt x="306" y="293"/>
                  </a:lnTo>
                  <a:lnTo>
                    <a:pt x="310" y="295"/>
                  </a:lnTo>
                  <a:lnTo>
                    <a:pt x="314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4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3" y="292"/>
                  </a:lnTo>
                  <a:lnTo>
                    <a:pt x="227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2" y="274"/>
                  </a:lnTo>
                  <a:lnTo>
                    <a:pt x="232" y="272"/>
                  </a:lnTo>
                  <a:lnTo>
                    <a:pt x="232" y="101"/>
                  </a:lnTo>
                  <a:lnTo>
                    <a:pt x="229" y="101"/>
                  </a:lnTo>
                  <a:lnTo>
                    <a:pt x="90" y="248"/>
                  </a:lnTo>
                  <a:lnTo>
                    <a:pt x="90" y="272"/>
                  </a:lnTo>
                  <a:lnTo>
                    <a:pt x="90" y="276"/>
                  </a:lnTo>
                  <a:lnTo>
                    <a:pt x="91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8" y="292"/>
                  </a:lnTo>
                  <a:lnTo>
                    <a:pt x="101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1" y="295"/>
                  </a:lnTo>
                  <a:lnTo>
                    <a:pt x="14" y="293"/>
                  </a:lnTo>
                  <a:lnTo>
                    <a:pt x="17" y="290"/>
                  </a:lnTo>
                  <a:lnTo>
                    <a:pt x="21" y="284"/>
                  </a:lnTo>
                  <a:lnTo>
                    <a:pt x="22" y="277"/>
                  </a:lnTo>
                  <a:lnTo>
                    <a:pt x="23" y="276"/>
                  </a:lnTo>
                  <a:lnTo>
                    <a:pt x="23" y="275"/>
                  </a:lnTo>
                  <a:lnTo>
                    <a:pt x="23" y="273"/>
                  </a:lnTo>
                  <a:lnTo>
                    <a:pt x="23" y="272"/>
                  </a:lnTo>
                  <a:lnTo>
                    <a:pt x="23" y="42"/>
                  </a:lnTo>
                  <a:lnTo>
                    <a:pt x="23" y="41"/>
                  </a:lnTo>
                  <a:lnTo>
                    <a:pt x="23" y="38"/>
                  </a:lnTo>
                  <a:lnTo>
                    <a:pt x="23" y="37"/>
                  </a:lnTo>
                  <a:lnTo>
                    <a:pt x="22" y="36"/>
                  </a:lnTo>
                  <a:lnTo>
                    <a:pt x="21" y="29"/>
                  </a:lnTo>
                  <a:lnTo>
                    <a:pt x="17" y="24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0" name="Freeform 154"/>
            <p:cNvSpPr>
              <a:spLocks noEditPoints="1"/>
            </p:cNvSpPr>
            <p:nvPr/>
          </p:nvSpPr>
          <p:spPr bwMode="auto">
            <a:xfrm>
              <a:off x="2858368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90 w 319"/>
                <a:gd name="T7" fmla="*/ 169 h 449"/>
                <a:gd name="T8" fmla="*/ 230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10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0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6 w 319"/>
                <a:gd name="T41" fmla="*/ 152 h 449"/>
                <a:gd name="T42" fmla="*/ 173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7 w 319"/>
                <a:gd name="T55" fmla="*/ 31 h 449"/>
                <a:gd name="T56" fmla="*/ 182 w 319"/>
                <a:gd name="T57" fmla="*/ 16 h 449"/>
                <a:gd name="T58" fmla="*/ 197 w 319"/>
                <a:gd name="T59" fmla="*/ 3 h 449"/>
                <a:gd name="T60" fmla="*/ 232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50 w 319"/>
                <a:gd name="T73" fmla="*/ 102 h 449"/>
                <a:gd name="T74" fmla="*/ 112 w 319"/>
                <a:gd name="T75" fmla="*/ 92 h 449"/>
                <a:gd name="T76" fmla="*/ 82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7 w 319"/>
                <a:gd name="T87" fmla="*/ 26 h 449"/>
                <a:gd name="T88" fmla="*/ 123 w 319"/>
                <a:gd name="T89" fmla="*/ 35 h 449"/>
                <a:gd name="T90" fmla="*/ 113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9" y="156"/>
                  </a:lnTo>
                  <a:lnTo>
                    <a:pt x="95" y="159"/>
                  </a:lnTo>
                  <a:lnTo>
                    <a:pt x="92" y="163"/>
                  </a:lnTo>
                  <a:lnTo>
                    <a:pt x="90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5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10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10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7" y="430"/>
                  </a:lnTo>
                  <a:lnTo>
                    <a:pt x="219" y="429"/>
                  </a:lnTo>
                  <a:lnTo>
                    <a:pt x="223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6" y="431"/>
                  </a:lnTo>
                  <a:lnTo>
                    <a:pt x="10" y="430"/>
                  </a:lnTo>
                  <a:lnTo>
                    <a:pt x="14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4" y="156"/>
                  </a:lnTo>
                  <a:lnTo>
                    <a:pt x="10" y="153"/>
                  </a:lnTo>
                  <a:lnTo>
                    <a:pt x="6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7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8" y="54"/>
                  </a:lnTo>
                  <a:lnTo>
                    <a:pt x="224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2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3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5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5"/>
                  </a:lnTo>
                  <a:lnTo>
                    <a:pt x="191" y="34"/>
                  </a:lnTo>
                  <a:lnTo>
                    <a:pt x="187" y="31"/>
                  </a:lnTo>
                  <a:lnTo>
                    <a:pt x="185" y="28"/>
                  </a:lnTo>
                  <a:lnTo>
                    <a:pt x="184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6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7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7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3" y="16"/>
                  </a:lnTo>
                  <a:lnTo>
                    <a:pt x="246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5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4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7" y="100"/>
                  </a:lnTo>
                  <a:lnTo>
                    <a:pt x="179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0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20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9" y="83"/>
                  </a:lnTo>
                  <a:lnTo>
                    <a:pt x="92" y="77"/>
                  </a:lnTo>
                  <a:lnTo>
                    <a:pt x="86" y="72"/>
                  </a:lnTo>
                  <a:lnTo>
                    <a:pt x="82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3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2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2" y="10"/>
                  </a:lnTo>
                  <a:lnTo>
                    <a:pt x="88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9" y="5"/>
                  </a:lnTo>
                  <a:lnTo>
                    <a:pt x="133" y="9"/>
                  </a:lnTo>
                  <a:lnTo>
                    <a:pt x="137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8" y="19"/>
                  </a:lnTo>
                  <a:lnTo>
                    <a:pt x="138" y="20"/>
                  </a:lnTo>
                  <a:lnTo>
                    <a:pt x="138" y="23"/>
                  </a:lnTo>
                  <a:lnTo>
                    <a:pt x="137" y="26"/>
                  </a:lnTo>
                  <a:lnTo>
                    <a:pt x="136" y="28"/>
                  </a:lnTo>
                  <a:lnTo>
                    <a:pt x="133" y="29"/>
                  </a:lnTo>
                  <a:lnTo>
                    <a:pt x="129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9" y="36"/>
                  </a:lnTo>
                  <a:lnTo>
                    <a:pt x="117" y="36"/>
                  </a:lnTo>
                  <a:lnTo>
                    <a:pt x="113" y="35"/>
                  </a:lnTo>
                  <a:lnTo>
                    <a:pt x="111" y="34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1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9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9" y="39"/>
                  </a:lnTo>
                  <a:lnTo>
                    <a:pt x="90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1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1" y="62"/>
                  </a:lnTo>
                  <a:lnTo>
                    <a:pt x="130" y="64"/>
                  </a:lnTo>
                  <a:lnTo>
                    <a:pt x="139" y="66"/>
                  </a:lnTo>
                  <a:lnTo>
                    <a:pt x="150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1" name="Freeform 155"/>
            <p:cNvSpPr>
              <a:spLocks/>
            </p:cNvSpPr>
            <p:nvPr/>
          </p:nvSpPr>
          <p:spPr bwMode="auto">
            <a:xfrm>
              <a:off x="3059981" y="671952"/>
              <a:ext cx="88900" cy="127000"/>
            </a:xfrm>
            <a:custGeom>
              <a:avLst/>
              <a:gdLst>
                <a:gd name="T0" fmla="*/ 0 w 224"/>
                <a:gd name="T1" fmla="*/ 8 h 322"/>
                <a:gd name="T2" fmla="*/ 190 w 224"/>
                <a:gd name="T3" fmla="*/ 8 h 322"/>
                <a:gd name="T4" fmla="*/ 197 w 224"/>
                <a:gd name="T5" fmla="*/ 7 h 322"/>
                <a:gd name="T6" fmla="*/ 203 w 224"/>
                <a:gd name="T7" fmla="*/ 6 h 322"/>
                <a:gd name="T8" fmla="*/ 208 w 224"/>
                <a:gd name="T9" fmla="*/ 4 h 322"/>
                <a:gd name="T10" fmla="*/ 214 w 224"/>
                <a:gd name="T11" fmla="*/ 0 h 322"/>
                <a:gd name="T12" fmla="*/ 224 w 224"/>
                <a:gd name="T13" fmla="*/ 0 h 322"/>
                <a:gd name="T14" fmla="*/ 224 w 224"/>
                <a:gd name="T15" fmla="*/ 81 h 322"/>
                <a:gd name="T16" fmla="*/ 208 w 224"/>
                <a:gd name="T17" fmla="*/ 81 h 322"/>
                <a:gd name="T18" fmla="*/ 205 w 224"/>
                <a:gd name="T19" fmla="*/ 73 h 322"/>
                <a:gd name="T20" fmla="*/ 202 w 224"/>
                <a:gd name="T21" fmla="*/ 65 h 322"/>
                <a:gd name="T22" fmla="*/ 198 w 224"/>
                <a:gd name="T23" fmla="*/ 60 h 322"/>
                <a:gd name="T24" fmla="*/ 194 w 224"/>
                <a:gd name="T25" fmla="*/ 54 h 322"/>
                <a:gd name="T26" fmla="*/ 186 w 224"/>
                <a:gd name="T27" fmla="*/ 45 h 322"/>
                <a:gd name="T28" fmla="*/ 177 w 224"/>
                <a:gd name="T29" fmla="*/ 40 h 322"/>
                <a:gd name="T30" fmla="*/ 168 w 224"/>
                <a:gd name="T31" fmla="*/ 35 h 322"/>
                <a:gd name="T32" fmla="*/ 159 w 224"/>
                <a:gd name="T33" fmla="*/ 33 h 322"/>
                <a:gd name="T34" fmla="*/ 150 w 224"/>
                <a:gd name="T35" fmla="*/ 32 h 322"/>
                <a:gd name="T36" fmla="*/ 145 w 224"/>
                <a:gd name="T37" fmla="*/ 32 h 322"/>
                <a:gd name="T38" fmla="*/ 88 w 224"/>
                <a:gd name="T39" fmla="*/ 32 h 322"/>
                <a:gd name="T40" fmla="*/ 88 w 224"/>
                <a:gd name="T41" fmla="*/ 280 h 322"/>
                <a:gd name="T42" fmla="*/ 88 w 224"/>
                <a:gd name="T43" fmla="*/ 284 h 322"/>
                <a:gd name="T44" fmla="*/ 89 w 224"/>
                <a:gd name="T45" fmla="*/ 289 h 322"/>
                <a:gd name="T46" fmla="*/ 91 w 224"/>
                <a:gd name="T47" fmla="*/ 292 h 322"/>
                <a:gd name="T48" fmla="*/ 92 w 224"/>
                <a:gd name="T49" fmla="*/ 297 h 322"/>
                <a:gd name="T50" fmla="*/ 96 w 224"/>
                <a:gd name="T51" fmla="*/ 300 h 322"/>
                <a:gd name="T52" fmla="*/ 100 w 224"/>
                <a:gd name="T53" fmla="*/ 302 h 322"/>
                <a:gd name="T54" fmla="*/ 104 w 224"/>
                <a:gd name="T55" fmla="*/ 304 h 322"/>
                <a:gd name="T56" fmla="*/ 110 w 224"/>
                <a:gd name="T57" fmla="*/ 305 h 322"/>
                <a:gd name="T58" fmla="*/ 110 w 224"/>
                <a:gd name="T59" fmla="*/ 322 h 322"/>
                <a:gd name="T60" fmla="*/ 0 w 224"/>
                <a:gd name="T61" fmla="*/ 322 h 322"/>
                <a:gd name="T62" fmla="*/ 0 w 224"/>
                <a:gd name="T63" fmla="*/ 305 h 322"/>
                <a:gd name="T64" fmla="*/ 5 w 224"/>
                <a:gd name="T65" fmla="*/ 304 h 322"/>
                <a:gd name="T66" fmla="*/ 10 w 224"/>
                <a:gd name="T67" fmla="*/ 303 h 322"/>
                <a:gd name="T68" fmla="*/ 13 w 224"/>
                <a:gd name="T69" fmla="*/ 301 h 322"/>
                <a:gd name="T70" fmla="*/ 15 w 224"/>
                <a:gd name="T71" fmla="*/ 298 h 322"/>
                <a:gd name="T72" fmla="*/ 19 w 224"/>
                <a:gd name="T73" fmla="*/ 292 h 322"/>
                <a:gd name="T74" fmla="*/ 21 w 224"/>
                <a:gd name="T75" fmla="*/ 285 h 322"/>
                <a:gd name="T76" fmla="*/ 21 w 224"/>
                <a:gd name="T77" fmla="*/ 284 h 322"/>
                <a:gd name="T78" fmla="*/ 21 w 224"/>
                <a:gd name="T79" fmla="*/ 283 h 322"/>
                <a:gd name="T80" fmla="*/ 21 w 224"/>
                <a:gd name="T81" fmla="*/ 281 h 322"/>
                <a:gd name="T82" fmla="*/ 21 w 224"/>
                <a:gd name="T83" fmla="*/ 280 h 322"/>
                <a:gd name="T84" fmla="*/ 21 w 224"/>
                <a:gd name="T85" fmla="*/ 50 h 322"/>
                <a:gd name="T86" fmla="*/ 21 w 224"/>
                <a:gd name="T87" fmla="*/ 49 h 322"/>
                <a:gd name="T88" fmla="*/ 21 w 224"/>
                <a:gd name="T89" fmla="*/ 46 h 322"/>
                <a:gd name="T90" fmla="*/ 21 w 224"/>
                <a:gd name="T91" fmla="*/ 45 h 322"/>
                <a:gd name="T92" fmla="*/ 21 w 224"/>
                <a:gd name="T93" fmla="*/ 44 h 322"/>
                <a:gd name="T94" fmla="*/ 19 w 224"/>
                <a:gd name="T95" fmla="*/ 37 h 322"/>
                <a:gd name="T96" fmla="*/ 15 w 224"/>
                <a:gd name="T97" fmla="*/ 32 h 322"/>
                <a:gd name="T98" fmla="*/ 13 w 224"/>
                <a:gd name="T99" fmla="*/ 29 h 322"/>
                <a:gd name="T100" fmla="*/ 10 w 224"/>
                <a:gd name="T101" fmla="*/ 26 h 322"/>
                <a:gd name="T102" fmla="*/ 5 w 224"/>
                <a:gd name="T103" fmla="*/ 25 h 322"/>
                <a:gd name="T104" fmla="*/ 0 w 224"/>
                <a:gd name="T105" fmla="*/ 24 h 322"/>
                <a:gd name="T106" fmla="*/ 0 w 224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322">
                  <a:moveTo>
                    <a:pt x="0" y="8"/>
                  </a:moveTo>
                  <a:lnTo>
                    <a:pt x="190" y="8"/>
                  </a:lnTo>
                  <a:lnTo>
                    <a:pt x="197" y="7"/>
                  </a:lnTo>
                  <a:lnTo>
                    <a:pt x="203" y="6"/>
                  </a:lnTo>
                  <a:lnTo>
                    <a:pt x="208" y="4"/>
                  </a:lnTo>
                  <a:lnTo>
                    <a:pt x="214" y="0"/>
                  </a:lnTo>
                  <a:lnTo>
                    <a:pt x="224" y="0"/>
                  </a:lnTo>
                  <a:lnTo>
                    <a:pt x="224" y="81"/>
                  </a:lnTo>
                  <a:lnTo>
                    <a:pt x="208" y="81"/>
                  </a:lnTo>
                  <a:lnTo>
                    <a:pt x="205" y="73"/>
                  </a:lnTo>
                  <a:lnTo>
                    <a:pt x="202" y="65"/>
                  </a:lnTo>
                  <a:lnTo>
                    <a:pt x="198" y="60"/>
                  </a:lnTo>
                  <a:lnTo>
                    <a:pt x="194" y="54"/>
                  </a:lnTo>
                  <a:lnTo>
                    <a:pt x="186" y="45"/>
                  </a:lnTo>
                  <a:lnTo>
                    <a:pt x="177" y="40"/>
                  </a:lnTo>
                  <a:lnTo>
                    <a:pt x="168" y="35"/>
                  </a:lnTo>
                  <a:lnTo>
                    <a:pt x="159" y="33"/>
                  </a:lnTo>
                  <a:lnTo>
                    <a:pt x="150" y="32"/>
                  </a:lnTo>
                  <a:lnTo>
                    <a:pt x="145" y="32"/>
                  </a:lnTo>
                  <a:lnTo>
                    <a:pt x="88" y="32"/>
                  </a:lnTo>
                  <a:lnTo>
                    <a:pt x="88" y="280"/>
                  </a:lnTo>
                  <a:lnTo>
                    <a:pt x="88" y="284"/>
                  </a:lnTo>
                  <a:lnTo>
                    <a:pt x="89" y="289"/>
                  </a:lnTo>
                  <a:lnTo>
                    <a:pt x="91" y="292"/>
                  </a:lnTo>
                  <a:lnTo>
                    <a:pt x="92" y="297"/>
                  </a:lnTo>
                  <a:lnTo>
                    <a:pt x="96" y="300"/>
                  </a:lnTo>
                  <a:lnTo>
                    <a:pt x="100" y="302"/>
                  </a:lnTo>
                  <a:lnTo>
                    <a:pt x="104" y="304"/>
                  </a:lnTo>
                  <a:lnTo>
                    <a:pt x="110" y="305"/>
                  </a:lnTo>
                  <a:lnTo>
                    <a:pt x="110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5" y="298"/>
                  </a:lnTo>
                  <a:lnTo>
                    <a:pt x="19" y="292"/>
                  </a:lnTo>
                  <a:lnTo>
                    <a:pt x="21" y="285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50"/>
                  </a:lnTo>
                  <a:lnTo>
                    <a:pt x="21" y="49"/>
                  </a:lnTo>
                  <a:lnTo>
                    <a:pt x="21" y="46"/>
                  </a:lnTo>
                  <a:lnTo>
                    <a:pt x="21" y="45"/>
                  </a:lnTo>
                  <a:lnTo>
                    <a:pt x="21" y="44"/>
                  </a:lnTo>
                  <a:lnTo>
                    <a:pt x="19" y="37"/>
                  </a:lnTo>
                  <a:lnTo>
                    <a:pt x="15" y="32"/>
                  </a:lnTo>
                  <a:lnTo>
                    <a:pt x="13" y="29"/>
                  </a:lnTo>
                  <a:lnTo>
                    <a:pt x="10" y="26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2" name="Freeform 156"/>
            <p:cNvSpPr>
              <a:spLocks noEditPoints="1"/>
            </p:cNvSpPr>
            <p:nvPr/>
          </p:nvSpPr>
          <p:spPr bwMode="auto">
            <a:xfrm>
              <a:off x="3159993" y="671952"/>
              <a:ext cx="123825" cy="128588"/>
            </a:xfrm>
            <a:custGeom>
              <a:avLst/>
              <a:gdLst>
                <a:gd name="T0" fmla="*/ 191 w 314"/>
                <a:gd name="T1" fmla="*/ 3 h 324"/>
                <a:gd name="T2" fmla="*/ 236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5 w 314"/>
                <a:gd name="T27" fmla="*/ 306 h 324"/>
                <a:gd name="T28" fmla="*/ 47 w 314"/>
                <a:gd name="T29" fmla="*/ 279 h 324"/>
                <a:gd name="T30" fmla="*/ 18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6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39 w 314"/>
                <a:gd name="T47" fmla="*/ 1 h 324"/>
                <a:gd name="T48" fmla="*/ 149 w 314"/>
                <a:gd name="T49" fmla="*/ 24 h 324"/>
                <a:gd name="T50" fmla="*/ 126 w 314"/>
                <a:gd name="T51" fmla="*/ 30 h 324"/>
                <a:gd name="T52" fmla="*/ 104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6 w 314"/>
                <a:gd name="T61" fmla="*/ 215 h 324"/>
                <a:gd name="T62" fmla="*/ 85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2 w 314"/>
                <a:gd name="T77" fmla="*/ 242 h 324"/>
                <a:gd name="T78" fmla="*/ 238 w 314"/>
                <a:gd name="T79" fmla="*/ 200 h 324"/>
                <a:gd name="T80" fmla="*/ 239 w 314"/>
                <a:gd name="T81" fmla="*/ 142 h 324"/>
                <a:gd name="T82" fmla="*/ 234 w 314"/>
                <a:gd name="T83" fmla="*/ 89 h 324"/>
                <a:gd name="T84" fmla="*/ 222 w 314"/>
                <a:gd name="T85" fmla="*/ 55 h 324"/>
                <a:gd name="T86" fmla="*/ 203 w 314"/>
                <a:gd name="T87" fmla="*/ 38 h 324"/>
                <a:gd name="T88" fmla="*/ 181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2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9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6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40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2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4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3" name="Freeform 157"/>
            <p:cNvSpPr>
              <a:spLocks/>
            </p:cNvSpPr>
            <p:nvPr/>
          </p:nvSpPr>
          <p:spPr bwMode="auto">
            <a:xfrm>
              <a:off x="3299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4 w 278"/>
                <a:gd name="T15" fmla="*/ 195 h 324"/>
                <a:gd name="T16" fmla="*/ 1 w 278"/>
                <a:gd name="T17" fmla="*/ 142 h 324"/>
                <a:gd name="T18" fmla="*/ 13 w 278"/>
                <a:gd name="T19" fmla="*/ 93 h 324"/>
                <a:gd name="T20" fmla="*/ 35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8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9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90 w 278"/>
                <a:gd name="T71" fmla="*/ 246 h 324"/>
                <a:gd name="T72" fmla="*/ 109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6 w 278"/>
                <a:gd name="T79" fmla="*/ 289 h 324"/>
                <a:gd name="T80" fmla="*/ 220 w 278"/>
                <a:gd name="T81" fmla="*/ 280 h 324"/>
                <a:gd name="T82" fmla="*/ 244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4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1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3" y="228"/>
                  </a:lnTo>
                  <a:lnTo>
                    <a:pt x="7" y="212"/>
                  </a:lnTo>
                  <a:lnTo>
                    <a:pt x="4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4" y="124"/>
                  </a:lnTo>
                  <a:lnTo>
                    <a:pt x="7" y="107"/>
                  </a:lnTo>
                  <a:lnTo>
                    <a:pt x="13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9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0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9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1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90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9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7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6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4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4" name="Freeform 158"/>
            <p:cNvSpPr>
              <a:spLocks/>
            </p:cNvSpPr>
            <p:nvPr/>
          </p:nvSpPr>
          <p:spPr bwMode="auto">
            <a:xfrm>
              <a:off x="3425106" y="675127"/>
              <a:ext cx="112712" cy="125413"/>
            </a:xfrm>
            <a:custGeom>
              <a:avLst/>
              <a:gdLst>
                <a:gd name="T0" fmla="*/ 127 w 286"/>
                <a:gd name="T1" fmla="*/ 16 h 319"/>
                <a:gd name="T2" fmla="*/ 123 w 286"/>
                <a:gd name="T3" fmla="*/ 16 h 319"/>
                <a:gd name="T4" fmla="*/ 111 w 286"/>
                <a:gd name="T5" fmla="*/ 23 h 319"/>
                <a:gd name="T6" fmla="*/ 108 w 286"/>
                <a:gd name="T7" fmla="*/ 32 h 319"/>
                <a:gd name="T8" fmla="*/ 112 w 286"/>
                <a:gd name="T9" fmla="*/ 44 h 319"/>
                <a:gd name="T10" fmla="*/ 184 w 286"/>
                <a:gd name="T11" fmla="*/ 161 h 319"/>
                <a:gd name="T12" fmla="*/ 230 w 286"/>
                <a:gd name="T13" fmla="*/ 54 h 319"/>
                <a:gd name="T14" fmla="*/ 231 w 286"/>
                <a:gd name="T15" fmla="*/ 50 h 319"/>
                <a:gd name="T16" fmla="*/ 232 w 286"/>
                <a:gd name="T17" fmla="*/ 46 h 319"/>
                <a:gd name="T18" fmla="*/ 233 w 286"/>
                <a:gd name="T19" fmla="*/ 38 h 319"/>
                <a:gd name="T20" fmla="*/ 232 w 286"/>
                <a:gd name="T21" fmla="*/ 28 h 319"/>
                <a:gd name="T22" fmla="*/ 219 w 286"/>
                <a:gd name="T23" fmla="*/ 19 h 319"/>
                <a:gd name="T24" fmla="*/ 208 w 286"/>
                <a:gd name="T25" fmla="*/ 17 h 319"/>
                <a:gd name="T26" fmla="*/ 203 w 286"/>
                <a:gd name="T27" fmla="*/ 0 h 319"/>
                <a:gd name="T28" fmla="*/ 280 w 286"/>
                <a:gd name="T29" fmla="*/ 18 h 319"/>
                <a:gd name="T30" fmla="*/ 268 w 286"/>
                <a:gd name="T31" fmla="*/ 28 h 319"/>
                <a:gd name="T32" fmla="*/ 258 w 286"/>
                <a:gd name="T33" fmla="*/ 47 h 319"/>
                <a:gd name="T34" fmla="*/ 257 w 286"/>
                <a:gd name="T35" fmla="*/ 51 h 319"/>
                <a:gd name="T36" fmla="*/ 163 w 286"/>
                <a:gd name="T37" fmla="*/ 267 h 319"/>
                <a:gd name="T38" fmla="*/ 136 w 286"/>
                <a:gd name="T39" fmla="*/ 300 h 319"/>
                <a:gd name="T40" fmla="*/ 115 w 286"/>
                <a:gd name="T41" fmla="*/ 312 h 319"/>
                <a:gd name="T42" fmla="*/ 89 w 286"/>
                <a:gd name="T43" fmla="*/ 318 h 319"/>
                <a:gd name="T44" fmla="*/ 59 w 286"/>
                <a:gd name="T45" fmla="*/ 316 h 319"/>
                <a:gd name="T46" fmla="*/ 38 w 286"/>
                <a:gd name="T47" fmla="*/ 307 h 319"/>
                <a:gd name="T48" fmla="*/ 27 w 286"/>
                <a:gd name="T49" fmla="*/ 296 h 319"/>
                <a:gd name="T50" fmla="*/ 20 w 286"/>
                <a:gd name="T51" fmla="*/ 280 h 319"/>
                <a:gd name="T52" fmla="*/ 20 w 286"/>
                <a:gd name="T53" fmla="*/ 273 h 319"/>
                <a:gd name="T54" fmla="*/ 21 w 286"/>
                <a:gd name="T55" fmla="*/ 264 h 319"/>
                <a:gd name="T56" fmla="*/ 30 w 286"/>
                <a:gd name="T57" fmla="*/ 248 h 319"/>
                <a:gd name="T58" fmla="*/ 47 w 286"/>
                <a:gd name="T59" fmla="*/ 239 h 319"/>
                <a:gd name="T60" fmla="*/ 66 w 286"/>
                <a:gd name="T61" fmla="*/ 239 h 319"/>
                <a:gd name="T62" fmla="*/ 80 w 286"/>
                <a:gd name="T63" fmla="*/ 248 h 319"/>
                <a:gd name="T64" fmla="*/ 88 w 286"/>
                <a:gd name="T65" fmla="*/ 262 h 319"/>
                <a:gd name="T66" fmla="*/ 89 w 286"/>
                <a:gd name="T67" fmla="*/ 268 h 319"/>
                <a:gd name="T68" fmla="*/ 91 w 286"/>
                <a:gd name="T69" fmla="*/ 272 h 319"/>
                <a:gd name="T70" fmla="*/ 97 w 286"/>
                <a:gd name="T71" fmla="*/ 282 h 319"/>
                <a:gd name="T72" fmla="*/ 106 w 286"/>
                <a:gd name="T73" fmla="*/ 284 h 319"/>
                <a:gd name="T74" fmla="*/ 122 w 286"/>
                <a:gd name="T75" fmla="*/ 280 h 319"/>
                <a:gd name="T76" fmla="*/ 137 w 286"/>
                <a:gd name="T77" fmla="*/ 265 h 319"/>
                <a:gd name="T78" fmla="*/ 147 w 286"/>
                <a:gd name="T79" fmla="*/ 247 h 319"/>
                <a:gd name="T80" fmla="*/ 26 w 286"/>
                <a:gd name="T81" fmla="*/ 33 h 319"/>
                <a:gd name="T82" fmla="*/ 8 w 286"/>
                <a:gd name="T83" fmla="*/ 18 h 319"/>
                <a:gd name="T84" fmla="*/ 2 w 286"/>
                <a:gd name="T85" fmla="*/ 16 h 319"/>
                <a:gd name="T86" fmla="*/ 130 w 286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319">
                  <a:moveTo>
                    <a:pt x="130" y="0"/>
                  </a:moveTo>
                  <a:lnTo>
                    <a:pt x="130" y="16"/>
                  </a:lnTo>
                  <a:lnTo>
                    <a:pt x="127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4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3" y="43"/>
                  </a:lnTo>
                  <a:lnTo>
                    <a:pt x="233" y="41"/>
                  </a:lnTo>
                  <a:lnTo>
                    <a:pt x="233" y="38"/>
                  </a:lnTo>
                  <a:lnTo>
                    <a:pt x="233" y="36"/>
                  </a:lnTo>
                  <a:lnTo>
                    <a:pt x="233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3" y="16"/>
                  </a:lnTo>
                  <a:lnTo>
                    <a:pt x="203" y="0"/>
                  </a:lnTo>
                  <a:lnTo>
                    <a:pt x="286" y="0"/>
                  </a:lnTo>
                  <a:lnTo>
                    <a:pt x="286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8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89" y="318"/>
                  </a:lnTo>
                  <a:lnTo>
                    <a:pt x="79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1" y="314"/>
                  </a:lnTo>
                  <a:lnTo>
                    <a:pt x="45" y="311"/>
                  </a:lnTo>
                  <a:lnTo>
                    <a:pt x="38" y="307"/>
                  </a:lnTo>
                  <a:lnTo>
                    <a:pt x="34" y="304"/>
                  </a:lnTo>
                  <a:lnTo>
                    <a:pt x="29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0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1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0" y="242"/>
                  </a:lnTo>
                  <a:lnTo>
                    <a:pt x="74" y="244"/>
                  </a:lnTo>
                  <a:lnTo>
                    <a:pt x="80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89" y="267"/>
                  </a:lnTo>
                  <a:lnTo>
                    <a:pt x="89" y="268"/>
                  </a:lnTo>
                  <a:lnTo>
                    <a:pt x="89" y="270"/>
                  </a:lnTo>
                  <a:lnTo>
                    <a:pt x="89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99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7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7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6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5" name="Freeform 159"/>
            <p:cNvSpPr>
              <a:spLocks noEditPoints="1"/>
            </p:cNvSpPr>
            <p:nvPr/>
          </p:nvSpPr>
          <p:spPr bwMode="auto">
            <a:xfrm>
              <a:off x="35378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2 w 324"/>
                <a:gd name="T21" fmla="*/ 295 h 389"/>
                <a:gd name="T22" fmla="*/ 324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4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9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2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4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8 w 324"/>
                <a:gd name="T83" fmla="*/ 289 h 389"/>
                <a:gd name="T84" fmla="*/ 20 w 324"/>
                <a:gd name="T85" fmla="*/ 289 h 389"/>
                <a:gd name="T86" fmla="*/ 33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0 w 324"/>
                <a:gd name="T93" fmla="*/ 140 h 389"/>
                <a:gd name="T94" fmla="*/ 138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6 w 324"/>
                <a:gd name="T103" fmla="*/ 0 h 389"/>
                <a:gd name="T104" fmla="*/ 196 w 324"/>
                <a:gd name="T105" fmla="*/ 25 h 389"/>
                <a:gd name="T106" fmla="*/ 175 w 324"/>
                <a:gd name="T107" fmla="*/ 41 h 389"/>
                <a:gd name="T108" fmla="*/ 149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6" y="0"/>
                  </a:moveTo>
                  <a:lnTo>
                    <a:pt x="296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3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1" y="293"/>
                  </a:lnTo>
                  <a:lnTo>
                    <a:pt x="322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4" y="310"/>
                  </a:lnTo>
                  <a:lnTo>
                    <a:pt x="321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7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2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9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5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1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8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7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5" y="292"/>
                  </a:lnTo>
                  <a:lnTo>
                    <a:pt x="10" y="290"/>
                  </a:lnTo>
                  <a:lnTo>
                    <a:pt x="18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3" y="286"/>
                  </a:lnTo>
                  <a:lnTo>
                    <a:pt x="39" y="284"/>
                  </a:lnTo>
                  <a:lnTo>
                    <a:pt x="43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8" y="28"/>
                  </a:lnTo>
                  <a:lnTo>
                    <a:pt x="135" y="24"/>
                  </a:lnTo>
                  <a:lnTo>
                    <a:pt x="129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6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6" y="25"/>
                  </a:lnTo>
                  <a:lnTo>
                    <a:pt x="191" y="27"/>
                  </a:lnTo>
                  <a:lnTo>
                    <a:pt x="186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49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0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0" y="226"/>
                  </a:lnTo>
                  <a:lnTo>
                    <a:pt x="88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6" name="Freeform 160"/>
            <p:cNvSpPr>
              <a:spLocks noEditPoints="1"/>
            </p:cNvSpPr>
            <p:nvPr/>
          </p:nvSpPr>
          <p:spPr bwMode="auto">
            <a:xfrm>
              <a:off x="3663231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3 w 336"/>
                <a:gd name="T3" fmla="*/ 295 h 319"/>
                <a:gd name="T4" fmla="*/ 20 w 336"/>
                <a:gd name="T5" fmla="*/ 288 h 319"/>
                <a:gd name="T6" fmla="*/ 25 w 336"/>
                <a:gd name="T7" fmla="*/ 279 h 319"/>
                <a:gd name="T8" fmla="*/ 30 w 336"/>
                <a:gd name="T9" fmla="*/ 272 h 319"/>
                <a:gd name="T10" fmla="*/ 121 w 336"/>
                <a:gd name="T11" fmla="*/ 77 h 319"/>
                <a:gd name="T12" fmla="*/ 123 w 336"/>
                <a:gd name="T13" fmla="*/ 70 h 319"/>
                <a:gd name="T14" fmla="*/ 125 w 336"/>
                <a:gd name="T15" fmla="*/ 62 h 319"/>
                <a:gd name="T16" fmla="*/ 126 w 336"/>
                <a:gd name="T17" fmla="*/ 56 h 319"/>
                <a:gd name="T18" fmla="*/ 127 w 336"/>
                <a:gd name="T19" fmla="*/ 49 h 319"/>
                <a:gd name="T20" fmla="*/ 122 w 336"/>
                <a:gd name="T21" fmla="*/ 43 h 319"/>
                <a:gd name="T22" fmla="*/ 110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29 w 336"/>
                <a:gd name="T31" fmla="*/ 20 h 319"/>
                <a:gd name="T32" fmla="*/ 146 w 336"/>
                <a:gd name="T33" fmla="*/ 12 h 319"/>
                <a:gd name="T34" fmla="*/ 157 w 336"/>
                <a:gd name="T35" fmla="*/ 5 h 319"/>
                <a:gd name="T36" fmla="*/ 160 w 336"/>
                <a:gd name="T37" fmla="*/ 2 h 319"/>
                <a:gd name="T38" fmla="*/ 177 w 336"/>
                <a:gd name="T39" fmla="*/ 0 h 319"/>
                <a:gd name="T40" fmla="*/ 301 w 336"/>
                <a:gd name="T41" fmla="*/ 259 h 319"/>
                <a:gd name="T42" fmla="*/ 312 w 336"/>
                <a:gd name="T43" fmla="*/ 279 h 319"/>
                <a:gd name="T44" fmla="*/ 321 w 336"/>
                <a:gd name="T45" fmla="*/ 291 h 319"/>
                <a:gd name="T46" fmla="*/ 330 w 336"/>
                <a:gd name="T47" fmla="*/ 299 h 319"/>
                <a:gd name="T48" fmla="*/ 334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8 w 336"/>
                <a:gd name="T55" fmla="*/ 302 h 319"/>
                <a:gd name="T56" fmla="*/ 218 w 336"/>
                <a:gd name="T57" fmla="*/ 301 h 319"/>
                <a:gd name="T58" fmla="*/ 225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3 w 336"/>
                <a:gd name="T81" fmla="*/ 234 h 319"/>
                <a:gd name="T82" fmla="*/ 62 w 336"/>
                <a:gd name="T83" fmla="*/ 261 h 319"/>
                <a:gd name="T84" fmla="*/ 61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1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6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8" y="298"/>
                  </a:lnTo>
                  <a:lnTo>
                    <a:pt x="13" y="295"/>
                  </a:lnTo>
                  <a:lnTo>
                    <a:pt x="16" y="291"/>
                  </a:lnTo>
                  <a:lnTo>
                    <a:pt x="20" y="288"/>
                  </a:lnTo>
                  <a:lnTo>
                    <a:pt x="23" y="282"/>
                  </a:lnTo>
                  <a:lnTo>
                    <a:pt x="25" y="279"/>
                  </a:lnTo>
                  <a:lnTo>
                    <a:pt x="27" y="276"/>
                  </a:lnTo>
                  <a:lnTo>
                    <a:pt x="30" y="272"/>
                  </a:lnTo>
                  <a:lnTo>
                    <a:pt x="32" y="268"/>
                  </a:lnTo>
                  <a:lnTo>
                    <a:pt x="121" y="77"/>
                  </a:lnTo>
                  <a:lnTo>
                    <a:pt x="122" y="74"/>
                  </a:lnTo>
                  <a:lnTo>
                    <a:pt x="123" y="70"/>
                  </a:lnTo>
                  <a:lnTo>
                    <a:pt x="125" y="67"/>
                  </a:lnTo>
                  <a:lnTo>
                    <a:pt x="125" y="62"/>
                  </a:lnTo>
                  <a:lnTo>
                    <a:pt x="126" y="59"/>
                  </a:lnTo>
                  <a:lnTo>
                    <a:pt x="126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2" y="43"/>
                  </a:lnTo>
                  <a:lnTo>
                    <a:pt x="117" y="41"/>
                  </a:lnTo>
                  <a:lnTo>
                    <a:pt x="110" y="40"/>
                  </a:lnTo>
                  <a:lnTo>
                    <a:pt x="109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2" y="22"/>
                  </a:lnTo>
                  <a:lnTo>
                    <a:pt x="129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7" y="5"/>
                  </a:lnTo>
                  <a:lnTo>
                    <a:pt x="158" y="3"/>
                  </a:lnTo>
                  <a:lnTo>
                    <a:pt x="160" y="2"/>
                  </a:lnTo>
                  <a:lnTo>
                    <a:pt x="161" y="0"/>
                  </a:lnTo>
                  <a:lnTo>
                    <a:pt x="177" y="0"/>
                  </a:lnTo>
                  <a:lnTo>
                    <a:pt x="294" y="246"/>
                  </a:lnTo>
                  <a:lnTo>
                    <a:pt x="301" y="259"/>
                  </a:lnTo>
                  <a:lnTo>
                    <a:pt x="307" y="270"/>
                  </a:lnTo>
                  <a:lnTo>
                    <a:pt x="312" y="279"/>
                  </a:lnTo>
                  <a:lnTo>
                    <a:pt x="317" y="286"/>
                  </a:lnTo>
                  <a:lnTo>
                    <a:pt x="321" y="291"/>
                  </a:lnTo>
                  <a:lnTo>
                    <a:pt x="325" y="296"/>
                  </a:lnTo>
                  <a:lnTo>
                    <a:pt x="330" y="299"/>
                  </a:lnTo>
                  <a:lnTo>
                    <a:pt x="333" y="301"/>
                  </a:lnTo>
                  <a:lnTo>
                    <a:pt x="334" y="301"/>
                  </a:lnTo>
                  <a:lnTo>
                    <a:pt x="334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8" y="319"/>
                  </a:lnTo>
                  <a:lnTo>
                    <a:pt x="208" y="302"/>
                  </a:lnTo>
                  <a:lnTo>
                    <a:pt x="214" y="302"/>
                  </a:lnTo>
                  <a:lnTo>
                    <a:pt x="218" y="301"/>
                  </a:lnTo>
                  <a:lnTo>
                    <a:pt x="222" y="299"/>
                  </a:lnTo>
                  <a:lnTo>
                    <a:pt x="225" y="296"/>
                  </a:lnTo>
                  <a:lnTo>
                    <a:pt x="228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5" y="234"/>
                  </a:lnTo>
                  <a:lnTo>
                    <a:pt x="73" y="234"/>
                  </a:lnTo>
                  <a:lnTo>
                    <a:pt x="62" y="260"/>
                  </a:lnTo>
                  <a:lnTo>
                    <a:pt x="62" y="261"/>
                  </a:lnTo>
                  <a:lnTo>
                    <a:pt x="61" y="262"/>
                  </a:lnTo>
                  <a:lnTo>
                    <a:pt x="61" y="263"/>
                  </a:lnTo>
                  <a:lnTo>
                    <a:pt x="61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1" y="290"/>
                  </a:lnTo>
                  <a:lnTo>
                    <a:pt x="63" y="292"/>
                  </a:lnTo>
                  <a:lnTo>
                    <a:pt x="67" y="296"/>
                  </a:lnTo>
                  <a:lnTo>
                    <a:pt x="72" y="299"/>
                  </a:lnTo>
                  <a:lnTo>
                    <a:pt x="79" y="301"/>
                  </a:lnTo>
                  <a:lnTo>
                    <a:pt x="86" y="302"/>
                  </a:lnTo>
                  <a:lnTo>
                    <a:pt x="86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7" name="Freeform 161"/>
            <p:cNvSpPr>
              <a:spLocks noEditPoints="1"/>
            </p:cNvSpPr>
            <p:nvPr/>
          </p:nvSpPr>
          <p:spPr bwMode="auto">
            <a:xfrm>
              <a:off x="3802931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0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0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89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2 w 253"/>
                <a:gd name="T59" fmla="*/ 173 h 319"/>
                <a:gd name="T60" fmla="*/ 127 w 253"/>
                <a:gd name="T61" fmla="*/ 183 h 319"/>
                <a:gd name="T62" fmla="*/ 148 w 253"/>
                <a:gd name="T63" fmla="*/ 182 h 319"/>
                <a:gd name="T64" fmla="*/ 162 w 253"/>
                <a:gd name="T65" fmla="*/ 175 h 319"/>
                <a:gd name="T66" fmla="*/ 171 w 253"/>
                <a:gd name="T67" fmla="*/ 162 h 319"/>
                <a:gd name="T68" fmla="*/ 178 w 253"/>
                <a:gd name="T69" fmla="*/ 120 h 319"/>
                <a:gd name="T70" fmla="*/ 177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7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2" y="277"/>
                  </a:lnTo>
                  <a:lnTo>
                    <a:pt x="22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6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0" y="16"/>
                  </a:lnTo>
                  <a:lnTo>
                    <a:pt x="79" y="11"/>
                  </a:lnTo>
                  <a:lnTo>
                    <a:pt x="87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5" y="18"/>
                  </a:lnTo>
                  <a:lnTo>
                    <a:pt x="214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3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89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8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8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7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49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8" name="Freeform 162"/>
            <p:cNvSpPr>
              <a:spLocks/>
            </p:cNvSpPr>
            <p:nvPr/>
          </p:nvSpPr>
          <p:spPr bwMode="auto">
            <a:xfrm>
              <a:off x="3918818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8 w 278"/>
                <a:gd name="T5" fmla="*/ 323 h 324"/>
                <a:gd name="T6" fmla="*/ 124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2 w 278"/>
                <a:gd name="T15" fmla="*/ 195 h 324"/>
                <a:gd name="T16" fmla="*/ 0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4 w 278"/>
                <a:gd name="T27" fmla="*/ 0 h 324"/>
                <a:gd name="T28" fmla="*/ 146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5 w 278"/>
                <a:gd name="T47" fmla="*/ 79 h 324"/>
                <a:gd name="T48" fmla="*/ 228 w 278"/>
                <a:gd name="T49" fmla="*/ 58 h 324"/>
                <a:gd name="T50" fmla="*/ 201 w 278"/>
                <a:gd name="T51" fmla="*/ 36 h 324"/>
                <a:gd name="T52" fmla="*/ 168 w 278"/>
                <a:gd name="T53" fmla="*/ 24 h 324"/>
                <a:gd name="T54" fmla="*/ 157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8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2 w 278"/>
                <a:gd name="T83" fmla="*/ 268 h 324"/>
                <a:gd name="T84" fmla="*/ 263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3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6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3" y="320"/>
                  </a:lnTo>
                  <a:lnTo>
                    <a:pt x="168" y="323"/>
                  </a:lnTo>
                  <a:lnTo>
                    <a:pt x="155" y="324"/>
                  </a:lnTo>
                  <a:lnTo>
                    <a:pt x="139" y="323"/>
                  </a:lnTo>
                  <a:lnTo>
                    <a:pt x="124" y="320"/>
                  </a:lnTo>
                  <a:lnTo>
                    <a:pt x="109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4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5" y="212"/>
                  </a:lnTo>
                  <a:lnTo>
                    <a:pt x="2" y="195"/>
                  </a:lnTo>
                  <a:lnTo>
                    <a:pt x="0" y="179"/>
                  </a:lnTo>
                  <a:lnTo>
                    <a:pt x="0" y="160"/>
                  </a:lnTo>
                  <a:lnTo>
                    <a:pt x="0" y="142"/>
                  </a:lnTo>
                  <a:lnTo>
                    <a:pt x="2" y="124"/>
                  </a:lnTo>
                  <a:lnTo>
                    <a:pt x="5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4" y="53"/>
                  </a:lnTo>
                  <a:lnTo>
                    <a:pt x="45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0" y="1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9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5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8" y="58"/>
                  </a:lnTo>
                  <a:lnTo>
                    <a:pt x="220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7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3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1" y="229"/>
                  </a:lnTo>
                  <a:lnTo>
                    <a:pt x="88" y="246"/>
                  </a:lnTo>
                  <a:lnTo>
                    <a:pt x="96" y="261"/>
                  </a:lnTo>
                  <a:lnTo>
                    <a:pt x="101" y="268"/>
                  </a:lnTo>
                  <a:lnTo>
                    <a:pt x="108" y="275"/>
                  </a:lnTo>
                  <a:lnTo>
                    <a:pt x="115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68" y="291"/>
                  </a:lnTo>
                  <a:lnTo>
                    <a:pt x="177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5" y="271"/>
                  </a:lnTo>
                  <a:lnTo>
                    <a:pt x="242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3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9" name="Freeform 163"/>
            <p:cNvSpPr>
              <a:spLocks/>
            </p:cNvSpPr>
            <p:nvPr/>
          </p:nvSpPr>
          <p:spPr bwMode="auto">
            <a:xfrm>
              <a:off x="4039468" y="671952"/>
              <a:ext cx="117475" cy="127000"/>
            </a:xfrm>
            <a:custGeom>
              <a:avLst/>
              <a:gdLst>
                <a:gd name="T0" fmla="*/ 18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0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8 w 295"/>
                <a:gd name="T17" fmla="*/ 81 h 322"/>
                <a:gd name="T18" fmla="*/ 265 w 295"/>
                <a:gd name="T19" fmla="*/ 56 h 322"/>
                <a:gd name="T20" fmla="*/ 248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0 w 295"/>
                <a:gd name="T27" fmla="*/ 31 h 322"/>
                <a:gd name="T28" fmla="*/ 181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1 w 295"/>
                <a:gd name="T35" fmla="*/ 301 h 322"/>
                <a:gd name="T36" fmla="*/ 202 w 295"/>
                <a:gd name="T37" fmla="*/ 305 h 322"/>
                <a:gd name="T38" fmla="*/ 92 w 295"/>
                <a:gd name="T39" fmla="*/ 322 h 322"/>
                <a:gd name="T40" fmla="*/ 94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4 w 295"/>
                <a:gd name="T51" fmla="*/ 285 h 322"/>
                <a:gd name="T52" fmla="*/ 114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29 w 295"/>
                <a:gd name="T63" fmla="*/ 55 h 322"/>
                <a:gd name="T64" fmla="*/ 19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8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8" y="6"/>
                  </a:lnTo>
                  <a:lnTo>
                    <a:pt x="46" y="6"/>
                  </a:lnTo>
                  <a:lnTo>
                    <a:pt x="248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0" y="5"/>
                  </a:lnTo>
                  <a:lnTo>
                    <a:pt x="265" y="5"/>
                  </a:lnTo>
                  <a:lnTo>
                    <a:pt x="268" y="4"/>
                  </a:lnTo>
                  <a:lnTo>
                    <a:pt x="270" y="3"/>
                  </a:lnTo>
                  <a:lnTo>
                    <a:pt x="274" y="2"/>
                  </a:lnTo>
                  <a:lnTo>
                    <a:pt x="277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8" y="81"/>
                  </a:lnTo>
                  <a:lnTo>
                    <a:pt x="273" y="68"/>
                  </a:lnTo>
                  <a:lnTo>
                    <a:pt x="265" y="56"/>
                  </a:lnTo>
                  <a:lnTo>
                    <a:pt x="256" y="48"/>
                  </a:lnTo>
                  <a:lnTo>
                    <a:pt x="248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3" y="33"/>
                  </a:lnTo>
                  <a:lnTo>
                    <a:pt x="227" y="32"/>
                  </a:lnTo>
                  <a:lnTo>
                    <a:pt x="218" y="31"/>
                  </a:lnTo>
                  <a:lnTo>
                    <a:pt x="210" y="31"/>
                  </a:lnTo>
                  <a:lnTo>
                    <a:pt x="181" y="30"/>
                  </a:lnTo>
                  <a:lnTo>
                    <a:pt x="181" y="280"/>
                  </a:lnTo>
                  <a:lnTo>
                    <a:pt x="181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8" y="299"/>
                  </a:lnTo>
                  <a:lnTo>
                    <a:pt x="191" y="301"/>
                  </a:lnTo>
                  <a:lnTo>
                    <a:pt x="197" y="303"/>
                  </a:lnTo>
                  <a:lnTo>
                    <a:pt x="202" y="305"/>
                  </a:lnTo>
                  <a:lnTo>
                    <a:pt x="202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4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01" y="302"/>
                  </a:lnTo>
                  <a:lnTo>
                    <a:pt x="105" y="300"/>
                  </a:lnTo>
                  <a:lnTo>
                    <a:pt x="108" y="298"/>
                  </a:lnTo>
                  <a:lnTo>
                    <a:pt x="111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4" y="285"/>
                  </a:lnTo>
                  <a:lnTo>
                    <a:pt x="114" y="280"/>
                  </a:lnTo>
                  <a:lnTo>
                    <a:pt x="114" y="30"/>
                  </a:lnTo>
                  <a:lnTo>
                    <a:pt x="90" y="31"/>
                  </a:lnTo>
                  <a:lnTo>
                    <a:pt x="82" y="31"/>
                  </a:lnTo>
                  <a:lnTo>
                    <a:pt x="75" y="31"/>
                  </a:lnTo>
                  <a:lnTo>
                    <a:pt x="67" y="33"/>
                  </a:lnTo>
                  <a:lnTo>
                    <a:pt x="60" y="35"/>
                  </a:lnTo>
                  <a:lnTo>
                    <a:pt x="53" y="37"/>
                  </a:lnTo>
                  <a:lnTo>
                    <a:pt x="47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29" y="55"/>
                  </a:lnTo>
                  <a:lnTo>
                    <a:pt x="24" y="62"/>
                  </a:lnTo>
                  <a:lnTo>
                    <a:pt x="19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0" name="Freeform 164"/>
            <p:cNvSpPr>
              <a:spLocks noEditPoints="1"/>
            </p:cNvSpPr>
            <p:nvPr/>
          </p:nvSpPr>
          <p:spPr bwMode="auto">
            <a:xfrm>
              <a:off x="4164881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7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3 w 250"/>
                <a:gd name="T9" fmla="*/ 57 h 315"/>
                <a:gd name="T10" fmla="*/ 235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8 w 250"/>
                <a:gd name="T17" fmla="*/ 138 h 315"/>
                <a:gd name="T18" fmla="*/ 178 w 250"/>
                <a:gd name="T19" fmla="*/ 147 h 315"/>
                <a:gd name="T20" fmla="*/ 167 w 250"/>
                <a:gd name="T21" fmla="*/ 153 h 315"/>
                <a:gd name="T22" fmla="*/ 191 w 250"/>
                <a:gd name="T23" fmla="*/ 159 h 315"/>
                <a:gd name="T24" fmla="*/ 214 w 250"/>
                <a:gd name="T25" fmla="*/ 169 h 315"/>
                <a:gd name="T26" fmla="*/ 233 w 250"/>
                <a:gd name="T27" fmla="*/ 185 h 315"/>
                <a:gd name="T28" fmla="*/ 245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4 w 250"/>
                <a:gd name="T35" fmla="*/ 271 h 315"/>
                <a:gd name="T36" fmla="*/ 233 w 250"/>
                <a:gd name="T37" fmla="*/ 286 h 315"/>
                <a:gd name="T38" fmla="*/ 204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2 w 250"/>
                <a:gd name="T49" fmla="*/ 276 h 315"/>
                <a:gd name="T50" fmla="*/ 22 w 250"/>
                <a:gd name="T51" fmla="*/ 43 h 315"/>
                <a:gd name="T52" fmla="*/ 22 w 250"/>
                <a:gd name="T53" fmla="*/ 38 h 315"/>
                <a:gd name="T54" fmla="*/ 16 w 250"/>
                <a:gd name="T55" fmla="*/ 25 h 315"/>
                <a:gd name="T56" fmla="*/ 5 w 250"/>
                <a:gd name="T57" fmla="*/ 18 h 315"/>
                <a:gd name="T58" fmla="*/ 89 w 250"/>
                <a:gd name="T59" fmla="*/ 163 h 315"/>
                <a:gd name="T60" fmla="*/ 120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6 w 250"/>
                <a:gd name="T67" fmla="*/ 254 h 315"/>
                <a:gd name="T68" fmla="*/ 179 w 250"/>
                <a:gd name="T69" fmla="*/ 221 h 315"/>
                <a:gd name="T70" fmla="*/ 175 w 250"/>
                <a:gd name="T71" fmla="*/ 201 h 315"/>
                <a:gd name="T72" fmla="*/ 164 w 250"/>
                <a:gd name="T73" fmla="*/ 187 h 315"/>
                <a:gd name="T74" fmla="*/ 141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9 w 250"/>
                <a:gd name="T81" fmla="*/ 140 h 315"/>
                <a:gd name="T82" fmla="*/ 134 w 250"/>
                <a:gd name="T83" fmla="*/ 135 h 315"/>
                <a:gd name="T84" fmla="*/ 157 w 250"/>
                <a:gd name="T85" fmla="*/ 120 h 315"/>
                <a:gd name="T86" fmla="*/ 164 w 250"/>
                <a:gd name="T87" fmla="*/ 106 h 315"/>
                <a:gd name="T88" fmla="*/ 168 w 250"/>
                <a:gd name="T89" fmla="*/ 70 h 315"/>
                <a:gd name="T90" fmla="*/ 161 w 250"/>
                <a:gd name="T91" fmla="*/ 49 h 315"/>
                <a:gd name="T92" fmla="*/ 150 w 250"/>
                <a:gd name="T93" fmla="*/ 37 h 315"/>
                <a:gd name="T94" fmla="*/ 129 w 250"/>
                <a:gd name="T95" fmla="*/ 27 h 315"/>
                <a:gd name="T96" fmla="*/ 109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20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7" y="1"/>
                  </a:lnTo>
                  <a:lnTo>
                    <a:pt x="167" y="4"/>
                  </a:lnTo>
                  <a:lnTo>
                    <a:pt x="177" y="6"/>
                  </a:lnTo>
                  <a:lnTo>
                    <a:pt x="185" y="8"/>
                  </a:lnTo>
                  <a:lnTo>
                    <a:pt x="192" y="12"/>
                  </a:lnTo>
                  <a:lnTo>
                    <a:pt x="199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6" y="42"/>
                  </a:lnTo>
                  <a:lnTo>
                    <a:pt x="230" y="52"/>
                  </a:lnTo>
                  <a:lnTo>
                    <a:pt x="233" y="57"/>
                  </a:lnTo>
                  <a:lnTo>
                    <a:pt x="234" y="64"/>
                  </a:lnTo>
                  <a:lnTo>
                    <a:pt x="235" y="70"/>
                  </a:lnTo>
                  <a:lnTo>
                    <a:pt x="235" y="75"/>
                  </a:lnTo>
                  <a:lnTo>
                    <a:pt x="234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7" y="110"/>
                  </a:lnTo>
                  <a:lnTo>
                    <a:pt x="224" y="114"/>
                  </a:lnTo>
                  <a:lnTo>
                    <a:pt x="220" y="119"/>
                  </a:lnTo>
                  <a:lnTo>
                    <a:pt x="214" y="125"/>
                  </a:lnTo>
                  <a:lnTo>
                    <a:pt x="206" y="132"/>
                  </a:lnTo>
                  <a:lnTo>
                    <a:pt x="198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8" y="147"/>
                  </a:lnTo>
                  <a:lnTo>
                    <a:pt x="172" y="148"/>
                  </a:lnTo>
                  <a:lnTo>
                    <a:pt x="167" y="149"/>
                  </a:lnTo>
                  <a:lnTo>
                    <a:pt x="167" y="153"/>
                  </a:lnTo>
                  <a:lnTo>
                    <a:pt x="176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9" y="161"/>
                  </a:lnTo>
                  <a:lnTo>
                    <a:pt x="207" y="164"/>
                  </a:lnTo>
                  <a:lnTo>
                    <a:pt x="214" y="169"/>
                  </a:lnTo>
                  <a:lnTo>
                    <a:pt x="220" y="173"/>
                  </a:lnTo>
                  <a:lnTo>
                    <a:pt x="226" y="179"/>
                  </a:lnTo>
                  <a:lnTo>
                    <a:pt x="233" y="185"/>
                  </a:lnTo>
                  <a:lnTo>
                    <a:pt x="237" y="190"/>
                  </a:lnTo>
                  <a:lnTo>
                    <a:pt x="241" y="197"/>
                  </a:lnTo>
                  <a:lnTo>
                    <a:pt x="245" y="204"/>
                  </a:lnTo>
                  <a:lnTo>
                    <a:pt x="247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6" y="265"/>
                  </a:lnTo>
                  <a:lnTo>
                    <a:pt x="244" y="271"/>
                  </a:lnTo>
                  <a:lnTo>
                    <a:pt x="240" y="276"/>
                  </a:lnTo>
                  <a:lnTo>
                    <a:pt x="237" y="282"/>
                  </a:lnTo>
                  <a:lnTo>
                    <a:pt x="233" y="286"/>
                  </a:lnTo>
                  <a:lnTo>
                    <a:pt x="224" y="294"/>
                  </a:lnTo>
                  <a:lnTo>
                    <a:pt x="214" y="300"/>
                  </a:lnTo>
                  <a:lnTo>
                    <a:pt x="204" y="305"/>
                  </a:lnTo>
                  <a:lnTo>
                    <a:pt x="192" y="308"/>
                  </a:lnTo>
                  <a:lnTo>
                    <a:pt x="178" y="312"/>
                  </a:lnTo>
                  <a:lnTo>
                    <a:pt x="163" y="314"/>
                  </a:lnTo>
                  <a:lnTo>
                    <a:pt x="151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5" y="297"/>
                  </a:lnTo>
                  <a:lnTo>
                    <a:pt x="9" y="296"/>
                  </a:lnTo>
                  <a:lnTo>
                    <a:pt x="14" y="294"/>
                  </a:lnTo>
                  <a:lnTo>
                    <a:pt x="16" y="291"/>
                  </a:lnTo>
                  <a:lnTo>
                    <a:pt x="19" y="285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2" y="39"/>
                  </a:lnTo>
                  <a:lnTo>
                    <a:pt x="22" y="38"/>
                  </a:lnTo>
                  <a:lnTo>
                    <a:pt x="22" y="37"/>
                  </a:lnTo>
                  <a:lnTo>
                    <a:pt x="19" y="30"/>
                  </a:lnTo>
                  <a:lnTo>
                    <a:pt x="16" y="25"/>
                  </a:lnTo>
                  <a:lnTo>
                    <a:pt x="14" y="22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9" y="163"/>
                  </a:moveTo>
                  <a:lnTo>
                    <a:pt x="89" y="291"/>
                  </a:lnTo>
                  <a:lnTo>
                    <a:pt x="114" y="291"/>
                  </a:lnTo>
                  <a:lnTo>
                    <a:pt x="120" y="291"/>
                  </a:lnTo>
                  <a:lnTo>
                    <a:pt x="127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9" y="284"/>
                  </a:lnTo>
                  <a:lnTo>
                    <a:pt x="156" y="281"/>
                  </a:lnTo>
                  <a:lnTo>
                    <a:pt x="162" y="275"/>
                  </a:lnTo>
                  <a:lnTo>
                    <a:pt x="168" y="269"/>
                  </a:lnTo>
                  <a:lnTo>
                    <a:pt x="172" y="263"/>
                  </a:lnTo>
                  <a:lnTo>
                    <a:pt x="176" y="254"/>
                  </a:lnTo>
                  <a:lnTo>
                    <a:pt x="178" y="243"/>
                  </a:lnTo>
                  <a:lnTo>
                    <a:pt x="179" y="229"/>
                  </a:lnTo>
                  <a:lnTo>
                    <a:pt x="179" y="221"/>
                  </a:lnTo>
                  <a:lnTo>
                    <a:pt x="178" y="215"/>
                  </a:lnTo>
                  <a:lnTo>
                    <a:pt x="177" y="208"/>
                  </a:lnTo>
                  <a:lnTo>
                    <a:pt x="175" y="201"/>
                  </a:lnTo>
                  <a:lnTo>
                    <a:pt x="171" y="196"/>
                  </a:lnTo>
                  <a:lnTo>
                    <a:pt x="169" y="191"/>
                  </a:lnTo>
                  <a:lnTo>
                    <a:pt x="164" y="187"/>
                  </a:lnTo>
                  <a:lnTo>
                    <a:pt x="160" y="182"/>
                  </a:lnTo>
                  <a:lnTo>
                    <a:pt x="151" y="176"/>
                  </a:lnTo>
                  <a:lnTo>
                    <a:pt x="141" y="170"/>
                  </a:lnTo>
                  <a:lnTo>
                    <a:pt x="130" y="167"/>
                  </a:lnTo>
                  <a:lnTo>
                    <a:pt x="120" y="164"/>
                  </a:lnTo>
                  <a:lnTo>
                    <a:pt x="115" y="163"/>
                  </a:lnTo>
                  <a:lnTo>
                    <a:pt x="112" y="163"/>
                  </a:lnTo>
                  <a:lnTo>
                    <a:pt x="109" y="163"/>
                  </a:lnTo>
                  <a:lnTo>
                    <a:pt x="105" y="163"/>
                  </a:lnTo>
                  <a:lnTo>
                    <a:pt x="89" y="163"/>
                  </a:lnTo>
                  <a:close/>
                  <a:moveTo>
                    <a:pt x="89" y="25"/>
                  </a:moveTo>
                  <a:lnTo>
                    <a:pt x="89" y="140"/>
                  </a:lnTo>
                  <a:lnTo>
                    <a:pt x="112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7" y="120"/>
                  </a:lnTo>
                  <a:lnTo>
                    <a:pt x="160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8" y="95"/>
                  </a:lnTo>
                  <a:lnTo>
                    <a:pt x="168" y="83"/>
                  </a:lnTo>
                  <a:lnTo>
                    <a:pt x="168" y="70"/>
                  </a:lnTo>
                  <a:lnTo>
                    <a:pt x="166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9" y="46"/>
                  </a:lnTo>
                  <a:lnTo>
                    <a:pt x="157" y="43"/>
                  </a:lnTo>
                  <a:lnTo>
                    <a:pt x="150" y="37"/>
                  </a:lnTo>
                  <a:lnTo>
                    <a:pt x="143" y="33"/>
                  </a:lnTo>
                  <a:lnTo>
                    <a:pt x="137" y="29"/>
                  </a:lnTo>
                  <a:lnTo>
                    <a:pt x="129" y="27"/>
                  </a:lnTo>
                  <a:lnTo>
                    <a:pt x="122" y="26"/>
                  </a:lnTo>
                  <a:lnTo>
                    <a:pt x="115" y="25"/>
                  </a:lnTo>
                  <a:lnTo>
                    <a:pt x="109" y="25"/>
                  </a:lnTo>
                  <a:lnTo>
                    <a:pt x="103" y="25"/>
                  </a:lnTo>
                  <a:lnTo>
                    <a:pt x="89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1" name="Freeform 165"/>
            <p:cNvSpPr>
              <a:spLocks/>
            </p:cNvSpPr>
            <p:nvPr/>
          </p:nvSpPr>
          <p:spPr bwMode="auto">
            <a:xfrm>
              <a:off x="42791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4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2 w 279"/>
                <a:gd name="T9" fmla="*/ 80 h 322"/>
                <a:gd name="T10" fmla="*/ 231 w 279"/>
                <a:gd name="T11" fmla="*/ 65 h 322"/>
                <a:gd name="T12" fmla="*/ 223 w 279"/>
                <a:gd name="T13" fmla="*/ 50 h 322"/>
                <a:gd name="T14" fmla="*/ 215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1 w 279"/>
                <a:gd name="T21" fmla="*/ 32 h 322"/>
                <a:gd name="T22" fmla="*/ 140 w 279"/>
                <a:gd name="T23" fmla="*/ 145 h 322"/>
                <a:gd name="T24" fmla="*/ 156 w 279"/>
                <a:gd name="T25" fmla="*/ 144 h 322"/>
                <a:gd name="T26" fmla="*/ 168 w 279"/>
                <a:gd name="T27" fmla="*/ 139 h 322"/>
                <a:gd name="T28" fmla="*/ 176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7 w 279"/>
                <a:gd name="T35" fmla="*/ 192 h 322"/>
                <a:gd name="T36" fmla="*/ 175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1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3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3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2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4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2" y="0"/>
                  </a:lnTo>
                  <a:lnTo>
                    <a:pt x="252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3" y="50"/>
                  </a:lnTo>
                  <a:lnTo>
                    <a:pt x="218" y="46"/>
                  </a:lnTo>
                  <a:lnTo>
                    <a:pt x="215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1" y="32"/>
                  </a:lnTo>
                  <a:lnTo>
                    <a:pt x="91" y="145"/>
                  </a:lnTo>
                  <a:lnTo>
                    <a:pt x="140" y="145"/>
                  </a:lnTo>
                  <a:lnTo>
                    <a:pt x="148" y="145"/>
                  </a:lnTo>
                  <a:lnTo>
                    <a:pt x="156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6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7" y="192"/>
                  </a:lnTo>
                  <a:lnTo>
                    <a:pt x="176" y="187"/>
                  </a:lnTo>
                  <a:lnTo>
                    <a:pt x="175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2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1" y="169"/>
                  </a:lnTo>
                  <a:lnTo>
                    <a:pt x="91" y="298"/>
                  </a:lnTo>
                  <a:lnTo>
                    <a:pt x="197" y="298"/>
                  </a:lnTo>
                  <a:lnTo>
                    <a:pt x="204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3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4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3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2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2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2" name="Freeform 166"/>
            <p:cNvSpPr>
              <a:spLocks/>
            </p:cNvSpPr>
            <p:nvPr/>
          </p:nvSpPr>
          <p:spPr bwMode="auto">
            <a:xfrm>
              <a:off x="4404593" y="675127"/>
              <a:ext cx="131762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89 w 332"/>
                <a:gd name="T9" fmla="*/ 33 h 314"/>
                <a:gd name="T10" fmla="*/ 88 w 332"/>
                <a:gd name="T11" fmla="*/ 42 h 314"/>
                <a:gd name="T12" fmla="*/ 243 w 332"/>
                <a:gd name="T13" fmla="*/ 140 h 314"/>
                <a:gd name="T14" fmla="*/ 243 w 332"/>
                <a:gd name="T15" fmla="*/ 41 h 314"/>
                <a:gd name="T16" fmla="*/ 242 w 332"/>
                <a:gd name="T17" fmla="*/ 37 h 314"/>
                <a:gd name="T18" fmla="*/ 241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0 w 332"/>
                <a:gd name="T33" fmla="*/ 32 h 314"/>
                <a:gd name="T34" fmla="*/ 309 w 332"/>
                <a:gd name="T35" fmla="*/ 42 h 314"/>
                <a:gd name="T36" fmla="*/ 310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8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3 w 332"/>
                <a:gd name="T53" fmla="*/ 296 h 314"/>
                <a:gd name="T54" fmla="*/ 226 w 332"/>
                <a:gd name="T55" fmla="*/ 296 h 314"/>
                <a:gd name="T56" fmla="*/ 233 w 332"/>
                <a:gd name="T57" fmla="*/ 292 h 314"/>
                <a:gd name="T58" fmla="*/ 239 w 332"/>
                <a:gd name="T59" fmla="*/ 287 h 314"/>
                <a:gd name="T60" fmla="*/ 242 w 332"/>
                <a:gd name="T61" fmla="*/ 282 h 314"/>
                <a:gd name="T62" fmla="*/ 243 w 332"/>
                <a:gd name="T63" fmla="*/ 272 h 314"/>
                <a:gd name="T64" fmla="*/ 88 w 332"/>
                <a:gd name="T65" fmla="*/ 163 h 314"/>
                <a:gd name="T66" fmla="*/ 88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1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1 w 332"/>
                <a:gd name="T85" fmla="*/ 272 h 314"/>
                <a:gd name="T86" fmla="*/ 21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2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8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89" y="33"/>
                  </a:lnTo>
                  <a:lnTo>
                    <a:pt x="88" y="37"/>
                  </a:lnTo>
                  <a:lnTo>
                    <a:pt x="88" y="42"/>
                  </a:lnTo>
                  <a:lnTo>
                    <a:pt x="88" y="140"/>
                  </a:lnTo>
                  <a:lnTo>
                    <a:pt x="243" y="140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38"/>
                  </a:lnTo>
                  <a:lnTo>
                    <a:pt x="242" y="37"/>
                  </a:lnTo>
                  <a:lnTo>
                    <a:pt x="242" y="36"/>
                  </a:lnTo>
                  <a:lnTo>
                    <a:pt x="241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8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0" y="32"/>
                  </a:lnTo>
                  <a:lnTo>
                    <a:pt x="310" y="36"/>
                  </a:lnTo>
                  <a:lnTo>
                    <a:pt x="309" y="42"/>
                  </a:lnTo>
                  <a:lnTo>
                    <a:pt x="310" y="272"/>
                  </a:lnTo>
                  <a:lnTo>
                    <a:pt x="310" y="277"/>
                  </a:lnTo>
                  <a:lnTo>
                    <a:pt x="310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19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8" y="296"/>
                  </a:lnTo>
                  <a:lnTo>
                    <a:pt x="329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2" y="297"/>
                  </a:lnTo>
                  <a:lnTo>
                    <a:pt x="223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3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1" y="285"/>
                  </a:lnTo>
                  <a:lnTo>
                    <a:pt x="242" y="282"/>
                  </a:lnTo>
                  <a:lnTo>
                    <a:pt x="242" y="277"/>
                  </a:lnTo>
                  <a:lnTo>
                    <a:pt x="243" y="272"/>
                  </a:lnTo>
                  <a:lnTo>
                    <a:pt x="243" y="163"/>
                  </a:lnTo>
                  <a:lnTo>
                    <a:pt x="88" y="163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1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1" y="277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37"/>
                  </a:lnTo>
                  <a:lnTo>
                    <a:pt x="21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3" name="Freeform 167"/>
            <p:cNvSpPr>
              <a:spLocks/>
            </p:cNvSpPr>
            <p:nvPr/>
          </p:nvSpPr>
          <p:spPr bwMode="auto">
            <a:xfrm>
              <a:off x="4550643" y="675127"/>
              <a:ext cx="130175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90 w 332"/>
                <a:gd name="T9" fmla="*/ 33 h 314"/>
                <a:gd name="T10" fmla="*/ 89 w 332"/>
                <a:gd name="T11" fmla="*/ 42 h 314"/>
                <a:gd name="T12" fmla="*/ 244 w 332"/>
                <a:gd name="T13" fmla="*/ 140 h 314"/>
                <a:gd name="T14" fmla="*/ 244 w 332"/>
                <a:gd name="T15" fmla="*/ 41 h 314"/>
                <a:gd name="T16" fmla="*/ 243 w 332"/>
                <a:gd name="T17" fmla="*/ 37 h 314"/>
                <a:gd name="T18" fmla="*/ 242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1 w 332"/>
                <a:gd name="T33" fmla="*/ 32 h 314"/>
                <a:gd name="T34" fmla="*/ 310 w 332"/>
                <a:gd name="T35" fmla="*/ 42 h 314"/>
                <a:gd name="T36" fmla="*/ 311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9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4 w 332"/>
                <a:gd name="T53" fmla="*/ 296 h 314"/>
                <a:gd name="T54" fmla="*/ 226 w 332"/>
                <a:gd name="T55" fmla="*/ 296 h 314"/>
                <a:gd name="T56" fmla="*/ 234 w 332"/>
                <a:gd name="T57" fmla="*/ 292 h 314"/>
                <a:gd name="T58" fmla="*/ 239 w 332"/>
                <a:gd name="T59" fmla="*/ 287 h 314"/>
                <a:gd name="T60" fmla="*/ 243 w 332"/>
                <a:gd name="T61" fmla="*/ 282 h 314"/>
                <a:gd name="T62" fmla="*/ 244 w 332"/>
                <a:gd name="T63" fmla="*/ 272 h 314"/>
                <a:gd name="T64" fmla="*/ 89 w 332"/>
                <a:gd name="T65" fmla="*/ 163 h 314"/>
                <a:gd name="T66" fmla="*/ 89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2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2 w 332"/>
                <a:gd name="T85" fmla="*/ 272 h 314"/>
                <a:gd name="T86" fmla="*/ 22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3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9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8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90" y="33"/>
                  </a:lnTo>
                  <a:lnTo>
                    <a:pt x="89" y="37"/>
                  </a:lnTo>
                  <a:lnTo>
                    <a:pt x="89" y="42"/>
                  </a:lnTo>
                  <a:lnTo>
                    <a:pt x="89" y="140"/>
                  </a:lnTo>
                  <a:lnTo>
                    <a:pt x="244" y="140"/>
                  </a:lnTo>
                  <a:lnTo>
                    <a:pt x="244" y="42"/>
                  </a:lnTo>
                  <a:lnTo>
                    <a:pt x="244" y="41"/>
                  </a:lnTo>
                  <a:lnTo>
                    <a:pt x="244" y="38"/>
                  </a:lnTo>
                  <a:lnTo>
                    <a:pt x="243" y="37"/>
                  </a:lnTo>
                  <a:lnTo>
                    <a:pt x="243" y="36"/>
                  </a:lnTo>
                  <a:lnTo>
                    <a:pt x="242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9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1" y="32"/>
                  </a:lnTo>
                  <a:lnTo>
                    <a:pt x="311" y="36"/>
                  </a:lnTo>
                  <a:lnTo>
                    <a:pt x="310" y="42"/>
                  </a:lnTo>
                  <a:lnTo>
                    <a:pt x="311" y="272"/>
                  </a:lnTo>
                  <a:lnTo>
                    <a:pt x="311" y="277"/>
                  </a:lnTo>
                  <a:lnTo>
                    <a:pt x="311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20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9" y="296"/>
                  </a:lnTo>
                  <a:lnTo>
                    <a:pt x="330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3" y="297"/>
                  </a:lnTo>
                  <a:lnTo>
                    <a:pt x="224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4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2" y="285"/>
                  </a:lnTo>
                  <a:lnTo>
                    <a:pt x="243" y="282"/>
                  </a:lnTo>
                  <a:lnTo>
                    <a:pt x="243" y="277"/>
                  </a:lnTo>
                  <a:lnTo>
                    <a:pt x="244" y="272"/>
                  </a:lnTo>
                  <a:lnTo>
                    <a:pt x="244" y="163"/>
                  </a:lnTo>
                  <a:lnTo>
                    <a:pt x="89" y="163"/>
                  </a:lnTo>
                  <a:lnTo>
                    <a:pt x="89" y="272"/>
                  </a:lnTo>
                  <a:lnTo>
                    <a:pt x="89" y="276"/>
                  </a:lnTo>
                  <a:lnTo>
                    <a:pt x="90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2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2" y="277"/>
                  </a:lnTo>
                  <a:lnTo>
                    <a:pt x="22" y="272"/>
                  </a:lnTo>
                  <a:lnTo>
                    <a:pt x="22" y="42"/>
                  </a:lnTo>
                  <a:lnTo>
                    <a:pt x="22" y="37"/>
                  </a:lnTo>
                  <a:lnTo>
                    <a:pt x="22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4" name="Freeform 168"/>
            <p:cNvSpPr>
              <a:spLocks noEditPoints="1"/>
            </p:cNvSpPr>
            <p:nvPr/>
          </p:nvSpPr>
          <p:spPr bwMode="auto">
            <a:xfrm>
              <a:off x="4695106" y="675127"/>
              <a:ext cx="150812" cy="123825"/>
            </a:xfrm>
            <a:custGeom>
              <a:avLst/>
              <a:gdLst>
                <a:gd name="T0" fmla="*/ 105 w 377"/>
                <a:gd name="T1" fmla="*/ 17 h 314"/>
                <a:gd name="T2" fmla="*/ 95 w 377"/>
                <a:gd name="T3" fmla="*/ 23 h 314"/>
                <a:gd name="T4" fmla="*/ 89 w 377"/>
                <a:gd name="T5" fmla="*/ 37 h 314"/>
                <a:gd name="T6" fmla="*/ 88 w 377"/>
                <a:gd name="T7" fmla="*/ 45 h 314"/>
                <a:gd name="T8" fmla="*/ 88 w 377"/>
                <a:gd name="T9" fmla="*/ 45 h 314"/>
                <a:gd name="T10" fmla="*/ 128 w 377"/>
                <a:gd name="T11" fmla="*/ 128 h 314"/>
                <a:gd name="T12" fmla="*/ 183 w 377"/>
                <a:gd name="T13" fmla="*/ 134 h 314"/>
                <a:gd name="T14" fmla="*/ 205 w 377"/>
                <a:gd name="T15" fmla="*/ 143 h 314"/>
                <a:gd name="T16" fmla="*/ 235 w 377"/>
                <a:gd name="T17" fmla="*/ 168 h 314"/>
                <a:gd name="T18" fmla="*/ 246 w 377"/>
                <a:gd name="T19" fmla="*/ 190 h 314"/>
                <a:gd name="T20" fmla="*/ 251 w 377"/>
                <a:gd name="T21" fmla="*/ 214 h 314"/>
                <a:gd name="T22" fmla="*/ 251 w 377"/>
                <a:gd name="T23" fmla="*/ 228 h 314"/>
                <a:gd name="T24" fmla="*/ 249 w 377"/>
                <a:gd name="T25" fmla="*/ 242 h 314"/>
                <a:gd name="T26" fmla="*/ 241 w 377"/>
                <a:gd name="T27" fmla="*/ 263 h 314"/>
                <a:gd name="T28" fmla="*/ 226 w 377"/>
                <a:gd name="T29" fmla="*/ 283 h 314"/>
                <a:gd name="T30" fmla="*/ 205 w 377"/>
                <a:gd name="T31" fmla="*/ 300 h 314"/>
                <a:gd name="T32" fmla="*/ 177 w 377"/>
                <a:gd name="T33" fmla="*/ 310 h 314"/>
                <a:gd name="T34" fmla="*/ 143 w 377"/>
                <a:gd name="T35" fmla="*/ 314 h 314"/>
                <a:gd name="T36" fmla="*/ 5 w 377"/>
                <a:gd name="T37" fmla="*/ 296 h 314"/>
                <a:gd name="T38" fmla="*/ 16 w 377"/>
                <a:gd name="T39" fmla="*/ 289 h 314"/>
                <a:gd name="T40" fmla="*/ 22 w 377"/>
                <a:gd name="T41" fmla="*/ 273 h 314"/>
                <a:gd name="T42" fmla="*/ 22 w 377"/>
                <a:gd name="T43" fmla="*/ 268 h 314"/>
                <a:gd name="T44" fmla="*/ 22 w 377"/>
                <a:gd name="T45" fmla="*/ 45 h 314"/>
                <a:gd name="T46" fmla="*/ 22 w 377"/>
                <a:gd name="T47" fmla="*/ 43 h 314"/>
                <a:gd name="T48" fmla="*/ 21 w 377"/>
                <a:gd name="T49" fmla="*/ 34 h 314"/>
                <a:gd name="T50" fmla="*/ 13 w 377"/>
                <a:gd name="T51" fmla="*/ 21 h 314"/>
                <a:gd name="T52" fmla="*/ 0 w 377"/>
                <a:gd name="T53" fmla="*/ 16 h 314"/>
                <a:gd name="T54" fmla="*/ 88 w 377"/>
                <a:gd name="T55" fmla="*/ 152 h 314"/>
                <a:gd name="T56" fmla="*/ 128 w 377"/>
                <a:gd name="T57" fmla="*/ 290 h 314"/>
                <a:gd name="T58" fmla="*/ 160 w 377"/>
                <a:gd name="T59" fmla="*/ 277 h 314"/>
                <a:gd name="T60" fmla="*/ 172 w 377"/>
                <a:gd name="T61" fmla="*/ 263 h 314"/>
                <a:gd name="T62" fmla="*/ 178 w 377"/>
                <a:gd name="T63" fmla="*/ 242 h 314"/>
                <a:gd name="T64" fmla="*/ 178 w 377"/>
                <a:gd name="T65" fmla="*/ 208 h 314"/>
                <a:gd name="T66" fmla="*/ 166 w 377"/>
                <a:gd name="T67" fmla="*/ 172 h 314"/>
                <a:gd name="T68" fmla="*/ 153 w 377"/>
                <a:gd name="T69" fmla="*/ 160 h 314"/>
                <a:gd name="T70" fmla="*/ 132 w 377"/>
                <a:gd name="T71" fmla="*/ 153 h 314"/>
                <a:gd name="T72" fmla="*/ 88 w 377"/>
                <a:gd name="T73" fmla="*/ 152 h 314"/>
                <a:gd name="T74" fmla="*/ 371 w 377"/>
                <a:gd name="T75" fmla="*/ 17 h 314"/>
                <a:gd name="T76" fmla="*/ 361 w 377"/>
                <a:gd name="T77" fmla="*/ 24 h 314"/>
                <a:gd name="T78" fmla="*/ 356 w 377"/>
                <a:gd name="T79" fmla="*/ 37 h 314"/>
                <a:gd name="T80" fmla="*/ 356 w 377"/>
                <a:gd name="T81" fmla="*/ 42 h 314"/>
                <a:gd name="T82" fmla="*/ 356 w 377"/>
                <a:gd name="T83" fmla="*/ 275 h 314"/>
                <a:gd name="T84" fmla="*/ 358 w 377"/>
                <a:gd name="T85" fmla="*/ 284 h 314"/>
                <a:gd name="T86" fmla="*/ 367 w 377"/>
                <a:gd name="T87" fmla="*/ 295 h 314"/>
                <a:gd name="T88" fmla="*/ 377 w 377"/>
                <a:gd name="T89" fmla="*/ 314 h 314"/>
                <a:gd name="T90" fmla="*/ 269 w 377"/>
                <a:gd name="T91" fmla="*/ 297 h 314"/>
                <a:gd name="T92" fmla="*/ 275 w 377"/>
                <a:gd name="T93" fmla="*/ 295 h 314"/>
                <a:gd name="T94" fmla="*/ 287 w 377"/>
                <a:gd name="T95" fmla="*/ 284 h 314"/>
                <a:gd name="T96" fmla="*/ 289 w 377"/>
                <a:gd name="T97" fmla="*/ 272 h 314"/>
                <a:gd name="T98" fmla="*/ 288 w 377"/>
                <a:gd name="T99" fmla="*/ 33 h 314"/>
                <a:gd name="T100" fmla="*/ 280 w 377"/>
                <a:gd name="T101" fmla="*/ 22 h 314"/>
                <a:gd name="T102" fmla="*/ 271 w 377"/>
                <a:gd name="T103" fmla="*/ 17 h 314"/>
                <a:gd name="T104" fmla="*/ 266 w 377"/>
                <a:gd name="T10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7" h="314">
                  <a:moveTo>
                    <a:pt x="110" y="0"/>
                  </a:moveTo>
                  <a:lnTo>
                    <a:pt x="110" y="16"/>
                  </a:lnTo>
                  <a:lnTo>
                    <a:pt x="105" y="17"/>
                  </a:lnTo>
                  <a:lnTo>
                    <a:pt x="101" y="18"/>
                  </a:lnTo>
                  <a:lnTo>
                    <a:pt x="97" y="21"/>
                  </a:lnTo>
                  <a:lnTo>
                    <a:pt x="95" y="23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88" y="40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128"/>
                  </a:lnTo>
                  <a:lnTo>
                    <a:pt x="128" y="128"/>
                  </a:lnTo>
                  <a:lnTo>
                    <a:pt x="153" y="129"/>
                  </a:lnTo>
                  <a:lnTo>
                    <a:pt x="173" y="132"/>
                  </a:lnTo>
                  <a:lnTo>
                    <a:pt x="183" y="134"/>
                  </a:lnTo>
                  <a:lnTo>
                    <a:pt x="191" y="137"/>
                  </a:lnTo>
                  <a:lnTo>
                    <a:pt x="198" y="140"/>
                  </a:lnTo>
                  <a:lnTo>
                    <a:pt x="205" y="143"/>
                  </a:lnTo>
                  <a:lnTo>
                    <a:pt x="217" y="151"/>
                  </a:lnTo>
                  <a:lnTo>
                    <a:pt x="226" y="159"/>
                  </a:lnTo>
                  <a:lnTo>
                    <a:pt x="235" y="168"/>
                  </a:lnTo>
                  <a:lnTo>
                    <a:pt x="241" y="177"/>
                  </a:lnTo>
                  <a:lnTo>
                    <a:pt x="244" y="184"/>
                  </a:lnTo>
                  <a:lnTo>
                    <a:pt x="246" y="190"/>
                  </a:lnTo>
                  <a:lnTo>
                    <a:pt x="249" y="197"/>
                  </a:lnTo>
                  <a:lnTo>
                    <a:pt x="250" y="203"/>
                  </a:lnTo>
                  <a:lnTo>
                    <a:pt x="251" y="214"/>
                  </a:lnTo>
                  <a:lnTo>
                    <a:pt x="251" y="220"/>
                  </a:lnTo>
                  <a:lnTo>
                    <a:pt x="251" y="225"/>
                  </a:lnTo>
                  <a:lnTo>
                    <a:pt x="251" y="228"/>
                  </a:lnTo>
                  <a:lnTo>
                    <a:pt x="251" y="232"/>
                  </a:lnTo>
                  <a:lnTo>
                    <a:pt x="251" y="235"/>
                  </a:lnTo>
                  <a:lnTo>
                    <a:pt x="249" y="242"/>
                  </a:lnTo>
                  <a:lnTo>
                    <a:pt x="246" y="249"/>
                  </a:lnTo>
                  <a:lnTo>
                    <a:pt x="244" y="256"/>
                  </a:lnTo>
                  <a:lnTo>
                    <a:pt x="241" y="263"/>
                  </a:lnTo>
                  <a:lnTo>
                    <a:pt x="236" y="270"/>
                  </a:lnTo>
                  <a:lnTo>
                    <a:pt x="232" y="276"/>
                  </a:lnTo>
                  <a:lnTo>
                    <a:pt x="226" y="283"/>
                  </a:lnTo>
                  <a:lnTo>
                    <a:pt x="220" y="289"/>
                  </a:lnTo>
                  <a:lnTo>
                    <a:pt x="213" y="295"/>
                  </a:lnTo>
                  <a:lnTo>
                    <a:pt x="205" y="300"/>
                  </a:lnTo>
                  <a:lnTo>
                    <a:pt x="197" y="304"/>
                  </a:lnTo>
                  <a:lnTo>
                    <a:pt x="187" y="307"/>
                  </a:lnTo>
                  <a:lnTo>
                    <a:pt x="177" y="310"/>
                  </a:lnTo>
                  <a:lnTo>
                    <a:pt x="166" y="312"/>
                  </a:lnTo>
                  <a:lnTo>
                    <a:pt x="155" y="313"/>
                  </a:lnTo>
                  <a:lnTo>
                    <a:pt x="143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4" y="292"/>
                  </a:lnTo>
                  <a:lnTo>
                    <a:pt x="16" y="289"/>
                  </a:lnTo>
                  <a:lnTo>
                    <a:pt x="20" y="282"/>
                  </a:lnTo>
                  <a:lnTo>
                    <a:pt x="21" y="274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19" y="28"/>
                  </a:lnTo>
                  <a:lnTo>
                    <a:pt x="15" y="23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0" y="0"/>
                  </a:lnTo>
                  <a:close/>
                  <a:moveTo>
                    <a:pt x="88" y="152"/>
                  </a:moveTo>
                  <a:lnTo>
                    <a:pt x="88" y="290"/>
                  </a:lnTo>
                  <a:lnTo>
                    <a:pt x="116" y="290"/>
                  </a:lnTo>
                  <a:lnTo>
                    <a:pt x="128" y="290"/>
                  </a:lnTo>
                  <a:lnTo>
                    <a:pt x="139" y="286"/>
                  </a:lnTo>
                  <a:lnTo>
                    <a:pt x="150" y="283"/>
                  </a:lnTo>
                  <a:lnTo>
                    <a:pt x="160" y="277"/>
                  </a:lnTo>
                  <a:lnTo>
                    <a:pt x="165" y="273"/>
                  </a:lnTo>
                  <a:lnTo>
                    <a:pt x="168" y="268"/>
                  </a:lnTo>
                  <a:lnTo>
                    <a:pt x="172" y="263"/>
                  </a:lnTo>
                  <a:lnTo>
                    <a:pt x="174" y="257"/>
                  </a:lnTo>
                  <a:lnTo>
                    <a:pt x="176" y="249"/>
                  </a:lnTo>
                  <a:lnTo>
                    <a:pt x="178" y="242"/>
                  </a:lnTo>
                  <a:lnTo>
                    <a:pt x="178" y="233"/>
                  </a:lnTo>
                  <a:lnTo>
                    <a:pt x="179" y="223"/>
                  </a:lnTo>
                  <a:lnTo>
                    <a:pt x="178" y="208"/>
                  </a:lnTo>
                  <a:lnTo>
                    <a:pt x="176" y="195"/>
                  </a:lnTo>
                  <a:lnTo>
                    <a:pt x="172" y="184"/>
                  </a:lnTo>
                  <a:lnTo>
                    <a:pt x="166" y="172"/>
                  </a:lnTo>
                  <a:lnTo>
                    <a:pt x="162" y="168"/>
                  </a:lnTo>
                  <a:lnTo>
                    <a:pt x="157" y="163"/>
                  </a:lnTo>
                  <a:lnTo>
                    <a:pt x="153" y="160"/>
                  </a:lnTo>
                  <a:lnTo>
                    <a:pt x="147" y="157"/>
                  </a:lnTo>
                  <a:lnTo>
                    <a:pt x="140" y="155"/>
                  </a:lnTo>
                  <a:lnTo>
                    <a:pt x="132" y="153"/>
                  </a:lnTo>
                  <a:lnTo>
                    <a:pt x="125" y="152"/>
                  </a:lnTo>
                  <a:lnTo>
                    <a:pt x="116" y="152"/>
                  </a:lnTo>
                  <a:lnTo>
                    <a:pt x="88" y="152"/>
                  </a:lnTo>
                  <a:close/>
                  <a:moveTo>
                    <a:pt x="377" y="0"/>
                  </a:moveTo>
                  <a:lnTo>
                    <a:pt x="377" y="16"/>
                  </a:lnTo>
                  <a:lnTo>
                    <a:pt x="371" y="17"/>
                  </a:lnTo>
                  <a:lnTo>
                    <a:pt x="367" y="18"/>
                  </a:lnTo>
                  <a:lnTo>
                    <a:pt x="364" y="21"/>
                  </a:lnTo>
                  <a:lnTo>
                    <a:pt x="361" y="24"/>
                  </a:lnTo>
                  <a:lnTo>
                    <a:pt x="358" y="29"/>
                  </a:lnTo>
                  <a:lnTo>
                    <a:pt x="356" y="36"/>
                  </a:lnTo>
                  <a:lnTo>
                    <a:pt x="356" y="37"/>
                  </a:lnTo>
                  <a:lnTo>
                    <a:pt x="356" y="38"/>
                  </a:lnTo>
                  <a:lnTo>
                    <a:pt x="356" y="41"/>
                  </a:lnTo>
                  <a:lnTo>
                    <a:pt x="356" y="4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5"/>
                  </a:lnTo>
                  <a:lnTo>
                    <a:pt x="356" y="276"/>
                  </a:lnTo>
                  <a:lnTo>
                    <a:pt x="356" y="277"/>
                  </a:lnTo>
                  <a:lnTo>
                    <a:pt x="358" y="284"/>
                  </a:lnTo>
                  <a:lnTo>
                    <a:pt x="361" y="290"/>
                  </a:lnTo>
                  <a:lnTo>
                    <a:pt x="364" y="293"/>
                  </a:lnTo>
                  <a:lnTo>
                    <a:pt x="367" y="295"/>
                  </a:lnTo>
                  <a:lnTo>
                    <a:pt x="371" y="296"/>
                  </a:lnTo>
                  <a:lnTo>
                    <a:pt x="377" y="297"/>
                  </a:lnTo>
                  <a:lnTo>
                    <a:pt x="377" y="314"/>
                  </a:lnTo>
                  <a:lnTo>
                    <a:pt x="266" y="314"/>
                  </a:lnTo>
                  <a:lnTo>
                    <a:pt x="266" y="297"/>
                  </a:lnTo>
                  <a:lnTo>
                    <a:pt x="269" y="297"/>
                  </a:lnTo>
                  <a:lnTo>
                    <a:pt x="271" y="297"/>
                  </a:lnTo>
                  <a:lnTo>
                    <a:pt x="273" y="296"/>
                  </a:lnTo>
                  <a:lnTo>
                    <a:pt x="275" y="295"/>
                  </a:lnTo>
                  <a:lnTo>
                    <a:pt x="280" y="292"/>
                  </a:lnTo>
                  <a:lnTo>
                    <a:pt x="284" y="287"/>
                  </a:lnTo>
                  <a:lnTo>
                    <a:pt x="287" y="284"/>
                  </a:lnTo>
                  <a:lnTo>
                    <a:pt x="288" y="281"/>
                  </a:lnTo>
                  <a:lnTo>
                    <a:pt x="289" y="276"/>
                  </a:lnTo>
                  <a:lnTo>
                    <a:pt x="289" y="272"/>
                  </a:lnTo>
                  <a:lnTo>
                    <a:pt x="289" y="42"/>
                  </a:lnTo>
                  <a:lnTo>
                    <a:pt x="289" y="37"/>
                  </a:lnTo>
                  <a:lnTo>
                    <a:pt x="288" y="33"/>
                  </a:lnTo>
                  <a:lnTo>
                    <a:pt x="287" y="29"/>
                  </a:lnTo>
                  <a:lnTo>
                    <a:pt x="284" y="26"/>
                  </a:lnTo>
                  <a:lnTo>
                    <a:pt x="280" y="22"/>
                  </a:lnTo>
                  <a:lnTo>
                    <a:pt x="275" y="18"/>
                  </a:lnTo>
                  <a:lnTo>
                    <a:pt x="273" y="17"/>
                  </a:lnTo>
                  <a:lnTo>
                    <a:pt x="271" y="17"/>
                  </a:lnTo>
                  <a:lnTo>
                    <a:pt x="269" y="16"/>
                  </a:lnTo>
                  <a:lnTo>
                    <a:pt x="266" y="16"/>
                  </a:lnTo>
                  <a:lnTo>
                    <a:pt x="266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5" name="Freeform 169"/>
            <p:cNvSpPr>
              <a:spLocks noEditPoints="1"/>
            </p:cNvSpPr>
            <p:nvPr/>
          </p:nvSpPr>
          <p:spPr bwMode="auto">
            <a:xfrm>
              <a:off x="4860206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7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0 w 319"/>
                <a:gd name="T9" fmla="*/ 177 h 449"/>
                <a:gd name="T10" fmla="*/ 222 w 319"/>
                <a:gd name="T11" fmla="*/ 157 h 449"/>
                <a:gd name="T12" fmla="*/ 319 w 319"/>
                <a:gd name="T13" fmla="*/ 135 h 449"/>
                <a:gd name="T14" fmla="*/ 302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5 w 319"/>
                <a:gd name="T25" fmla="*/ 422 h 449"/>
                <a:gd name="T26" fmla="*/ 230 w 319"/>
                <a:gd name="T27" fmla="*/ 407 h 449"/>
                <a:gd name="T28" fmla="*/ 88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1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3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4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1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1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0 w 319"/>
                <a:gd name="T79" fmla="*/ 36 h 449"/>
                <a:gd name="T80" fmla="*/ 87 w 319"/>
                <a:gd name="T81" fmla="*/ 6 h 449"/>
                <a:gd name="T82" fmla="*/ 120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7 w 319"/>
                <a:gd name="T97" fmla="*/ 35 h 449"/>
                <a:gd name="T98" fmla="*/ 89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1" y="154"/>
                  </a:lnTo>
                  <a:lnTo>
                    <a:pt x="99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8" y="177"/>
                  </a:lnTo>
                  <a:lnTo>
                    <a:pt x="88" y="344"/>
                  </a:lnTo>
                  <a:lnTo>
                    <a:pt x="90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5" y="160"/>
                  </a:lnTo>
                  <a:lnTo>
                    <a:pt x="222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2" y="159"/>
                  </a:lnTo>
                  <a:lnTo>
                    <a:pt x="299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299" y="419"/>
                  </a:lnTo>
                  <a:lnTo>
                    <a:pt x="302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2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5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8" y="383"/>
                  </a:lnTo>
                  <a:lnTo>
                    <a:pt x="88" y="407"/>
                  </a:lnTo>
                  <a:lnTo>
                    <a:pt x="88" y="411"/>
                  </a:lnTo>
                  <a:lnTo>
                    <a:pt x="89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21" y="410"/>
                  </a:lnTo>
                  <a:lnTo>
                    <a:pt x="21" y="408"/>
                  </a:lnTo>
                  <a:lnTo>
                    <a:pt x="21" y="407"/>
                  </a:lnTo>
                  <a:lnTo>
                    <a:pt x="21" y="177"/>
                  </a:lnTo>
                  <a:lnTo>
                    <a:pt x="21" y="176"/>
                  </a:lnTo>
                  <a:lnTo>
                    <a:pt x="21" y="173"/>
                  </a:lnTo>
                  <a:lnTo>
                    <a:pt x="21" y="172"/>
                  </a:lnTo>
                  <a:lnTo>
                    <a:pt x="21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6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7" y="64"/>
                  </a:lnTo>
                  <a:lnTo>
                    <a:pt x="203" y="60"/>
                  </a:lnTo>
                  <a:lnTo>
                    <a:pt x="218" y="54"/>
                  </a:lnTo>
                  <a:lnTo>
                    <a:pt x="223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4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1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3" y="13"/>
                  </a:lnTo>
                  <a:lnTo>
                    <a:pt x="185" y="9"/>
                  </a:lnTo>
                  <a:lnTo>
                    <a:pt x="187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1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4" y="55"/>
                  </a:lnTo>
                  <a:lnTo>
                    <a:pt x="241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4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3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7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6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0" y="36"/>
                  </a:lnTo>
                  <a:lnTo>
                    <a:pt x="71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7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20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6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3" y="29"/>
                  </a:lnTo>
                  <a:lnTo>
                    <a:pt x="128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2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1" y="29"/>
                  </a:lnTo>
                  <a:lnTo>
                    <a:pt x="89" y="31"/>
                  </a:lnTo>
                  <a:lnTo>
                    <a:pt x="88" y="32"/>
                  </a:lnTo>
                  <a:lnTo>
                    <a:pt x="88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39"/>
                  </a:lnTo>
                  <a:lnTo>
                    <a:pt x="89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0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8" y="66"/>
                  </a:lnTo>
                  <a:lnTo>
                    <a:pt x="149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6" name="Freeform 170"/>
            <p:cNvSpPr>
              <a:spLocks/>
            </p:cNvSpPr>
            <p:nvPr/>
          </p:nvSpPr>
          <p:spPr bwMode="auto">
            <a:xfrm>
              <a:off x="5063406" y="675127"/>
              <a:ext cx="127000" cy="123825"/>
            </a:xfrm>
            <a:custGeom>
              <a:avLst/>
              <a:gdLst>
                <a:gd name="T0" fmla="*/ 111 w 319"/>
                <a:gd name="T1" fmla="*/ 0 h 314"/>
                <a:gd name="T2" fmla="*/ 111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3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4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7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1 w 319"/>
                <a:gd name="T81" fmla="*/ 297 h 314"/>
                <a:gd name="T82" fmla="*/ 0 w 319"/>
                <a:gd name="T83" fmla="*/ 314 h 314"/>
                <a:gd name="T84" fmla="*/ 6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6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4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3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3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4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6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6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6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7" name="Freeform 171"/>
            <p:cNvSpPr>
              <a:spLocks/>
            </p:cNvSpPr>
            <p:nvPr/>
          </p:nvSpPr>
          <p:spPr bwMode="auto">
            <a:xfrm>
              <a:off x="5204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2 w 278"/>
                <a:gd name="T19" fmla="*/ 93 h 324"/>
                <a:gd name="T20" fmla="*/ 36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5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6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6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61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6" y="32"/>
                  </a:lnTo>
                  <a:lnTo>
                    <a:pt x="108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5" y="158"/>
                  </a:lnTo>
                  <a:lnTo>
                    <a:pt x="74" y="165"/>
                  </a:lnTo>
                  <a:lnTo>
                    <a:pt x="75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8" name="Freeform 172"/>
            <p:cNvSpPr>
              <a:spLocks/>
            </p:cNvSpPr>
            <p:nvPr/>
          </p:nvSpPr>
          <p:spPr bwMode="auto">
            <a:xfrm>
              <a:off x="5323756" y="671952"/>
              <a:ext cx="117475" cy="127000"/>
            </a:xfrm>
            <a:custGeom>
              <a:avLst/>
              <a:gdLst>
                <a:gd name="T0" fmla="*/ 17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1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9 w 295"/>
                <a:gd name="T17" fmla="*/ 81 h 322"/>
                <a:gd name="T18" fmla="*/ 264 w 295"/>
                <a:gd name="T19" fmla="*/ 56 h 322"/>
                <a:gd name="T20" fmla="*/ 249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1 w 295"/>
                <a:gd name="T27" fmla="*/ 31 h 322"/>
                <a:gd name="T28" fmla="*/ 180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2 w 295"/>
                <a:gd name="T35" fmla="*/ 301 h 322"/>
                <a:gd name="T36" fmla="*/ 203 w 295"/>
                <a:gd name="T37" fmla="*/ 305 h 322"/>
                <a:gd name="T38" fmla="*/ 92 w 295"/>
                <a:gd name="T39" fmla="*/ 322 h 322"/>
                <a:gd name="T40" fmla="*/ 93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3 w 295"/>
                <a:gd name="T51" fmla="*/ 285 h 322"/>
                <a:gd name="T52" fmla="*/ 115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30 w 295"/>
                <a:gd name="T63" fmla="*/ 55 h 322"/>
                <a:gd name="T64" fmla="*/ 20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7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9" y="6"/>
                  </a:lnTo>
                  <a:lnTo>
                    <a:pt x="46" y="6"/>
                  </a:lnTo>
                  <a:lnTo>
                    <a:pt x="249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1" y="5"/>
                  </a:lnTo>
                  <a:lnTo>
                    <a:pt x="264" y="5"/>
                  </a:lnTo>
                  <a:lnTo>
                    <a:pt x="268" y="4"/>
                  </a:lnTo>
                  <a:lnTo>
                    <a:pt x="271" y="3"/>
                  </a:lnTo>
                  <a:lnTo>
                    <a:pt x="274" y="2"/>
                  </a:lnTo>
                  <a:lnTo>
                    <a:pt x="278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9" y="81"/>
                  </a:lnTo>
                  <a:lnTo>
                    <a:pt x="272" y="68"/>
                  </a:lnTo>
                  <a:lnTo>
                    <a:pt x="264" y="56"/>
                  </a:lnTo>
                  <a:lnTo>
                    <a:pt x="256" y="48"/>
                  </a:lnTo>
                  <a:lnTo>
                    <a:pt x="249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2" y="33"/>
                  </a:lnTo>
                  <a:lnTo>
                    <a:pt x="227" y="32"/>
                  </a:lnTo>
                  <a:lnTo>
                    <a:pt x="217" y="31"/>
                  </a:lnTo>
                  <a:lnTo>
                    <a:pt x="211" y="31"/>
                  </a:lnTo>
                  <a:lnTo>
                    <a:pt x="180" y="30"/>
                  </a:lnTo>
                  <a:lnTo>
                    <a:pt x="180" y="280"/>
                  </a:lnTo>
                  <a:lnTo>
                    <a:pt x="182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7" y="299"/>
                  </a:lnTo>
                  <a:lnTo>
                    <a:pt x="192" y="301"/>
                  </a:lnTo>
                  <a:lnTo>
                    <a:pt x="197" y="303"/>
                  </a:lnTo>
                  <a:lnTo>
                    <a:pt x="203" y="305"/>
                  </a:lnTo>
                  <a:lnTo>
                    <a:pt x="203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3" y="305"/>
                  </a:lnTo>
                  <a:lnTo>
                    <a:pt x="94" y="304"/>
                  </a:lnTo>
                  <a:lnTo>
                    <a:pt x="96" y="304"/>
                  </a:lnTo>
                  <a:lnTo>
                    <a:pt x="97" y="304"/>
                  </a:lnTo>
                  <a:lnTo>
                    <a:pt x="101" y="302"/>
                  </a:lnTo>
                  <a:lnTo>
                    <a:pt x="106" y="300"/>
                  </a:lnTo>
                  <a:lnTo>
                    <a:pt x="108" y="298"/>
                  </a:lnTo>
                  <a:lnTo>
                    <a:pt x="110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3" y="285"/>
                  </a:lnTo>
                  <a:lnTo>
                    <a:pt x="115" y="280"/>
                  </a:lnTo>
                  <a:lnTo>
                    <a:pt x="115" y="30"/>
                  </a:lnTo>
                  <a:lnTo>
                    <a:pt x="89" y="31"/>
                  </a:lnTo>
                  <a:lnTo>
                    <a:pt x="82" y="31"/>
                  </a:lnTo>
                  <a:lnTo>
                    <a:pt x="74" y="31"/>
                  </a:lnTo>
                  <a:lnTo>
                    <a:pt x="67" y="33"/>
                  </a:lnTo>
                  <a:lnTo>
                    <a:pt x="59" y="35"/>
                  </a:lnTo>
                  <a:lnTo>
                    <a:pt x="53" y="37"/>
                  </a:lnTo>
                  <a:lnTo>
                    <a:pt x="46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30" y="55"/>
                  </a:lnTo>
                  <a:lnTo>
                    <a:pt x="24" y="62"/>
                  </a:lnTo>
                  <a:lnTo>
                    <a:pt x="20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9" name="Freeform 173"/>
            <p:cNvSpPr>
              <a:spLocks noEditPoints="1"/>
            </p:cNvSpPr>
            <p:nvPr/>
          </p:nvSpPr>
          <p:spPr bwMode="auto">
            <a:xfrm>
              <a:off x="5450756" y="671952"/>
              <a:ext cx="125412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6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1 w 314"/>
                <a:gd name="T45" fmla="*/ 12 h 324"/>
                <a:gd name="T46" fmla="*/ 139 w 314"/>
                <a:gd name="T47" fmla="*/ 1 h 324"/>
                <a:gd name="T48" fmla="*/ 148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6 w 314"/>
                <a:gd name="T71" fmla="*/ 298 h 324"/>
                <a:gd name="T72" fmla="*/ 201 w 314"/>
                <a:gd name="T73" fmla="*/ 289 h 324"/>
                <a:gd name="T74" fmla="*/ 220 w 314"/>
                <a:gd name="T75" fmla="*/ 271 h 324"/>
                <a:gd name="T76" fmla="*/ 232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3 w 314"/>
                <a:gd name="T87" fmla="*/ 38 h 324"/>
                <a:gd name="T88" fmla="*/ 182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2" y="3"/>
                  </a:lnTo>
                  <a:lnTo>
                    <a:pt x="207" y="8"/>
                  </a:lnTo>
                  <a:lnTo>
                    <a:pt x="222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1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4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4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6" y="242"/>
                  </a:lnTo>
                  <a:lnTo>
                    <a:pt x="287" y="256"/>
                  </a:lnTo>
                  <a:lnTo>
                    <a:pt x="278" y="268"/>
                  </a:lnTo>
                  <a:lnTo>
                    <a:pt x="267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9" y="306"/>
                  </a:lnTo>
                  <a:lnTo>
                    <a:pt x="215" y="312"/>
                  </a:lnTo>
                  <a:lnTo>
                    <a:pt x="202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6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1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1" y="146"/>
                  </a:lnTo>
                  <a:lnTo>
                    <a:pt x="3" y="132"/>
                  </a:lnTo>
                  <a:lnTo>
                    <a:pt x="7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3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5" y="42"/>
                  </a:lnTo>
                  <a:lnTo>
                    <a:pt x="98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4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5" y="182"/>
                  </a:lnTo>
                  <a:lnTo>
                    <a:pt x="76" y="200"/>
                  </a:lnTo>
                  <a:lnTo>
                    <a:pt x="77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0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8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6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20" y="271"/>
                  </a:lnTo>
                  <a:lnTo>
                    <a:pt x="224" y="263"/>
                  </a:lnTo>
                  <a:lnTo>
                    <a:pt x="229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8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1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5" y="48"/>
                  </a:lnTo>
                  <a:lnTo>
                    <a:pt x="210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2" y="27"/>
                  </a:lnTo>
                  <a:lnTo>
                    <a:pt x="174" y="26"/>
                  </a:lnTo>
                  <a:lnTo>
                    <a:pt x="165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0" name="Freeform 174"/>
            <p:cNvSpPr>
              <a:spLocks noEditPoints="1"/>
            </p:cNvSpPr>
            <p:nvPr/>
          </p:nvSpPr>
          <p:spPr bwMode="auto">
            <a:xfrm>
              <a:off x="5590456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1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1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90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3 w 253"/>
                <a:gd name="T59" fmla="*/ 173 h 319"/>
                <a:gd name="T60" fmla="*/ 127 w 253"/>
                <a:gd name="T61" fmla="*/ 183 h 319"/>
                <a:gd name="T62" fmla="*/ 149 w 253"/>
                <a:gd name="T63" fmla="*/ 182 h 319"/>
                <a:gd name="T64" fmla="*/ 163 w 253"/>
                <a:gd name="T65" fmla="*/ 175 h 319"/>
                <a:gd name="T66" fmla="*/ 171 w 253"/>
                <a:gd name="T67" fmla="*/ 162 h 319"/>
                <a:gd name="T68" fmla="*/ 179 w 253"/>
                <a:gd name="T69" fmla="*/ 120 h 319"/>
                <a:gd name="T70" fmla="*/ 178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8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3" y="277"/>
                  </a:lnTo>
                  <a:lnTo>
                    <a:pt x="23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7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41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1" y="16"/>
                  </a:lnTo>
                  <a:lnTo>
                    <a:pt x="79" y="11"/>
                  </a:lnTo>
                  <a:lnTo>
                    <a:pt x="88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6" y="18"/>
                  </a:lnTo>
                  <a:lnTo>
                    <a:pt x="215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1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3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4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4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90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3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6" y="184"/>
                  </a:lnTo>
                  <a:lnTo>
                    <a:pt x="142" y="183"/>
                  </a:lnTo>
                  <a:lnTo>
                    <a:pt x="149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3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9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8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5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50" y="26"/>
                  </a:lnTo>
                  <a:lnTo>
                    <a:pt x="143" y="24"/>
                  </a:lnTo>
                  <a:lnTo>
                    <a:pt x="136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1" name="Freeform 175"/>
            <p:cNvSpPr>
              <a:spLocks/>
            </p:cNvSpPr>
            <p:nvPr/>
          </p:nvSpPr>
          <p:spPr bwMode="auto">
            <a:xfrm>
              <a:off x="5706343" y="675127"/>
              <a:ext cx="125412" cy="123825"/>
            </a:xfrm>
            <a:custGeom>
              <a:avLst/>
              <a:gdLst>
                <a:gd name="T0" fmla="*/ 110 w 318"/>
                <a:gd name="T1" fmla="*/ 0 h 314"/>
                <a:gd name="T2" fmla="*/ 109 w 318"/>
                <a:gd name="T3" fmla="*/ 16 h 314"/>
                <a:gd name="T4" fmla="*/ 108 w 318"/>
                <a:gd name="T5" fmla="*/ 17 h 314"/>
                <a:gd name="T6" fmla="*/ 108 w 318"/>
                <a:gd name="T7" fmla="*/ 17 h 314"/>
                <a:gd name="T8" fmla="*/ 107 w 318"/>
                <a:gd name="T9" fmla="*/ 17 h 314"/>
                <a:gd name="T10" fmla="*/ 106 w 318"/>
                <a:gd name="T11" fmla="*/ 17 h 314"/>
                <a:gd name="T12" fmla="*/ 102 w 318"/>
                <a:gd name="T13" fmla="*/ 18 h 314"/>
                <a:gd name="T14" fmla="*/ 99 w 318"/>
                <a:gd name="T15" fmla="*/ 19 h 314"/>
                <a:gd name="T16" fmla="*/ 95 w 318"/>
                <a:gd name="T17" fmla="*/ 24 h 314"/>
                <a:gd name="T18" fmla="*/ 89 w 318"/>
                <a:gd name="T19" fmla="*/ 34 h 314"/>
                <a:gd name="T20" fmla="*/ 88 w 318"/>
                <a:gd name="T21" fmla="*/ 209 h 314"/>
                <a:gd name="T22" fmla="*/ 230 w 318"/>
                <a:gd name="T23" fmla="*/ 62 h 314"/>
                <a:gd name="T24" fmla="*/ 230 w 318"/>
                <a:gd name="T25" fmla="*/ 37 h 314"/>
                <a:gd name="T26" fmla="*/ 227 w 318"/>
                <a:gd name="T27" fmla="*/ 29 h 314"/>
                <a:gd name="T28" fmla="*/ 222 w 318"/>
                <a:gd name="T29" fmla="*/ 22 h 314"/>
                <a:gd name="T30" fmla="*/ 214 w 318"/>
                <a:gd name="T31" fmla="*/ 17 h 314"/>
                <a:gd name="T32" fmla="*/ 207 w 318"/>
                <a:gd name="T33" fmla="*/ 0 h 314"/>
                <a:gd name="T34" fmla="*/ 318 w 318"/>
                <a:gd name="T35" fmla="*/ 16 h 314"/>
                <a:gd name="T36" fmla="*/ 309 w 318"/>
                <a:gd name="T37" fmla="*/ 18 h 314"/>
                <a:gd name="T38" fmla="*/ 302 w 318"/>
                <a:gd name="T39" fmla="*/ 24 h 314"/>
                <a:gd name="T40" fmla="*/ 297 w 318"/>
                <a:gd name="T41" fmla="*/ 36 h 314"/>
                <a:gd name="T42" fmla="*/ 297 w 318"/>
                <a:gd name="T43" fmla="*/ 38 h 314"/>
                <a:gd name="T44" fmla="*/ 297 w 318"/>
                <a:gd name="T45" fmla="*/ 42 h 314"/>
                <a:gd name="T46" fmla="*/ 297 w 318"/>
                <a:gd name="T47" fmla="*/ 273 h 314"/>
                <a:gd name="T48" fmla="*/ 297 w 318"/>
                <a:gd name="T49" fmla="*/ 276 h 314"/>
                <a:gd name="T50" fmla="*/ 299 w 318"/>
                <a:gd name="T51" fmla="*/ 284 h 314"/>
                <a:gd name="T52" fmla="*/ 306 w 318"/>
                <a:gd name="T53" fmla="*/ 293 h 314"/>
                <a:gd name="T54" fmla="*/ 313 w 318"/>
                <a:gd name="T55" fmla="*/ 296 h 314"/>
                <a:gd name="T56" fmla="*/ 318 w 318"/>
                <a:gd name="T57" fmla="*/ 314 h 314"/>
                <a:gd name="T58" fmla="*/ 207 w 318"/>
                <a:gd name="T59" fmla="*/ 297 h 314"/>
                <a:gd name="T60" fmla="*/ 216 w 318"/>
                <a:gd name="T61" fmla="*/ 295 h 314"/>
                <a:gd name="T62" fmla="*/ 222 w 318"/>
                <a:gd name="T63" fmla="*/ 292 h 314"/>
                <a:gd name="T64" fmla="*/ 229 w 318"/>
                <a:gd name="T65" fmla="*/ 283 h 314"/>
                <a:gd name="T66" fmla="*/ 230 w 318"/>
                <a:gd name="T67" fmla="*/ 277 h 314"/>
                <a:gd name="T68" fmla="*/ 230 w 318"/>
                <a:gd name="T69" fmla="*/ 272 h 314"/>
                <a:gd name="T70" fmla="*/ 227 w 318"/>
                <a:gd name="T71" fmla="*/ 101 h 314"/>
                <a:gd name="T72" fmla="*/ 88 w 318"/>
                <a:gd name="T73" fmla="*/ 272 h 314"/>
                <a:gd name="T74" fmla="*/ 89 w 318"/>
                <a:gd name="T75" fmla="*/ 281 h 314"/>
                <a:gd name="T76" fmla="*/ 92 w 318"/>
                <a:gd name="T77" fmla="*/ 289 h 314"/>
                <a:gd name="T78" fmla="*/ 99 w 318"/>
                <a:gd name="T79" fmla="*/ 294 h 314"/>
                <a:gd name="T80" fmla="*/ 110 w 318"/>
                <a:gd name="T81" fmla="*/ 297 h 314"/>
                <a:gd name="T82" fmla="*/ 0 w 318"/>
                <a:gd name="T83" fmla="*/ 314 h 314"/>
                <a:gd name="T84" fmla="*/ 5 w 318"/>
                <a:gd name="T85" fmla="*/ 296 h 314"/>
                <a:gd name="T86" fmla="*/ 13 w 318"/>
                <a:gd name="T87" fmla="*/ 293 h 314"/>
                <a:gd name="T88" fmla="*/ 19 w 318"/>
                <a:gd name="T89" fmla="*/ 284 h 314"/>
                <a:gd name="T90" fmla="*/ 21 w 318"/>
                <a:gd name="T91" fmla="*/ 276 h 314"/>
                <a:gd name="T92" fmla="*/ 21 w 318"/>
                <a:gd name="T93" fmla="*/ 273 h 314"/>
                <a:gd name="T94" fmla="*/ 21 w 318"/>
                <a:gd name="T95" fmla="*/ 42 h 314"/>
                <a:gd name="T96" fmla="*/ 21 w 318"/>
                <a:gd name="T97" fmla="*/ 38 h 314"/>
                <a:gd name="T98" fmla="*/ 21 w 318"/>
                <a:gd name="T99" fmla="*/ 36 h 314"/>
                <a:gd name="T100" fmla="*/ 15 w 318"/>
                <a:gd name="T101" fmla="*/ 24 h 314"/>
                <a:gd name="T102" fmla="*/ 10 w 318"/>
                <a:gd name="T103" fmla="*/ 18 h 314"/>
                <a:gd name="T104" fmla="*/ 0 w 318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2" y="18"/>
                  </a:lnTo>
                  <a:lnTo>
                    <a:pt x="101" y="19"/>
                  </a:lnTo>
                  <a:lnTo>
                    <a:pt x="99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7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8" y="19"/>
                  </a:lnTo>
                  <a:lnTo>
                    <a:pt x="214" y="17"/>
                  </a:lnTo>
                  <a:lnTo>
                    <a:pt x="207" y="16"/>
                  </a:lnTo>
                  <a:lnTo>
                    <a:pt x="207" y="0"/>
                  </a:lnTo>
                  <a:lnTo>
                    <a:pt x="318" y="0"/>
                  </a:lnTo>
                  <a:lnTo>
                    <a:pt x="318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7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7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8" y="297"/>
                  </a:lnTo>
                  <a:lnTo>
                    <a:pt x="318" y="314"/>
                  </a:lnTo>
                  <a:lnTo>
                    <a:pt x="207" y="314"/>
                  </a:lnTo>
                  <a:lnTo>
                    <a:pt x="207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29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7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0" y="284"/>
                  </a:lnTo>
                  <a:lnTo>
                    <a:pt x="92" y="289"/>
                  </a:lnTo>
                  <a:lnTo>
                    <a:pt x="96" y="292"/>
                  </a:lnTo>
                  <a:lnTo>
                    <a:pt x="99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2" name="Freeform 176"/>
            <p:cNvSpPr>
              <a:spLocks/>
            </p:cNvSpPr>
            <p:nvPr/>
          </p:nvSpPr>
          <p:spPr bwMode="auto">
            <a:xfrm>
              <a:off x="5846043" y="671952"/>
              <a:ext cx="115887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1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0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8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0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5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1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5 w 290"/>
                <a:gd name="T75" fmla="*/ 321 h 324"/>
                <a:gd name="T76" fmla="*/ 238 w 290"/>
                <a:gd name="T77" fmla="*/ 323 h 324"/>
                <a:gd name="T78" fmla="*/ 212 w 290"/>
                <a:gd name="T79" fmla="*/ 315 h 324"/>
                <a:gd name="T80" fmla="*/ 195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3 w 290"/>
                <a:gd name="T93" fmla="*/ 157 h 324"/>
                <a:gd name="T94" fmla="*/ 104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4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6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2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7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0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09" y="4"/>
                  </a:lnTo>
                  <a:lnTo>
                    <a:pt x="216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8" y="72"/>
                  </a:lnTo>
                  <a:lnTo>
                    <a:pt x="246" y="70"/>
                  </a:lnTo>
                  <a:lnTo>
                    <a:pt x="245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3" y="93"/>
                  </a:lnTo>
                  <a:lnTo>
                    <a:pt x="190" y="95"/>
                  </a:lnTo>
                  <a:lnTo>
                    <a:pt x="189" y="97"/>
                  </a:lnTo>
                  <a:lnTo>
                    <a:pt x="188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1" y="126"/>
                  </a:lnTo>
                  <a:lnTo>
                    <a:pt x="155" y="131"/>
                  </a:lnTo>
                  <a:lnTo>
                    <a:pt x="148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5" y="152"/>
                  </a:lnTo>
                  <a:lnTo>
                    <a:pt x="192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29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8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1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7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7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3" y="319"/>
                  </a:lnTo>
                  <a:lnTo>
                    <a:pt x="275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5" y="301"/>
                  </a:lnTo>
                  <a:lnTo>
                    <a:pt x="187" y="295"/>
                  </a:lnTo>
                  <a:lnTo>
                    <a:pt x="181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3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4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100" y="299"/>
                  </a:lnTo>
                  <a:lnTo>
                    <a:pt x="104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3" name="Freeform 177"/>
            <p:cNvSpPr>
              <a:spLocks noEditPoints="1"/>
            </p:cNvSpPr>
            <p:nvPr/>
          </p:nvSpPr>
          <p:spPr bwMode="auto">
            <a:xfrm>
              <a:off x="5976218" y="671952"/>
              <a:ext cx="123825" cy="128588"/>
            </a:xfrm>
            <a:custGeom>
              <a:avLst/>
              <a:gdLst>
                <a:gd name="T0" fmla="*/ 191 w 312"/>
                <a:gd name="T1" fmla="*/ 3 h 324"/>
                <a:gd name="T2" fmla="*/ 235 w 312"/>
                <a:gd name="T3" fmla="*/ 20 h 324"/>
                <a:gd name="T4" fmla="*/ 271 w 312"/>
                <a:gd name="T5" fmla="*/ 50 h 324"/>
                <a:gd name="T6" fmla="*/ 296 w 312"/>
                <a:gd name="T7" fmla="*/ 89 h 324"/>
                <a:gd name="T8" fmla="*/ 310 w 312"/>
                <a:gd name="T9" fmla="*/ 132 h 324"/>
                <a:gd name="T10" fmla="*/ 312 w 312"/>
                <a:gd name="T11" fmla="*/ 162 h 324"/>
                <a:gd name="T12" fmla="*/ 312 w 312"/>
                <a:gd name="T13" fmla="*/ 163 h 324"/>
                <a:gd name="T14" fmla="*/ 306 w 312"/>
                <a:gd name="T15" fmla="*/ 213 h 324"/>
                <a:gd name="T16" fmla="*/ 285 w 312"/>
                <a:gd name="T17" fmla="*/ 256 h 324"/>
                <a:gd name="T18" fmla="*/ 253 w 312"/>
                <a:gd name="T19" fmla="*/ 290 h 324"/>
                <a:gd name="T20" fmla="*/ 214 w 312"/>
                <a:gd name="T21" fmla="*/ 312 h 324"/>
                <a:gd name="T22" fmla="*/ 172 w 312"/>
                <a:gd name="T23" fmla="*/ 323 h 324"/>
                <a:gd name="T24" fmla="*/ 126 w 312"/>
                <a:gd name="T25" fmla="*/ 320 h 324"/>
                <a:gd name="T26" fmla="*/ 85 w 312"/>
                <a:gd name="T27" fmla="*/ 306 h 324"/>
                <a:gd name="T28" fmla="*/ 47 w 312"/>
                <a:gd name="T29" fmla="*/ 279 h 324"/>
                <a:gd name="T30" fmla="*/ 18 w 312"/>
                <a:gd name="T31" fmla="*/ 242 h 324"/>
                <a:gd name="T32" fmla="*/ 2 w 312"/>
                <a:gd name="T33" fmla="*/ 197 h 324"/>
                <a:gd name="T34" fmla="*/ 0 w 312"/>
                <a:gd name="T35" fmla="*/ 163 h 324"/>
                <a:gd name="T36" fmla="*/ 0 w 312"/>
                <a:gd name="T37" fmla="*/ 162 h 324"/>
                <a:gd name="T38" fmla="*/ 5 w 312"/>
                <a:gd name="T39" fmla="*/ 117 h 324"/>
                <a:gd name="T40" fmla="*/ 23 w 312"/>
                <a:gd name="T41" fmla="*/ 76 h 324"/>
                <a:gd name="T42" fmla="*/ 52 w 312"/>
                <a:gd name="T43" fmla="*/ 39 h 324"/>
                <a:gd name="T44" fmla="*/ 90 w 312"/>
                <a:gd name="T45" fmla="*/ 12 h 324"/>
                <a:gd name="T46" fmla="*/ 138 w 312"/>
                <a:gd name="T47" fmla="*/ 1 h 324"/>
                <a:gd name="T48" fmla="*/ 147 w 312"/>
                <a:gd name="T49" fmla="*/ 24 h 324"/>
                <a:gd name="T50" fmla="*/ 124 w 312"/>
                <a:gd name="T51" fmla="*/ 30 h 324"/>
                <a:gd name="T52" fmla="*/ 104 w 312"/>
                <a:gd name="T53" fmla="*/ 42 h 324"/>
                <a:gd name="T54" fmla="*/ 87 w 312"/>
                <a:gd name="T55" fmla="*/ 65 h 324"/>
                <a:gd name="T56" fmla="*/ 77 w 312"/>
                <a:gd name="T57" fmla="*/ 104 h 324"/>
                <a:gd name="T58" fmla="*/ 73 w 312"/>
                <a:gd name="T59" fmla="*/ 163 h 324"/>
                <a:gd name="T60" fmla="*/ 76 w 312"/>
                <a:gd name="T61" fmla="*/ 215 h 324"/>
                <a:gd name="T62" fmla="*/ 85 w 312"/>
                <a:gd name="T63" fmla="*/ 253 h 324"/>
                <a:gd name="T64" fmla="*/ 99 w 312"/>
                <a:gd name="T65" fmla="*/ 278 h 324"/>
                <a:gd name="T66" fmla="*/ 119 w 312"/>
                <a:gd name="T67" fmla="*/ 292 h 324"/>
                <a:gd name="T68" fmla="*/ 146 w 312"/>
                <a:gd name="T69" fmla="*/ 299 h 324"/>
                <a:gd name="T70" fmla="*/ 175 w 312"/>
                <a:gd name="T71" fmla="*/ 298 h 324"/>
                <a:gd name="T72" fmla="*/ 200 w 312"/>
                <a:gd name="T73" fmla="*/ 289 h 324"/>
                <a:gd name="T74" fmla="*/ 219 w 312"/>
                <a:gd name="T75" fmla="*/ 271 h 324"/>
                <a:gd name="T76" fmla="*/ 231 w 312"/>
                <a:gd name="T77" fmla="*/ 242 h 324"/>
                <a:gd name="T78" fmla="*/ 237 w 312"/>
                <a:gd name="T79" fmla="*/ 200 h 324"/>
                <a:gd name="T80" fmla="*/ 239 w 312"/>
                <a:gd name="T81" fmla="*/ 142 h 324"/>
                <a:gd name="T82" fmla="*/ 233 w 312"/>
                <a:gd name="T83" fmla="*/ 89 h 324"/>
                <a:gd name="T84" fmla="*/ 221 w 312"/>
                <a:gd name="T85" fmla="*/ 55 h 324"/>
                <a:gd name="T86" fmla="*/ 202 w 312"/>
                <a:gd name="T87" fmla="*/ 38 h 324"/>
                <a:gd name="T88" fmla="*/ 181 w 312"/>
                <a:gd name="T89" fmla="*/ 27 h 324"/>
                <a:gd name="T90" fmla="*/ 156 w 312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2" h="324">
                  <a:moveTo>
                    <a:pt x="156" y="0"/>
                  </a:moveTo>
                  <a:lnTo>
                    <a:pt x="174" y="1"/>
                  </a:lnTo>
                  <a:lnTo>
                    <a:pt x="191" y="3"/>
                  </a:lnTo>
                  <a:lnTo>
                    <a:pt x="206" y="8"/>
                  </a:lnTo>
                  <a:lnTo>
                    <a:pt x="221" y="12"/>
                  </a:lnTo>
                  <a:lnTo>
                    <a:pt x="235" y="20"/>
                  </a:lnTo>
                  <a:lnTo>
                    <a:pt x="248" y="29"/>
                  </a:lnTo>
                  <a:lnTo>
                    <a:pt x="260" y="39"/>
                  </a:lnTo>
                  <a:lnTo>
                    <a:pt x="271" y="50"/>
                  </a:lnTo>
                  <a:lnTo>
                    <a:pt x="280" y="64"/>
                  </a:lnTo>
                  <a:lnTo>
                    <a:pt x="289" y="76"/>
                  </a:lnTo>
                  <a:lnTo>
                    <a:pt x="296" y="89"/>
                  </a:lnTo>
                  <a:lnTo>
                    <a:pt x="302" y="104"/>
                  </a:lnTo>
                  <a:lnTo>
                    <a:pt x="307" y="117"/>
                  </a:lnTo>
                  <a:lnTo>
                    <a:pt x="310" y="132"/>
                  </a:lnTo>
                  <a:lnTo>
                    <a:pt x="312" y="146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81"/>
                  </a:lnTo>
                  <a:lnTo>
                    <a:pt x="310" y="197"/>
                  </a:lnTo>
                  <a:lnTo>
                    <a:pt x="306" y="213"/>
                  </a:lnTo>
                  <a:lnTo>
                    <a:pt x="301" y="229"/>
                  </a:lnTo>
                  <a:lnTo>
                    <a:pt x="294" y="242"/>
                  </a:lnTo>
                  <a:lnTo>
                    <a:pt x="285" y="256"/>
                  </a:lnTo>
                  <a:lnTo>
                    <a:pt x="277" y="268"/>
                  </a:lnTo>
                  <a:lnTo>
                    <a:pt x="265" y="279"/>
                  </a:lnTo>
                  <a:lnTo>
                    <a:pt x="253" y="290"/>
                  </a:lnTo>
                  <a:lnTo>
                    <a:pt x="241" y="299"/>
                  </a:lnTo>
                  <a:lnTo>
                    <a:pt x="227" y="306"/>
                  </a:lnTo>
                  <a:lnTo>
                    <a:pt x="214" y="312"/>
                  </a:lnTo>
                  <a:lnTo>
                    <a:pt x="201" y="317"/>
                  </a:lnTo>
                  <a:lnTo>
                    <a:pt x="186" y="320"/>
                  </a:lnTo>
                  <a:lnTo>
                    <a:pt x="172" y="323"/>
                  </a:lnTo>
                  <a:lnTo>
                    <a:pt x="156" y="324"/>
                  </a:lnTo>
                  <a:lnTo>
                    <a:pt x="140" y="323"/>
                  </a:lnTo>
                  <a:lnTo>
                    <a:pt x="126" y="320"/>
                  </a:lnTo>
                  <a:lnTo>
                    <a:pt x="111" y="317"/>
                  </a:lnTo>
                  <a:lnTo>
                    <a:pt x="98" y="312"/>
                  </a:lnTo>
                  <a:lnTo>
                    <a:pt x="85" y="306"/>
                  </a:lnTo>
                  <a:lnTo>
                    <a:pt x="71" y="299"/>
                  </a:lnTo>
                  <a:lnTo>
                    <a:pt x="59" y="290"/>
                  </a:lnTo>
                  <a:lnTo>
                    <a:pt x="47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1" y="229"/>
                  </a:lnTo>
                  <a:lnTo>
                    <a:pt x="5" y="213"/>
                  </a:lnTo>
                  <a:lnTo>
                    <a:pt x="2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2" y="132"/>
                  </a:lnTo>
                  <a:lnTo>
                    <a:pt x="5" y="117"/>
                  </a:lnTo>
                  <a:lnTo>
                    <a:pt x="10" y="104"/>
                  </a:lnTo>
                  <a:lnTo>
                    <a:pt x="15" y="89"/>
                  </a:lnTo>
                  <a:lnTo>
                    <a:pt x="23" y="76"/>
                  </a:lnTo>
                  <a:lnTo>
                    <a:pt x="31" y="64"/>
                  </a:lnTo>
                  <a:lnTo>
                    <a:pt x="41" y="50"/>
                  </a:lnTo>
                  <a:lnTo>
                    <a:pt x="52" y="39"/>
                  </a:lnTo>
                  <a:lnTo>
                    <a:pt x="63" y="29"/>
                  </a:lnTo>
                  <a:lnTo>
                    <a:pt x="77" y="20"/>
                  </a:lnTo>
                  <a:lnTo>
                    <a:pt x="90" y="12"/>
                  </a:lnTo>
                  <a:lnTo>
                    <a:pt x="106" y="8"/>
                  </a:lnTo>
                  <a:lnTo>
                    <a:pt x="121" y="3"/>
                  </a:lnTo>
                  <a:lnTo>
                    <a:pt x="138" y="1"/>
                  </a:lnTo>
                  <a:lnTo>
                    <a:pt x="156" y="0"/>
                  </a:lnTo>
                  <a:close/>
                  <a:moveTo>
                    <a:pt x="156" y="23"/>
                  </a:moveTo>
                  <a:lnTo>
                    <a:pt x="147" y="24"/>
                  </a:lnTo>
                  <a:lnTo>
                    <a:pt x="139" y="26"/>
                  </a:lnTo>
                  <a:lnTo>
                    <a:pt x="131" y="27"/>
                  </a:lnTo>
                  <a:lnTo>
                    <a:pt x="124" y="30"/>
                  </a:lnTo>
                  <a:lnTo>
                    <a:pt x="117" y="33"/>
                  </a:lnTo>
                  <a:lnTo>
                    <a:pt x="110" y="38"/>
                  </a:lnTo>
                  <a:lnTo>
                    <a:pt x="104" y="42"/>
                  </a:lnTo>
                  <a:lnTo>
                    <a:pt x="97" y="48"/>
                  </a:lnTo>
                  <a:lnTo>
                    <a:pt x="91" y="55"/>
                  </a:lnTo>
                  <a:lnTo>
                    <a:pt x="87" y="65"/>
                  </a:lnTo>
                  <a:lnTo>
                    <a:pt x="82" y="76"/>
                  </a:lnTo>
                  <a:lnTo>
                    <a:pt x="79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3" y="142"/>
                  </a:lnTo>
                  <a:lnTo>
                    <a:pt x="73" y="163"/>
                  </a:lnTo>
                  <a:lnTo>
                    <a:pt x="73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8" y="230"/>
                  </a:lnTo>
                  <a:lnTo>
                    <a:pt x="81" y="242"/>
                  </a:lnTo>
                  <a:lnTo>
                    <a:pt x="85" y="253"/>
                  </a:lnTo>
                  <a:lnTo>
                    <a:pt x="89" y="263"/>
                  </a:lnTo>
                  <a:lnTo>
                    <a:pt x="93" y="271"/>
                  </a:lnTo>
                  <a:lnTo>
                    <a:pt x="99" y="278"/>
                  </a:lnTo>
                  <a:lnTo>
                    <a:pt x="105" y="283"/>
                  </a:lnTo>
                  <a:lnTo>
                    <a:pt x="112" y="289"/>
                  </a:lnTo>
                  <a:lnTo>
                    <a:pt x="119" y="292"/>
                  </a:lnTo>
                  <a:lnTo>
                    <a:pt x="128" y="296"/>
                  </a:lnTo>
                  <a:lnTo>
                    <a:pt x="136" y="298"/>
                  </a:lnTo>
                  <a:lnTo>
                    <a:pt x="146" y="299"/>
                  </a:lnTo>
                  <a:lnTo>
                    <a:pt x="156" y="300"/>
                  </a:lnTo>
                  <a:lnTo>
                    <a:pt x="166" y="299"/>
                  </a:lnTo>
                  <a:lnTo>
                    <a:pt x="175" y="298"/>
                  </a:lnTo>
                  <a:lnTo>
                    <a:pt x="184" y="296"/>
                  </a:lnTo>
                  <a:lnTo>
                    <a:pt x="193" y="292"/>
                  </a:lnTo>
                  <a:lnTo>
                    <a:pt x="200" y="289"/>
                  </a:lnTo>
                  <a:lnTo>
                    <a:pt x="206" y="283"/>
                  </a:lnTo>
                  <a:lnTo>
                    <a:pt x="213" y="278"/>
                  </a:lnTo>
                  <a:lnTo>
                    <a:pt x="219" y="271"/>
                  </a:lnTo>
                  <a:lnTo>
                    <a:pt x="223" y="263"/>
                  </a:lnTo>
                  <a:lnTo>
                    <a:pt x="227" y="253"/>
                  </a:lnTo>
                  <a:lnTo>
                    <a:pt x="231" y="242"/>
                  </a:lnTo>
                  <a:lnTo>
                    <a:pt x="234" y="230"/>
                  </a:lnTo>
                  <a:lnTo>
                    <a:pt x="236" y="215"/>
                  </a:lnTo>
                  <a:lnTo>
                    <a:pt x="237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7" y="122"/>
                  </a:lnTo>
                  <a:lnTo>
                    <a:pt x="235" y="104"/>
                  </a:lnTo>
                  <a:lnTo>
                    <a:pt x="233" y="89"/>
                  </a:lnTo>
                  <a:lnTo>
                    <a:pt x="230" y="76"/>
                  </a:lnTo>
                  <a:lnTo>
                    <a:pt x="225" y="65"/>
                  </a:lnTo>
                  <a:lnTo>
                    <a:pt x="221" y="55"/>
                  </a:lnTo>
                  <a:lnTo>
                    <a:pt x="214" y="48"/>
                  </a:lnTo>
                  <a:lnTo>
                    <a:pt x="208" y="42"/>
                  </a:lnTo>
                  <a:lnTo>
                    <a:pt x="202" y="38"/>
                  </a:lnTo>
                  <a:lnTo>
                    <a:pt x="195" y="33"/>
                  </a:lnTo>
                  <a:lnTo>
                    <a:pt x="187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4" y="24"/>
                  </a:lnTo>
                  <a:lnTo>
                    <a:pt x="156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4" name="Freeform 178"/>
            <p:cNvSpPr>
              <a:spLocks/>
            </p:cNvSpPr>
            <p:nvPr/>
          </p:nvSpPr>
          <p:spPr bwMode="auto">
            <a:xfrm>
              <a:off x="6120681" y="752914"/>
              <a:ext cx="46037" cy="25400"/>
            </a:xfrm>
            <a:custGeom>
              <a:avLst/>
              <a:gdLst>
                <a:gd name="T0" fmla="*/ 0 w 117"/>
                <a:gd name="T1" fmla="*/ 63 h 63"/>
                <a:gd name="T2" fmla="*/ 15 w 117"/>
                <a:gd name="T3" fmla="*/ 10 h 63"/>
                <a:gd name="T4" fmla="*/ 79 w 117"/>
                <a:gd name="T5" fmla="*/ 10 h 63"/>
                <a:gd name="T6" fmla="*/ 82 w 117"/>
                <a:gd name="T7" fmla="*/ 10 h 63"/>
                <a:gd name="T8" fmla="*/ 87 w 117"/>
                <a:gd name="T9" fmla="*/ 9 h 63"/>
                <a:gd name="T10" fmla="*/ 92 w 117"/>
                <a:gd name="T11" fmla="*/ 8 h 63"/>
                <a:gd name="T12" fmla="*/ 98 w 117"/>
                <a:gd name="T13" fmla="*/ 4 h 63"/>
                <a:gd name="T14" fmla="*/ 99 w 117"/>
                <a:gd name="T15" fmla="*/ 4 h 63"/>
                <a:gd name="T16" fmla="*/ 100 w 117"/>
                <a:gd name="T17" fmla="*/ 2 h 63"/>
                <a:gd name="T18" fmla="*/ 102 w 117"/>
                <a:gd name="T19" fmla="*/ 1 h 63"/>
                <a:gd name="T20" fmla="*/ 103 w 117"/>
                <a:gd name="T21" fmla="*/ 0 h 63"/>
                <a:gd name="T22" fmla="*/ 117 w 117"/>
                <a:gd name="T23" fmla="*/ 0 h 63"/>
                <a:gd name="T24" fmla="*/ 100 w 117"/>
                <a:gd name="T25" fmla="*/ 53 h 63"/>
                <a:gd name="T26" fmla="*/ 38 w 117"/>
                <a:gd name="T27" fmla="*/ 53 h 63"/>
                <a:gd name="T28" fmla="*/ 31 w 117"/>
                <a:gd name="T29" fmla="*/ 53 h 63"/>
                <a:gd name="T30" fmla="*/ 25 w 117"/>
                <a:gd name="T31" fmla="*/ 55 h 63"/>
                <a:gd name="T32" fmla="*/ 22 w 117"/>
                <a:gd name="T33" fmla="*/ 56 h 63"/>
                <a:gd name="T34" fmla="*/ 20 w 117"/>
                <a:gd name="T35" fmla="*/ 57 h 63"/>
                <a:gd name="T36" fmla="*/ 17 w 117"/>
                <a:gd name="T37" fmla="*/ 60 h 63"/>
                <a:gd name="T38" fmla="*/ 15 w 117"/>
                <a:gd name="T39" fmla="*/ 63 h 63"/>
                <a:gd name="T40" fmla="*/ 0 w 117"/>
                <a:gd name="T4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63">
                  <a:moveTo>
                    <a:pt x="0" y="63"/>
                  </a:moveTo>
                  <a:lnTo>
                    <a:pt x="15" y="10"/>
                  </a:lnTo>
                  <a:lnTo>
                    <a:pt x="79" y="10"/>
                  </a:lnTo>
                  <a:lnTo>
                    <a:pt x="82" y="10"/>
                  </a:lnTo>
                  <a:lnTo>
                    <a:pt x="87" y="9"/>
                  </a:lnTo>
                  <a:lnTo>
                    <a:pt x="92" y="8"/>
                  </a:lnTo>
                  <a:lnTo>
                    <a:pt x="98" y="4"/>
                  </a:lnTo>
                  <a:lnTo>
                    <a:pt x="99" y="4"/>
                  </a:lnTo>
                  <a:lnTo>
                    <a:pt x="100" y="2"/>
                  </a:lnTo>
                  <a:lnTo>
                    <a:pt x="102" y="1"/>
                  </a:lnTo>
                  <a:lnTo>
                    <a:pt x="103" y="0"/>
                  </a:lnTo>
                  <a:lnTo>
                    <a:pt x="117" y="0"/>
                  </a:lnTo>
                  <a:lnTo>
                    <a:pt x="100" y="53"/>
                  </a:lnTo>
                  <a:lnTo>
                    <a:pt x="38" y="53"/>
                  </a:lnTo>
                  <a:lnTo>
                    <a:pt x="31" y="53"/>
                  </a:lnTo>
                  <a:lnTo>
                    <a:pt x="25" y="55"/>
                  </a:lnTo>
                  <a:lnTo>
                    <a:pt x="22" y="56"/>
                  </a:lnTo>
                  <a:lnTo>
                    <a:pt x="20" y="57"/>
                  </a:lnTo>
                  <a:lnTo>
                    <a:pt x="17" y="60"/>
                  </a:lnTo>
                  <a:lnTo>
                    <a:pt x="15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5" name="Freeform 179"/>
            <p:cNvSpPr>
              <a:spLocks/>
            </p:cNvSpPr>
            <p:nvPr/>
          </p:nvSpPr>
          <p:spPr bwMode="auto">
            <a:xfrm>
              <a:off x="618735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5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4 w 289"/>
                <a:gd name="T11" fmla="*/ 119 h 324"/>
                <a:gd name="T12" fmla="*/ 139 w 289"/>
                <a:gd name="T13" fmla="*/ 105 h 324"/>
                <a:gd name="T14" fmla="*/ 156 w 289"/>
                <a:gd name="T15" fmla="*/ 80 h 324"/>
                <a:gd name="T16" fmla="*/ 161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0 w 289"/>
                <a:gd name="T23" fmla="*/ 17 h 324"/>
                <a:gd name="T24" fmla="*/ 203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4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5 w 289"/>
                <a:gd name="T43" fmla="*/ 88 h 324"/>
                <a:gd name="T44" fmla="*/ 193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4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0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7 w 289"/>
                <a:gd name="T91" fmla="*/ 170 h 324"/>
                <a:gd name="T92" fmla="*/ 123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9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4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5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4" y="119"/>
                  </a:lnTo>
                  <a:lnTo>
                    <a:pt x="128" y="116"/>
                  </a:lnTo>
                  <a:lnTo>
                    <a:pt x="133" y="113"/>
                  </a:lnTo>
                  <a:lnTo>
                    <a:pt x="139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7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0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3" y="7"/>
                  </a:lnTo>
                  <a:lnTo>
                    <a:pt x="209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4" y="4"/>
                  </a:lnTo>
                  <a:lnTo>
                    <a:pt x="264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5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5" y="87"/>
                  </a:lnTo>
                  <a:lnTo>
                    <a:pt x="195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58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4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39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0" y="270"/>
                  </a:lnTo>
                  <a:lnTo>
                    <a:pt x="254" y="279"/>
                  </a:lnTo>
                  <a:lnTo>
                    <a:pt x="257" y="283"/>
                  </a:lnTo>
                  <a:lnTo>
                    <a:pt x="260" y="288"/>
                  </a:lnTo>
                  <a:lnTo>
                    <a:pt x="263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7" y="298"/>
                  </a:lnTo>
                  <a:lnTo>
                    <a:pt x="282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4" y="323"/>
                  </a:lnTo>
                  <a:lnTo>
                    <a:pt x="253" y="324"/>
                  </a:lnTo>
                  <a:lnTo>
                    <a:pt x="238" y="323"/>
                  </a:lnTo>
                  <a:lnTo>
                    <a:pt x="223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70" y="252"/>
                  </a:lnTo>
                  <a:lnTo>
                    <a:pt x="167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7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3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5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4" y="301"/>
                  </a:lnTo>
                  <a:lnTo>
                    <a:pt x="9" y="300"/>
                  </a:lnTo>
                  <a:lnTo>
                    <a:pt x="12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2" y="26"/>
                  </a:lnTo>
                  <a:lnTo>
                    <a:pt x="9" y="23"/>
                  </a:lnTo>
                  <a:lnTo>
                    <a:pt x="4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6" name="Freeform 180"/>
            <p:cNvSpPr>
              <a:spLocks noEditPoints="1"/>
            </p:cNvSpPr>
            <p:nvPr/>
          </p:nvSpPr>
          <p:spPr bwMode="auto">
            <a:xfrm>
              <a:off x="6315943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0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59 w 252"/>
                <a:gd name="T21" fmla="*/ 2 h 319"/>
                <a:gd name="T22" fmla="*/ 194 w 252"/>
                <a:gd name="T23" fmla="*/ 12 h 319"/>
                <a:gd name="T24" fmla="*/ 221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5 w 252"/>
                <a:gd name="T33" fmla="*/ 144 h 319"/>
                <a:gd name="T34" fmla="*/ 227 w 252"/>
                <a:gd name="T35" fmla="*/ 181 h 319"/>
                <a:gd name="T36" fmla="*/ 206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4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6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1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69 w 252"/>
                <a:gd name="T73" fmla="*/ 41 h 319"/>
                <a:gd name="T74" fmla="*/ 159 w 252"/>
                <a:gd name="T75" fmla="*/ 30 h 319"/>
                <a:gd name="T76" fmla="*/ 142 w 252"/>
                <a:gd name="T77" fmla="*/ 24 h 319"/>
                <a:gd name="T78" fmla="*/ 130 w 252"/>
                <a:gd name="T79" fmla="*/ 24 h 319"/>
                <a:gd name="T80" fmla="*/ 119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3" y="302"/>
                  </a:lnTo>
                  <a:lnTo>
                    <a:pt x="6" y="301"/>
                  </a:lnTo>
                  <a:lnTo>
                    <a:pt x="10" y="299"/>
                  </a:lnTo>
                  <a:lnTo>
                    <a:pt x="14" y="296"/>
                  </a:lnTo>
                  <a:lnTo>
                    <a:pt x="18" y="291"/>
                  </a:lnTo>
                  <a:lnTo>
                    <a:pt x="20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5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3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6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45" y="1"/>
                  </a:lnTo>
                  <a:lnTo>
                    <a:pt x="159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1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0" y="124"/>
                  </a:lnTo>
                  <a:lnTo>
                    <a:pt x="249" y="134"/>
                  </a:lnTo>
                  <a:lnTo>
                    <a:pt x="245" y="144"/>
                  </a:lnTo>
                  <a:lnTo>
                    <a:pt x="241" y="156"/>
                  </a:lnTo>
                  <a:lnTo>
                    <a:pt x="235" y="168"/>
                  </a:lnTo>
                  <a:lnTo>
                    <a:pt x="227" y="181"/>
                  </a:lnTo>
                  <a:lnTo>
                    <a:pt x="217" y="192"/>
                  </a:lnTo>
                  <a:lnTo>
                    <a:pt x="212" y="196"/>
                  </a:lnTo>
                  <a:lnTo>
                    <a:pt x="206" y="201"/>
                  </a:lnTo>
                  <a:lnTo>
                    <a:pt x="198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1" y="206"/>
                  </a:lnTo>
                  <a:lnTo>
                    <a:pt x="102" y="203"/>
                  </a:lnTo>
                  <a:lnTo>
                    <a:pt x="94" y="197"/>
                  </a:lnTo>
                  <a:lnTo>
                    <a:pt x="92" y="196"/>
                  </a:lnTo>
                  <a:lnTo>
                    <a:pt x="90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1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1" y="300"/>
                  </a:lnTo>
                  <a:lnTo>
                    <a:pt x="106" y="301"/>
                  </a:lnTo>
                  <a:lnTo>
                    <a:pt x="111" y="302"/>
                  </a:lnTo>
                  <a:lnTo>
                    <a:pt x="111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1" y="161"/>
                  </a:lnTo>
                  <a:lnTo>
                    <a:pt x="96" y="166"/>
                  </a:lnTo>
                  <a:lnTo>
                    <a:pt x="101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7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8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8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69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59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2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0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19" y="26"/>
                  </a:lnTo>
                  <a:lnTo>
                    <a:pt x="113" y="29"/>
                  </a:lnTo>
                  <a:lnTo>
                    <a:pt x="106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1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7" name="Freeform 181"/>
            <p:cNvSpPr>
              <a:spLocks noEditPoints="1"/>
            </p:cNvSpPr>
            <p:nvPr/>
          </p:nvSpPr>
          <p:spPr bwMode="auto">
            <a:xfrm>
              <a:off x="6423893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4 w 336"/>
                <a:gd name="T3" fmla="*/ 295 h 319"/>
                <a:gd name="T4" fmla="*/ 20 w 336"/>
                <a:gd name="T5" fmla="*/ 288 h 319"/>
                <a:gd name="T6" fmla="*/ 26 w 336"/>
                <a:gd name="T7" fmla="*/ 279 h 319"/>
                <a:gd name="T8" fmla="*/ 30 w 336"/>
                <a:gd name="T9" fmla="*/ 272 h 319"/>
                <a:gd name="T10" fmla="*/ 122 w 336"/>
                <a:gd name="T11" fmla="*/ 77 h 319"/>
                <a:gd name="T12" fmla="*/ 124 w 336"/>
                <a:gd name="T13" fmla="*/ 70 h 319"/>
                <a:gd name="T14" fmla="*/ 126 w 336"/>
                <a:gd name="T15" fmla="*/ 62 h 319"/>
                <a:gd name="T16" fmla="*/ 127 w 336"/>
                <a:gd name="T17" fmla="*/ 56 h 319"/>
                <a:gd name="T18" fmla="*/ 127 w 336"/>
                <a:gd name="T19" fmla="*/ 49 h 319"/>
                <a:gd name="T20" fmla="*/ 123 w 336"/>
                <a:gd name="T21" fmla="*/ 43 h 319"/>
                <a:gd name="T22" fmla="*/ 111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30 w 336"/>
                <a:gd name="T31" fmla="*/ 20 h 319"/>
                <a:gd name="T32" fmla="*/ 146 w 336"/>
                <a:gd name="T33" fmla="*/ 12 h 319"/>
                <a:gd name="T34" fmla="*/ 158 w 336"/>
                <a:gd name="T35" fmla="*/ 5 h 319"/>
                <a:gd name="T36" fmla="*/ 161 w 336"/>
                <a:gd name="T37" fmla="*/ 2 h 319"/>
                <a:gd name="T38" fmla="*/ 179 w 336"/>
                <a:gd name="T39" fmla="*/ 0 h 319"/>
                <a:gd name="T40" fmla="*/ 302 w 336"/>
                <a:gd name="T41" fmla="*/ 259 h 319"/>
                <a:gd name="T42" fmla="*/ 313 w 336"/>
                <a:gd name="T43" fmla="*/ 279 h 319"/>
                <a:gd name="T44" fmla="*/ 322 w 336"/>
                <a:gd name="T45" fmla="*/ 291 h 319"/>
                <a:gd name="T46" fmla="*/ 331 w 336"/>
                <a:gd name="T47" fmla="*/ 299 h 319"/>
                <a:gd name="T48" fmla="*/ 335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9 w 336"/>
                <a:gd name="T55" fmla="*/ 302 h 319"/>
                <a:gd name="T56" fmla="*/ 219 w 336"/>
                <a:gd name="T57" fmla="*/ 301 h 319"/>
                <a:gd name="T58" fmla="*/ 226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4 w 336"/>
                <a:gd name="T81" fmla="*/ 234 h 319"/>
                <a:gd name="T82" fmla="*/ 63 w 336"/>
                <a:gd name="T83" fmla="*/ 261 h 319"/>
                <a:gd name="T84" fmla="*/ 62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2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7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10" y="298"/>
                  </a:lnTo>
                  <a:lnTo>
                    <a:pt x="14" y="295"/>
                  </a:lnTo>
                  <a:lnTo>
                    <a:pt x="17" y="291"/>
                  </a:lnTo>
                  <a:lnTo>
                    <a:pt x="20" y="288"/>
                  </a:lnTo>
                  <a:lnTo>
                    <a:pt x="24" y="282"/>
                  </a:lnTo>
                  <a:lnTo>
                    <a:pt x="26" y="279"/>
                  </a:lnTo>
                  <a:lnTo>
                    <a:pt x="28" y="276"/>
                  </a:lnTo>
                  <a:lnTo>
                    <a:pt x="30" y="272"/>
                  </a:lnTo>
                  <a:lnTo>
                    <a:pt x="33" y="268"/>
                  </a:lnTo>
                  <a:lnTo>
                    <a:pt x="122" y="77"/>
                  </a:lnTo>
                  <a:lnTo>
                    <a:pt x="123" y="74"/>
                  </a:lnTo>
                  <a:lnTo>
                    <a:pt x="124" y="70"/>
                  </a:lnTo>
                  <a:lnTo>
                    <a:pt x="125" y="67"/>
                  </a:lnTo>
                  <a:lnTo>
                    <a:pt x="126" y="62"/>
                  </a:lnTo>
                  <a:lnTo>
                    <a:pt x="126" y="59"/>
                  </a:lnTo>
                  <a:lnTo>
                    <a:pt x="127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3" y="43"/>
                  </a:lnTo>
                  <a:lnTo>
                    <a:pt x="117" y="41"/>
                  </a:lnTo>
                  <a:lnTo>
                    <a:pt x="111" y="40"/>
                  </a:lnTo>
                  <a:lnTo>
                    <a:pt x="110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3" y="22"/>
                  </a:lnTo>
                  <a:lnTo>
                    <a:pt x="130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1" y="2"/>
                  </a:lnTo>
                  <a:lnTo>
                    <a:pt x="162" y="0"/>
                  </a:lnTo>
                  <a:lnTo>
                    <a:pt x="179" y="0"/>
                  </a:lnTo>
                  <a:lnTo>
                    <a:pt x="295" y="246"/>
                  </a:lnTo>
                  <a:lnTo>
                    <a:pt x="302" y="259"/>
                  </a:lnTo>
                  <a:lnTo>
                    <a:pt x="307" y="270"/>
                  </a:lnTo>
                  <a:lnTo>
                    <a:pt x="313" y="279"/>
                  </a:lnTo>
                  <a:lnTo>
                    <a:pt x="317" y="286"/>
                  </a:lnTo>
                  <a:lnTo>
                    <a:pt x="322" y="291"/>
                  </a:lnTo>
                  <a:lnTo>
                    <a:pt x="326" y="296"/>
                  </a:lnTo>
                  <a:lnTo>
                    <a:pt x="331" y="299"/>
                  </a:lnTo>
                  <a:lnTo>
                    <a:pt x="335" y="301"/>
                  </a:lnTo>
                  <a:lnTo>
                    <a:pt x="335" y="301"/>
                  </a:lnTo>
                  <a:lnTo>
                    <a:pt x="335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9" y="319"/>
                  </a:lnTo>
                  <a:lnTo>
                    <a:pt x="209" y="302"/>
                  </a:lnTo>
                  <a:lnTo>
                    <a:pt x="214" y="302"/>
                  </a:lnTo>
                  <a:lnTo>
                    <a:pt x="219" y="301"/>
                  </a:lnTo>
                  <a:lnTo>
                    <a:pt x="222" y="299"/>
                  </a:lnTo>
                  <a:lnTo>
                    <a:pt x="226" y="296"/>
                  </a:lnTo>
                  <a:lnTo>
                    <a:pt x="229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6" y="234"/>
                  </a:lnTo>
                  <a:lnTo>
                    <a:pt x="74" y="234"/>
                  </a:lnTo>
                  <a:lnTo>
                    <a:pt x="63" y="260"/>
                  </a:lnTo>
                  <a:lnTo>
                    <a:pt x="63" y="261"/>
                  </a:lnTo>
                  <a:lnTo>
                    <a:pt x="62" y="262"/>
                  </a:lnTo>
                  <a:lnTo>
                    <a:pt x="62" y="263"/>
                  </a:lnTo>
                  <a:lnTo>
                    <a:pt x="62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2" y="290"/>
                  </a:lnTo>
                  <a:lnTo>
                    <a:pt x="64" y="292"/>
                  </a:lnTo>
                  <a:lnTo>
                    <a:pt x="67" y="296"/>
                  </a:lnTo>
                  <a:lnTo>
                    <a:pt x="73" y="299"/>
                  </a:lnTo>
                  <a:lnTo>
                    <a:pt x="79" y="301"/>
                  </a:lnTo>
                  <a:lnTo>
                    <a:pt x="87" y="302"/>
                  </a:lnTo>
                  <a:lnTo>
                    <a:pt x="87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8" name="Freeform 182"/>
            <p:cNvSpPr>
              <a:spLocks/>
            </p:cNvSpPr>
            <p:nvPr/>
          </p:nvSpPr>
          <p:spPr bwMode="auto">
            <a:xfrm>
              <a:off x="6563593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40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9" name="Freeform 183"/>
            <p:cNvSpPr>
              <a:spLocks noEditPoints="1"/>
            </p:cNvSpPr>
            <p:nvPr/>
          </p:nvSpPr>
          <p:spPr bwMode="auto">
            <a:xfrm>
              <a:off x="6689006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6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2 w 250"/>
                <a:gd name="T9" fmla="*/ 57 h 315"/>
                <a:gd name="T10" fmla="*/ 234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7 w 250"/>
                <a:gd name="T17" fmla="*/ 138 h 315"/>
                <a:gd name="T18" fmla="*/ 177 w 250"/>
                <a:gd name="T19" fmla="*/ 147 h 315"/>
                <a:gd name="T20" fmla="*/ 166 w 250"/>
                <a:gd name="T21" fmla="*/ 153 h 315"/>
                <a:gd name="T22" fmla="*/ 191 w 250"/>
                <a:gd name="T23" fmla="*/ 159 h 315"/>
                <a:gd name="T24" fmla="*/ 213 w 250"/>
                <a:gd name="T25" fmla="*/ 169 h 315"/>
                <a:gd name="T26" fmla="*/ 232 w 250"/>
                <a:gd name="T27" fmla="*/ 185 h 315"/>
                <a:gd name="T28" fmla="*/ 244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3 w 250"/>
                <a:gd name="T35" fmla="*/ 271 h 315"/>
                <a:gd name="T36" fmla="*/ 232 w 250"/>
                <a:gd name="T37" fmla="*/ 286 h 315"/>
                <a:gd name="T38" fmla="*/ 203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1 w 250"/>
                <a:gd name="T49" fmla="*/ 276 h 315"/>
                <a:gd name="T50" fmla="*/ 21 w 250"/>
                <a:gd name="T51" fmla="*/ 43 h 315"/>
                <a:gd name="T52" fmla="*/ 21 w 250"/>
                <a:gd name="T53" fmla="*/ 38 h 315"/>
                <a:gd name="T54" fmla="*/ 15 w 250"/>
                <a:gd name="T55" fmla="*/ 25 h 315"/>
                <a:gd name="T56" fmla="*/ 4 w 250"/>
                <a:gd name="T57" fmla="*/ 18 h 315"/>
                <a:gd name="T58" fmla="*/ 88 w 250"/>
                <a:gd name="T59" fmla="*/ 163 h 315"/>
                <a:gd name="T60" fmla="*/ 119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5 w 250"/>
                <a:gd name="T67" fmla="*/ 254 h 315"/>
                <a:gd name="T68" fmla="*/ 178 w 250"/>
                <a:gd name="T69" fmla="*/ 221 h 315"/>
                <a:gd name="T70" fmla="*/ 174 w 250"/>
                <a:gd name="T71" fmla="*/ 201 h 315"/>
                <a:gd name="T72" fmla="*/ 164 w 250"/>
                <a:gd name="T73" fmla="*/ 187 h 315"/>
                <a:gd name="T74" fmla="*/ 140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8 w 250"/>
                <a:gd name="T81" fmla="*/ 140 h 315"/>
                <a:gd name="T82" fmla="*/ 134 w 250"/>
                <a:gd name="T83" fmla="*/ 135 h 315"/>
                <a:gd name="T84" fmla="*/ 156 w 250"/>
                <a:gd name="T85" fmla="*/ 120 h 315"/>
                <a:gd name="T86" fmla="*/ 164 w 250"/>
                <a:gd name="T87" fmla="*/ 106 h 315"/>
                <a:gd name="T88" fmla="*/ 167 w 250"/>
                <a:gd name="T89" fmla="*/ 70 h 315"/>
                <a:gd name="T90" fmla="*/ 161 w 250"/>
                <a:gd name="T91" fmla="*/ 49 h 315"/>
                <a:gd name="T92" fmla="*/ 149 w 250"/>
                <a:gd name="T93" fmla="*/ 37 h 315"/>
                <a:gd name="T94" fmla="*/ 128 w 250"/>
                <a:gd name="T95" fmla="*/ 27 h 315"/>
                <a:gd name="T96" fmla="*/ 108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19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6" y="1"/>
                  </a:lnTo>
                  <a:lnTo>
                    <a:pt x="166" y="4"/>
                  </a:lnTo>
                  <a:lnTo>
                    <a:pt x="176" y="6"/>
                  </a:lnTo>
                  <a:lnTo>
                    <a:pt x="184" y="8"/>
                  </a:lnTo>
                  <a:lnTo>
                    <a:pt x="192" y="12"/>
                  </a:lnTo>
                  <a:lnTo>
                    <a:pt x="198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5" y="42"/>
                  </a:lnTo>
                  <a:lnTo>
                    <a:pt x="230" y="52"/>
                  </a:lnTo>
                  <a:lnTo>
                    <a:pt x="232" y="57"/>
                  </a:lnTo>
                  <a:lnTo>
                    <a:pt x="233" y="64"/>
                  </a:lnTo>
                  <a:lnTo>
                    <a:pt x="234" y="70"/>
                  </a:lnTo>
                  <a:lnTo>
                    <a:pt x="234" y="75"/>
                  </a:lnTo>
                  <a:lnTo>
                    <a:pt x="233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6" y="110"/>
                  </a:lnTo>
                  <a:lnTo>
                    <a:pt x="223" y="114"/>
                  </a:lnTo>
                  <a:lnTo>
                    <a:pt x="220" y="119"/>
                  </a:lnTo>
                  <a:lnTo>
                    <a:pt x="213" y="125"/>
                  </a:lnTo>
                  <a:lnTo>
                    <a:pt x="205" y="132"/>
                  </a:lnTo>
                  <a:lnTo>
                    <a:pt x="197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7" y="147"/>
                  </a:lnTo>
                  <a:lnTo>
                    <a:pt x="172" y="148"/>
                  </a:lnTo>
                  <a:lnTo>
                    <a:pt x="166" y="149"/>
                  </a:lnTo>
                  <a:lnTo>
                    <a:pt x="166" y="153"/>
                  </a:lnTo>
                  <a:lnTo>
                    <a:pt x="175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8" y="161"/>
                  </a:lnTo>
                  <a:lnTo>
                    <a:pt x="206" y="164"/>
                  </a:lnTo>
                  <a:lnTo>
                    <a:pt x="213" y="169"/>
                  </a:lnTo>
                  <a:lnTo>
                    <a:pt x="220" y="173"/>
                  </a:lnTo>
                  <a:lnTo>
                    <a:pt x="225" y="179"/>
                  </a:lnTo>
                  <a:lnTo>
                    <a:pt x="232" y="185"/>
                  </a:lnTo>
                  <a:lnTo>
                    <a:pt x="236" y="190"/>
                  </a:lnTo>
                  <a:lnTo>
                    <a:pt x="241" y="197"/>
                  </a:lnTo>
                  <a:lnTo>
                    <a:pt x="244" y="204"/>
                  </a:lnTo>
                  <a:lnTo>
                    <a:pt x="246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5" y="265"/>
                  </a:lnTo>
                  <a:lnTo>
                    <a:pt x="243" y="271"/>
                  </a:lnTo>
                  <a:lnTo>
                    <a:pt x="240" y="276"/>
                  </a:lnTo>
                  <a:lnTo>
                    <a:pt x="236" y="282"/>
                  </a:lnTo>
                  <a:lnTo>
                    <a:pt x="232" y="286"/>
                  </a:lnTo>
                  <a:lnTo>
                    <a:pt x="223" y="294"/>
                  </a:lnTo>
                  <a:lnTo>
                    <a:pt x="213" y="300"/>
                  </a:lnTo>
                  <a:lnTo>
                    <a:pt x="203" y="305"/>
                  </a:lnTo>
                  <a:lnTo>
                    <a:pt x="192" y="308"/>
                  </a:lnTo>
                  <a:lnTo>
                    <a:pt x="177" y="312"/>
                  </a:lnTo>
                  <a:lnTo>
                    <a:pt x="163" y="314"/>
                  </a:lnTo>
                  <a:lnTo>
                    <a:pt x="150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3" y="294"/>
                  </a:lnTo>
                  <a:lnTo>
                    <a:pt x="15" y="291"/>
                  </a:lnTo>
                  <a:lnTo>
                    <a:pt x="19" y="285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4"/>
                  </a:lnTo>
                  <a:lnTo>
                    <a:pt x="21" y="273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19" y="30"/>
                  </a:lnTo>
                  <a:lnTo>
                    <a:pt x="15" y="25"/>
                  </a:lnTo>
                  <a:lnTo>
                    <a:pt x="13" y="22"/>
                  </a:lnTo>
                  <a:lnTo>
                    <a:pt x="9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8" y="163"/>
                  </a:moveTo>
                  <a:lnTo>
                    <a:pt x="88" y="291"/>
                  </a:lnTo>
                  <a:lnTo>
                    <a:pt x="114" y="291"/>
                  </a:lnTo>
                  <a:lnTo>
                    <a:pt x="119" y="291"/>
                  </a:lnTo>
                  <a:lnTo>
                    <a:pt x="126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8" y="284"/>
                  </a:lnTo>
                  <a:lnTo>
                    <a:pt x="155" y="281"/>
                  </a:lnTo>
                  <a:lnTo>
                    <a:pt x="162" y="275"/>
                  </a:lnTo>
                  <a:lnTo>
                    <a:pt x="167" y="269"/>
                  </a:lnTo>
                  <a:lnTo>
                    <a:pt x="172" y="263"/>
                  </a:lnTo>
                  <a:lnTo>
                    <a:pt x="175" y="254"/>
                  </a:lnTo>
                  <a:lnTo>
                    <a:pt x="177" y="243"/>
                  </a:lnTo>
                  <a:lnTo>
                    <a:pt x="178" y="229"/>
                  </a:lnTo>
                  <a:lnTo>
                    <a:pt x="178" y="221"/>
                  </a:lnTo>
                  <a:lnTo>
                    <a:pt x="177" y="215"/>
                  </a:lnTo>
                  <a:lnTo>
                    <a:pt x="176" y="208"/>
                  </a:lnTo>
                  <a:lnTo>
                    <a:pt x="174" y="201"/>
                  </a:lnTo>
                  <a:lnTo>
                    <a:pt x="171" y="196"/>
                  </a:lnTo>
                  <a:lnTo>
                    <a:pt x="168" y="191"/>
                  </a:lnTo>
                  <a:lnTo>
                    <a:pt x="164" y="187"/>
                  </a:lnTo>
                  <a:lnTo>
                    <a:pt x="159" y="182"/>
                  </a:lnTo>
                  <a:lnTo>
                    <a:pt x="150" y="176"/>
                  </a:lnTo>
                  <a:lnTo>
                    <a:pt x="140" y="170"/>
                  </a:lnTo>
                  <a:lnTo>
                    <a:pt x="129" y="167"/>
                  </a:lnTo>
                  <a:lnTo>
                    <a:pt x="119" y="164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08" y="163"/>
                  </a:lnTo>
                  <a:lnTo>
                    <a:pt x="105" y="163"/>
                  </a:lnTo>
                  <a:lnTo>
                    <a:pt x="88" y="163"/>
                  </a:lnTo>
                  <a:close/>
                  <a:moveTo>
                    <a:pt x="88" y="25"/>
                  </a:moveTo>
                  <a:lnTo>
                    <a:pt x="88" y="140"/>
                  </a:lnTo>
                  <a:lnTo>
                    <a:pt x="111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6" y="120"/>
                  </a:lnTo>
                  <a:lnTo>
                    <a:pt x="159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7" y="95"/>
                  </a:lnTo>
                  <a:lnTo>
                    <a:pt x="167" y="83"/>
                  </a:lnTo>
                  <a:lnTo>
                    <a:pt x="167" y="70"/>
                  </a:lnTo>
                  <a:lnTo>
                    <a:pt x="165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8" y="46"/>
                  </a:lnTo>
                  <a:lnTo>
                    <a:pt x="156" y="43"/>
                  </a:lnTo>
                  <a:lnTo>
                    <a:pt x="149" y="37"/>
                  </a:lnTo>
                  <a:lnTo>
                    <a:pt x="143" y="33"/>
                  </a:lnTo>
                  <a:lnTo>
                    <a:pt x="136" y="29"/>
                  </a:lnTo>
                  <a:lnTo>
                    <a:pt x="128" y="27"/>
                  </a:lnTo>
                  <a:lnTo>
                    <a:pt x="121" y="26"/>
                  </a:lnTo>
                  <a:lnTo>
                    <a:pt x="115" y="25"/>
                  </a:lnTo>
                  <a:lnTo>
                    <a:pt x="108" y="25"/>
                  </a:lnTo>
                  <a:lnTo>
                    <a:pt x="102" y="25"/>
                  </a:lnTo>
                  <a:lnTo>
                    <a:pt x="88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0" name="Freeform 184"/>
            <p:cNvSpPr>
              <a:spLocks/>
            </p:cNvSpPr>
            <p:nvPr/>
          </p:nvSpPr>
          <p:spPr bwMode="auto">
            <a:xfrm>
              <a:off x="680330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7 w 279"/>
                <a:gd name="T19" fmla="*/ 32 h 322"/>
                <a:gd name="T20" fmla="*/ 90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8 w 279"/>
                <a:gd name="T41" fmla="*/ 170 h 322"/>
                <a:gd name="T42" fmla="*/ 150 w 279"/>
                <a:gd name="T43" fmla="*/ 169 h 322"/>
                <a:gd name="T44" fmla="*/ 90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7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5" y="54"/>
                  </a:lnTo>
                  <a:lnTo>
                    <a:pt x="222" y="50"/>
                  </a:lnTo>
                  <a:lnTo>
                    <a:pt x="217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39" y="145"/>
                  </a:lnTo>
                  <a:lnTo>
                    <a:pt x="148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7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8" y="170"/>
                  </a:lnTo>
                  <a:lnTo>
                    <a:pt x="154" y="169"/>
                  </a:lnTo>
                  <a:lnTo>
                    <a:pt x="150" y="169"/>
                  </a:lnTo>
                  <a:lnTo>
                    <a:pt x="148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3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1" name="Freeform 185"/>
            <p:cNvSpPr>
              <a:spLocks noEditPoints="1"/>
            </p:cNvSpPr>
            <p:nvPr/>
          </p:nvSpPr>
          <p:spPr bwMode="auto">
            <a:xfrm>
              <a:off x="6920781" y="675127"/>
              <a:ext cx="128587" cy="153988"/>
            </a:xfrm>
            <a:custGeom>
              <a:avLst/>
              <a:gdLst>
                <a:gd name="T0" fmla="*/ 289 w 323"/>
                <a:gd name="T1" fmla="*/ 17 h 389"/>
                <a:gd name="T2" fmla="*/ 277 w 323"/>
                <a:gd name="T3" fmla="*/ 25 h 389"/>
                <a:gd name="T4" fmla="*/ 272 w 323"/>
                <a:gd name="T5" fmla="*/ 36 h 389"/>
                <a:gd name="T6" fmla="*/ 271 w 323"/>
                <a:gd name="T7" fmla="*/ 264 h 389"/>
                <a:gd name="T8" fmla="*/ 271 w 323"/>
                <a:gd name="T9" fmla="*/ 265 h 389"/>
                <a:gd name="T10" fmla="*/ 271 w 323"/>
                <a:gd name="T11" fmla="*/ 265 h 389"/>
                <a:gd name="T12" fmla="*/ 275 w 323"/>
                <a:gd name="T13" fmla="*/ 282 h 389"/>
                <a:gd name="T14" fmla="*/ 294 w 323"/>
                <a:gd name="T15" fmla="*/ 290 h 389"/>
                <a:gd name="T16" fmla="*/ 307 w 323"/>
                <a:gd name="T17" fmla="*/ 290 h 389"/>
                <a:gd name="T18" fmla="*/ 313 w 323"/>
                <a:gd name="T19" fmla="*/ 291 h 389"/>
                <a:gd name="T20" fmla="*/ 322 w 323"/>
                <a:gd name="T21" fmla="*/ 295 h 389"/>
                <a:gd name="T22" fmla="*/ 322 w 323"/>
                <a:gd name="T23" fmla="*/ 310 h 389"/>
                <a:gd name="T24" fmla="*/ 313 w 323"/>
                <a:gd name="T25" fmla="*/ 332 h 389"/>
                <a:gd name="T26" fmla="*/ 287 w 323"/>
                <a:gd name="T27" fmla="*/ 368 h 389"/>
                <a:gd name="T28" fmla="*/ 262 w 323"/>
                <a:gd name="T29" fmla="*/ 386 h 389"/>
                <a:gd name="T30" fmla="*/ 244 w 323"/>
                <a:gd name="T31" fmla="*/ 389 h 389"/>
                <a:gd name="T32" fmla="*/ 237 w 323"/>
                <a:gd name="T33" fmla="*/ 383 h 389"/>
                <a:gd name="T34" fmla="*/ 237 w 323"/>
                <a:gd name="T35" fmla="*/ 380 h 389"/>
                <a:gd name="T36" fmla="*/ 239 w 323"/>
                <a:gd name="T37" fmla="*/ 372 h 389"/>
                <a:gd name="T38" fmla="*/ 242 w 323"/>
                <a:gd name="T39" fmla="*/ 364 h 389"/>
                <a:gd name="T40" fmla="*/ 243 w 323"/>
                <a:gd name="T41" fmla="*/ 363 h 389"/>
                <a:gd name="T42" fmla="*/ 251 w 323"/>
                <a:gd name="T43" fmla="*/ 343 h 389"/>
                <a:gd name="T44" fmla="*/ 251 w 323"/>
                <a:gd name="T45" fmla="*/ 332 h 389"/>
                <a:gd name="T46" fmla="*/ 247 w 323"/>
                <a:gd name="T47" fmla="*/ 322 h 389"/>
                <a:gd name="T48" fmla="*/ 239 w 323"/>
                <a:gd name="T49" fmla="*/ 315 h 389"/>
                <a:gd name="T50" fmla="*/ 92 w 323"/>
                <a:gd name="T51" fmla="*/ 314 h 389"/>
                <a:gd name="T52" fmla="*/ 76 w 323"/>
                <a:gd name="T53" fmla="*/ 315 h 389"/>
                <a:gd name="T54" fmla="*/ 68 w 323"/>
                <a:gd name="T55" fmla="*/ 322 h 389"/>
                <a:gd name="T56" fmla="*/ 67 w 323"/>
                <a:gd name="T57" fmla="*/ 337 h 389"/>
                <a:gd name="T58" fmla="*/ 71 w 323"/>
                <a:gd name="T59" fmla="*/ 345 h 389"/>
                <a:gd name="T60" fmla="*/ 72 w 323"/>
                <a:gd name="T61" fmla="*/ 347 h 389"/>
                <a:gd name="T62" fmla="*/ 77 w 323"/>
                <a:gd name="T63" fmla="*/ 356 h 389"/>
                <a:gd name="T64" fmla="*/ 79 w 323"/>
                <a:gd name="T65" fmla="*/ 381 h 389"/>
                <a:gd name="T66" fmla="*/ 73 w 323"/>
                <a:gd name="T67" fmla="*/ 388 h 389"/>
                <a:gd name="T68" fmla="*/ 64 w 323"/>
                <a:gd name="T69" fmla="*/ 388 h 389"/>
                <a:gd name="T70" fmla="*/ 39 w 323"/>
                <a:gd name="T71" fmla="*/ 372 h 389"/>
                <a:gd name="T72" fmla="*/ 29 w 323"/>
                <a:gd name="T73" fmla="*/ 361 h 389"/>
                <a:gd name="T74" fmla="*/ 15 w 323"/>
                <a:gd name="T75" fmla="*/ 343 h 389"/>
                <a:gd name="T76" fmla="*/ 4 w 323"/>
                <a:gd name="T77" fmla="*/ 322 h 389"/>
                <a:gd name="T78" fmla="*/ 0 w 323"/>
                <a:gd name="T79" fmla="*/ 303 h 389"/>
                <a:gd name="T80" fmla="*/ 2 w 323"/>
                <a:gd name="T81" fmla="*/ 294 h 389"/>
                <a:gd name="T82" fmla="*/ 16 w 323"/>
                <a:gd name="T83" fmla="*/ 289 h 389"/>
                <a:gd name="T84" fmla="*/ 20 w 323"/>
                <a:gd name="T85" fmla="*/ 289 h 389"/>
                <a:gd name="T86" fmla="*/ 32 w 323"/>
                <a:gd name="T87" fmla="*/ 286 h 389"/>
                <a:gd name="T88" fmla="*/ 50 w 323"/>
                <a:gd name="T89" fmla="*/ 274 h 389"/>
                <a:gd name="T90" fmla="*/ 73 w 323"/>
                <a:gd name="T91" fmla="*/ 233 h 389"/>
                <a:gd name="T92" fmla="*/ 110 w 323"/>
                <a:gd name="T93" fmla="*/ 140 h 389"/>
                <a:gd name="T94" fmla="*/ 138 w 323"/>
                <a:gd name="T95" fmla="*/ 63 h 389"/>
                <a:gd name="T96" fmla="*/ 141 w 323"/>
                <a:gd name="T97" fmla="*/ 38 h 389"/>
                <a:gd name="T98" fmla="*/ 134 w 323"/>
                <a:gd name="T99" fmla="*/ 24 h 389"/>
                <a:gd name="T100" fmla="*/ 111 w 323"/>
                <a:gd name="T101" fmla="*/ 16 h 389"/>
                <a:gd name="T102" fmla="*/ 294 w 323"/>
                <a:gd name="T103" fmla="*/ 0 h 389"/>
                <a:gd name="T104" fmla="*/ 195 w 323"/>
                <a:gd name="T105" fmla="*/ 25 h 389"/>
                <a:gd name="T106" fmla="*/ 175 w 323"/>
                <a:gd name="T107" fmla="*/ 41 h 389"/>
                <a:gd name="T108" fmla="*/ 148 w 323"/>
                <a:gd name="T109" fmla="*/ 76 h 389"/>
                <a:gd name="T110" fmla="*/ 126 w 323"/>
                <a:gd name="T111" fmla="*/ 119 h 389"/>
                <a:gd name="T112" fmla="*/ 107 w 323"/>
                <a:gd name="T113" fmla="*/ 167 h 389"/>
                <a:gd name="T114" fmla="*/ 93 w 323"/>
                <a:gd name="T115" fmla="*/ 211 h 389"/>
                <a:gd name="T116" fmla="*/ 85 w 323"/>
                <a:gd name="T117" fmla="*/ 253 h 389"/>
                <a:gd name="T118" fmla="*/ 83 w 323"/>
                <a:gd name="T119" fmla="*/ 280 h 389"/>
                <a:gd name="T120" fmla="*/ 88 w 323"/>
                <a:gd name="T121" fmla="*/ 287 h 389"/>
                <a:gd name="T122" fmla="*/ 205 w 323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389">
                  <a:moveTo>
                    <a:pt x="294" y="0"/>
                  </a:moveTo>
                  <a:lnTo>
                    <a:pt x="294" y="16"/>
                  </a:lnTo>
                  <a:lnTo>
                    <a:pt x="289" y="17"/>
                  </a:lnTo>
                  <a:lnTo>
                    <a:pt x="284" y="19"/>
                  </a:lnTo>
                  <a:lnTo>
                    <a:pt x="280" y="22"/>
                  </a:lnTo>
                  <a:lnTo>
                    <a:pt x="277" y="25"/>
                  </a:lnTo>
                  <a:lnTo>
                    <a:pt x="274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1" y="42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6"/>
                  </a:lnTo>
                  <a:lnTo>
                    <a:pt x="272" y="274"/>
                  </a:lnTo>
                  <a:lnTo>
                    <a:pt x="275" y="282"/>
                  </a:lnTo>
                  <a:lnTo>
                    <a:pt x="279" y="285"/>
                  </a:lnTo>
                  <a:lnTo>
                    <a:pt x="285" y="289"/>
                  </a:lnTo>
                  <a:lnTo>
                    <a:pt x="294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3" y="291"/>
                  </a:lnTo>
                  <a:lnTo>
                    <a:pt x="319" y="292"/>
                  </a:lnTo>
                  <a:lnTo>
                    <a:pt x="320" y="293"/>
                  </a:lnTo>
                  <a:lnTo>
                    <a:pt x="322" y="295"/>
                  </a:lnTo>
                  <a:lnTo>
                    <a:pt x="323" y="299"/>
                  </a:lnTo>
                  <a:lnTo>
                    <a:pt x="323" y="303"/>
                  </a:lnTo>
                  <a:lnTo>
                    <a:pt x="322" y="310"/>
                  </a:lnTo>
                  <a:lnTo>
                    <a:pt x="320" y="318"/>
                  </a:lnTo>
                  <a:lnTo>
                    <a:pt x="317" y="324"/>
                  </a:lnTo>
                  <a:lnTo>
                    <a:pt x="313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5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5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1" y="387"/>
                  </a:lnTo>
                  <a:lnTo>
                    <a:pt x="239" y="386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7" y="381"/>
                  </a:lnTo>
                  <a:lnTo>
                    <a:pt x="237" y="380"/>
                  </a:lnTo>
                  <a:lnTo>
                    <a:pt x="236" y="379"/>
                  </a:lnTo>
                  <a:lnTo>
                    <a:pt x="237" y="376"/>
                  </a:lnTo>
                  <a:lnTo>
                    <a:pt x="239" y="372"/>
                  </a:lnTo>
                  <a:lnTo>
                    <a:pt x="240" y="369"/>
                  </a:lnTo>
                  <a:lnTo>
                    <a:pt x="242" y="366"/>
                  </a:lnTo>
                  <a:lnTo>
                    <a:pt x="242" y="364"/>
                  </a:lnTo>
                  <a:lnTo>
                    <a:pt x="242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5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1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7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4" y="314"/>
                  </a:lnTo>
                  <a:lnTo>
                    <a:pt x="230" y="314"/>
                  </a:lnTo>
                  <a:lnTo>
                    <a:pt x="92" y="314"/>
                  </a:lnTo>
                  <a:lnTo>
                    <a:pt x="86" y="314"/>
                  </a:lnTo>
                  <a:lnTo>
                    <a:pt x="80" y="314"/>
                  </a:lnTo>
                  <a:lnTo>
                    <a:pt x="76" y="315"/>
                  </a:lnTo>
                  <a:lnTo>
                    <a:pt x="72" y="318"/>
                  </a:lnTo>
                  <a:lnTo>
                    <a:pt x="70" y="320"/>
                  </a:lnTo>
                  <a:lnTo>
                    <a:pt x="68" y="322"/>
                  </a:lnTo>
                  <a:lnTo>
                    <a:pt x="67" y="326"/>
                  </a:lnTo>
                  <a:lnTo>
                    <a:pt x="67" y="330"/>
                  </a:lnTo>
                  <a:lnTo>
                    <a:pt x="67" y="337"/>
                  </a:lnTo>
                  <a:lnTo>
                    <a:pt x="68" y="340"/>
                  </a:lnTo>
                  <a:lnTo>
                    <a:pt x="70" y="343"/>
                  </a:lnTo>
                  <a:lnTo>
                    <a:pt x="71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2" y="347"/>
                  </a:lnTo>
                  <a:lnTo>
                    <a:pt x="73" y="347"/>
                  </a:lnTo>
                  <a:lnTo>
                    <a:pt x="76" y="351"/>
                  </a:lnTo>
                  <a:lnTo>
                    <a:pt x="77" y="356"/>
                  </a:lnTo>
                  <a:lnTo>
                    <a:pt x="79" y="363"/>
                  </a:lnTo>
                  <a:lnTo>
                    <a:pt x="79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3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4" y="388"/>
                  </a:lnTo>
                  <a:lnTo>
                    <a:pt x="59" y="387"/>
                  </a:lnTo>
                  <a:lnTo>
                    <a:pt x="50" y="382"/>
                  </a:lnTo>
                  <a:lnTo>
                    <a:pt x="39" y="372"/>
                  </a:lnTo>
                  <a:lnTo>
                    <a:pt x="35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4" y="357"/>
                  </a:lnTo>
                  <a:lnTo>
                    <a:pt x="20" y="350"/>
                  </a:lnTo>
                  <a:lnTo>
                    <a:pt x="15" y="343"/>
                  </a:lnTo>
                  <a:lnTo>
                    <a:pt x="11" y="337"/>
                  </a:lnTo>
                  <a:lnTo>
                    <a:pt x="6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0" y="310"/>
                  </a:lnTo>
                  <a:lnTo>
                    <a:pt x="0" y="303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4" y="292"/>
                  </a:lnTo>
                  <a:lnTo>
                    <a:pt x="10" y="290"/>
                  </a:lnTo>
                  <a:lnTo>
                    <a:pt x="16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0" y="289"/>
                  </a:lnTo>
                  <a:lnTo>
                    <a:pt x="26" y="287"/>
                  </a:lnTo>
                  <a:lnTo>
                    <a:pt x="32" y="286"/>
                  </a:lnTo>
                  <a:lnTo>
                    <a:pt x="38" y="284"/>
                  </a:lnTo>
                  <a:lnTo>
                    <a:pt x="43" y="281"/>
                  </a:lnTo>
                  <a:lnTo>
                    <a:pt x="50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3" y="233"/>
                  </a:lnTo>
                  <a:lnTo>
                    <a:pt x="83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7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0" y="53"/>
                  </a:lnTo>
                  <a:lnTo>
                    <a:pt x="141" y="44"/>
                  </a:lnTo>
                  <a:lnTo>
                    <a:pt x="141" y="38"/>
                  </a:lnTo>
                  <a:lnTo>
                    <a:pt x="139" y="33"/>
                  </a:lnTo>
                  <a:lnTo>
                    <a:pt x="137" y="28"/>
                  </a:lnTo>
                  <a:lnTo>
                    <a:pt x="134" y="24"/>
                  </a:lnTo>
                  <a:lnTo>
                    <a:pt x="129" y="21"/>
                  </a:lnTo>
                  <a:lnTo>
                    <a:pt x="121" y="18"/>
                  </a:lnTo>
                  <a:lnTo>
                    <a:pt x="111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4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5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4" y="53"/>
                  </a:lnTo>
                  <a:lnTo>
                    <a:pt x="156" y="64"/>
                  </a:lnTo>
                  <a:lnTo>
                    <a:pt x="148" y="76"/>
                  </a:lnTo>
                  <a:lnTo>
                    <a:pt x="141" y="90"/>
                  </a:lnTo>
                  <a:lnTo>
                    <a:pt x="134" y="104"/>
                  </a:lnTo>
                  <a:lnTo>
                    <a:pt x="126" y="119"/>
                  </a:lnTo>
                  <a:lnTo>
                    <a:pt x="119" y="134"/>
                  </a:lnTo>
                  <a:lnTo>
                    <a:pt x="114" y="151"/>
                  </a:lnTo>
                  <a:lnTo>
                    <a:pt x="107" y="167"/>
                  </a:lnTo>
                  <a:lnTo>
                    <a:pt x="102" y="181"/>
                  </a:lnTo>
                  <a:lnTo>
                    <a:pt x="98" y="197"/>
                  </a:lnTo>
                  <a:lnTo>
                    <a:pt x="93" y="211"/>
                  </a:lnTo>
                  <a:lnTo>
                    <a:pt x="90" y="226"/>
                  </a:lnTo>
                  <a:lnTo>
                    <a:pt x="87" y="241"/>
                  </a:lnTo>
                  <a:lnTo>
                    <a:pt x="85" y="253"/>
                  </a:lnTo>
                  <a:lnTo>
                    <a:pt x="83" y="265"/>
                  </a:lnTo>
                  <a:lnTo>
                    <a:pt x="83" y="275"/>
                  </a:lnTo>
                  <a:lnTo>
                    <a:pt x="83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3" y="290"/>
                  </a:lnTo>
                  <a:lnTo>
                    <a:pt x="102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2" name="Freeform 186"/>
            <p:cNvSpPr>
              <a:spLocks/>
            </p:cNvSpPr>
            <p:nvPr/>
          </p:nvSpPr>
          <p:spPr bwMode="auto">
            <a:xfrm>
              <a:off x="7047781" y="675127"/>
              <a:ext cx="112712" cy="123825"/>
            </a:xfrm>
            <a:custGeom>
              <a:avLst/>
              <a:gdLst>
                <a:gd name="T0" fmla="*/ 111 w 284"/>
                <a:gd name="T1" fmla="*/ 16 h 314"/>
                <a:gd name="T2" fmla="*/ 97 w 284"/>
                <a:gd name="T3" fmla="*/ 22 h 314"/>
                <a:gd name="T4" fmla="*/ 90 w 284"/>
                <a:gd name="T5" fmla="*/ 29 h 314"/>
                <a:gd name="T6" fmla="*/ 88 w 284"/>
                <a:gd name="T7" fmla="*/ 36 h 314"/>
                <a:gd name="T8" fmla="*/ 88 w 284"/>
                <a:gd name="T9" fmla="*/ 42 h 314"/>
                <a:gd name="T10" fmla="*/ 88 w 284"/>
                <a:gd name="T11" fmla="*/ 126 h 314"/>
                <a:gd name="T12" fmla="*/ 91 w 284"/>
                <a:gd name="T13" fmla="*/ 144 h 314"/>
                <a:gd name="T14" fmla="*/ 97 w 284"/>
                <a:gd name="T15" fmla="*/ 157 h 314"/>
                <a:gd name="T16" fmla="*/ 105 w 284"/>
                <a:gd name="T17" fmla="*/ 162 h 314"/>
                <a:gd name="T18" fmla="*/ 117 w 284"/>
                <a:gd name="T19" fmla="*/ 167 h 314"/>
                <a:gd name="T20" fmla="*/ 134 w 284"/>
                <a:gd name="T21" fmla="*/ 169 h 314"/>
                <a:gd name="T22" fmla="*/ 146 w 284"/>
                <a:gd name="T23" fmla="*/ 169 h 314"/>
                <a:gd name="T24" fmla="*/ 152 w 284"/>
                <a:gd name="T25" fmla="*/ 169 h 314"/>
                <a:gd name="T26" fmla="*/ 165 w 284"/>
                <a:gd name="T27" fmla="*/ 168 h 314"/>
                <a:gd name="T28" fmla="*/ 186 w 284"/>
                <a:gd name="T29" fmla="*/ 163 h 314"/>
                <a:gd name="T30" fmla="*/ 196 w 284"/>
                <a:gd name="T31" fmla="*/ 42 h 314"/>
                <a:gd name="T32" fmla="*/ 195 w 284"/>
                <a:gd name="T33" fmla="*/ 33 h 314"/>
                <a:gd name="T34" fmla="*/ 193 w 284"/>
                <a:gd name="T35" fmla="*/ 26 h 314"/>
                <a:gd name="T36" fmla="*/ 187 w 284"/>
                <a:gd name="T37" fmla="*/ 22 h 314"/>
                <a:gd name="T38" fmla="*/ 178 w 284"/>
                <a:gd name="T39" fmla="*/ 18 h 314"/>
                <a:gd name="T40" fmla="*/ 176 w 284"/>
                <a:gd name="T41" fmla="*/ 17 h 314"/>
                <a:gd name="T42" fmla="*/ 174 w 284"/>
                <a:gd name="T43" fmla="*/ 16 h 314"/>
                <a:gd name="T44" fmla="*/ 284 w 284"/>
                <a:gd name="T45" fmla="*/ 0 h 314"/>
                <a:gd name="T46" fmla="*/ 283 w 284"/>
                <a:gd name="T47" fmla="*/ 16 h 314"/>
                <a:gd name="T48" fmla="*/ 281 w 284"/>
                <a:gd name="T49" fmla="*/ 17 h 314"/>
                <a:gd name="T50" fmla="*/ 275 w 284"/>
                <a:gd name="T51" fmla="*/ 19 h 314"/>
                <a:gd name="T52" fmla="*/ 269 w 284"/>
                <a:gd name="T53" fmla="*/ 24 h 314"/>
                <a:gd name="T54" fmla="*/ 264 w 284"/>
                <a:gd name="T55" fmla="*/ 28 h 314"/>
                <a:gd name="T56" fmla="*/ 263 w 284"/>
                <a:gd name="T57" fmla="*/ 36 h 314"/>
                <a:gd name="T58" fmla="*/ 263 w 284"/>
                <a:gd name="T59" fmla="*/ 272 h 314"/>
                <a:gd name="T60" fmla="*/ 263 w 284"/>
                <a:gd name="T61" fmla="*/ 277 h 314"/>
                <a:gd name="T62" fmla="*/ 265 w 284"/>
                <a:gd name="T63" fmla="*/ 284 h 314"/>
                <a:gd name="T64" fmla="*/ 272 w 284"/>
                <a:gd name="T65" fmla="*/ 293 h 314"/>
                <a:gd name="T66" fmla="*/ 284 w 284"/>
                <a:gd name="T67" fmla="*/ 297 h 314"/>
                <a:gd name="T68" fmla="*/ 174 w 284"/>
                <a:gd name="T69" fmla="*/ 314 h 314"/>
                <a:gd name="T70" fmla="*/ 179 w 284"/>
                <a:gd name="T71" fmla="*/ 296 h 314"/>
                <a:gd name="T72" fmla="*/ 188 w 284"/>
                <a:gd name="T73" fmla="*/ 292 h 314"/>
                <a:gd name="T74" fmla="*/ 194 w 284"/>
                <a:gd name="T75" fmla="*/ 285 h 314"/>
                <a:gd name="T76" fmla="*/ 196 w 284"/>
                <a:gd name="T77" fmla="*/ 276 h 314"/>
                <a:gd name="T78" fmla="*/ 196 w 284"/>
                <a:gd name="T79" fmla="*/ 185 h 314"/>
                <a:gd name="T80" fmla="*/ 174 w 284"/>
                <a:gd name="T81" fmla="*/ 190 h 314"/>
                <a:gd name="T82" fmla="*/ 149 w 284"/>
                <a:gd name="T83" fmla="*/ 196 h 314"/>
                <a:gd name="T84" fmla="*/ 127 w 284"/>
                <a:gd name="T85" fmla="*/ 198 h 314"/>
                <a:gd name="T86" fmla="*/ 107 w 284"/>
                <a:gd name="T87" fmla="*/ 199 h 314"/>
                <a:gd name="T88" fmla="*/ 85 w 284"/>
                <a:gd name="T89" fmla="*/ 198 h 314"/>
                <a:gd name="T90" fmla="*/ 67 w 284"/>
                <a:gd name="T91" fmla="*/ 195 h 314"/>
                <a:gd name="T92" fmla="*/ 52 w 284"/>
                <a:gd name="T93" fmla="*/ 189 h 314"/>
                <a:gd name="T94" fmla="*/ 40 w 284"/>
                <a:gd name="T95" fmla="*/ 181 h 314"/>
                <a:gd name="T96" fmla="*/ 32 w 284"/>
                <a:gd name="T97" fmla="*/ 170 h 314"/>
                <a:gd name="T98" fmla="*/ 25 w 284"/>
                <a:gd name="T99" fmla="*/ 156 h 314"/>
                <a:gd name="T100" fmla="*/ 22 w 284"/>
                <a:gd name="T101" fmla="*/ 138 h 314"/>
                <a:gd name="T102" fmla="*/ 21 w 284"/>
                <a:gd name="T103" fmla="*/ 115 h 314"/>
                <a:gd name="T104" fmla="*/ 21 w 284"/>
                <a:gd name="T105" fmla="*/ 36 h 314"/>
                <a:gd name="T106" fmla="*/ 18 w 284"/>
                <a:gd name="T107" fmla="*/ 28 h 314"/>
                <a:gd name="T108" fmla="*/ 10 w 284"/>
                <a:gd name="T109" fmla="*/ 19 h 314"/>
                <a:gd name="T110" fmla="*/ 3 w 284"/>
                <a:gd name="T111" fmla="*/ 16 h 314"/>
                <a:gd name="T112" fmla="*/ 1 w 284"/>
                <a:gd name="T113" fmla="*/ 16 h 314"/>
                <a:gd name="T114" fmla="*/ 0 w 284"/>
                <a:gd name="T1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314">
                  <a:moveTo>
                    <a:pt x="111" y="0"/>
                  </a:moveTo>
                  <a:lnTo>
                    <a:pt x="111" y="16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2" y="26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2"/>
                  </a:lnTo>
                  <a:lnTo>
                    <a:pt x="88" y="115"/>
                  </a:lnTo>
                  <a:lnTo>
                    <a:pt x="88" y="126"/>
                  </a:lnTo>
                  <a:lnTo>
                    <a:pt x="89" y="136"/>
                  </a:lnTo>
                  <a:lnTo>
                    <a:pt x="91" y="144"/>
                  </a:lnTo>
                  <a:lnTo>
                    <a:pt x="95" y="152"/>
                  </a:lnTo>
                  <a:lnTo>
                    <a:pt x="97" y="157"/>
                  </a:lnTo>
                  <a:lnTo>
                    <a:pt x="100" y="160"/>
                  </a:lnTo>
                  <a:lnTo>
                    <a:pt x="105" y="162"/>
                  </a:lnTo>
                  <a:lnTo>
                    <a:pt x="110" y="165"/>
                  </a:lnTo>
                  <a:lnTo>
                    <a:pt x="117" y="167"/>
                  </a:lnTo>
                  <a:lnTo>
                    <a:pt x="125" y="168"/>
                  </a:lnTo>
                  <a:lnTo>
                    <a:pt x="134" y="169"/>
                  </a:lnTo>
                  <a:lnTo>
                    <a:pt x="144" y="169"/>
                  </a:lnTo>
                  <a:lnTo>
                    <a:pt x="146" y="169"/>
                  </a:lnTo>
                  <a:lnTo>
                    <a:pt x="149" y="169"/>
                  </a:lnTo>
                  <a:lnTo>
                    <a:pt x="152" y="169"/>
                  </a:lnTo>
                  <a:lnTo>
                    <a:pt x="155" y="169"/>
                  </a:lnTo>
                  <a:lnTo>
                    <a:pt x="165" y="168"/>
                  </a:lnTo>
                  <a:lnTo>
                    <a:pt x="176" y="166"/>
                  </a:lnTo>
                  <a:lnTo>
                    <a:pt x="186" y="163"/>
                  </a:lnTo>
                  <a:lnTo>
                    <a:pt x="196" y="160"/>
                  </a:lnTo>
                  <a:lnTo>
                    <a:pt x="196" y="42"/>
                  </a:lnTo>
                  <a:lnTo>
                    <a:pt x="196" y="36"/>
                  </a:lnTo>
                  <a:lnTo>
                    <a:pt x="195" y="33"/>
                  </a:lnTo>
                  <a:lnTo>
                    <a:pt x="194" y="28"/>
                  </a:lnTo>
                  <a:lnTo>
                    <a:pt x="193" y="26"/>
                  </a:lnTo>
                  <a:lnTo>
                    <a:pt x="191" y="24"/>
                  </a:lnTo>
                  <a:lnTo>
                    <a:pt x="187" y="22"/>
                  </a:lnTo>
                  <a:lnTo>
                    <a:pt x="183" y="19"/>
                  </a:lnTo>
                  <a:lnTo>
                    <a:pt x="178" y="18"/>
                  </a:lnTo>
                  <a:lnTo>
                    <a:pt x="177" y="17"/>
                  </a:lnTo>
                  <a:lnTo>
                    <a:pt x="176" y="17"/>
                  </a:lnTo>
                  <a:lnTo>
                    <a:pt x="175" y="16"/>
                  </a:lnTo>
                  <a:lnTo>
                    <a:pt x="174" y="16"/>
                  </a:lnTo>
                  <a:lnTo>
                    <a:pt x="174" y="0"/>
                  </a:lnTo>
                  <a:lnTo>
                    <a:pt x="284" y="0"/>
                  </a:lnTo>
                  <a:lnTo>
                    <a:pt x="284" y="16"/>
                  </a:lnTo>
                  <a:lnTo>
                    <a:pt x="283" y="16"/>
                  </a:lnTo>
                  <a:lnTo>
                    <a:pt x="282" y="17"/>
                  </a:lnTo>
                  <a:lnTo>
                    <a:pt x="281" y="17"/>
                  </a:lnTo>
                  <a:lnTo>
                    <a:pt x="280" y="18"/>
                  </a:lnTo>
                  <a:lnTo>
                    <a:pt x="275" y="19"/>
                  </a:lnTo>
                  <a:lnTo>
                    <a:pt x="272" y="22"/>
                  </a:lnTo>
                  <a:lnTo>
                    <a:pt x="269" y="24"/>
                  </a:lnTo>
                  <a:lnTo>
                    <a:pt x="266" y="26"/>
                  </a:lnTo>
                  <a:lnTo>
                    <a:pt x="264" y="28"/>
                  </a:lnTo>
                  <a:lnTo>
                    <a:pt x="263" y="33"/>
                  </a:lnTo>
                  <a:lnTo>
                    <a:pt x="263" y="36"/>
                  </a:lnTo>
                  <a:lnTo>
                    <a:pt x="263" y="42"/>
                  </a:lnTo>
                  <a:lnTo>
                    <a:pt x="263" y="272"/>
                  </a:lnTo>
                  <a:lnTo>
                    <a:pt x="263" y="274"/>
                  </a:lnTo>
                  <a:lnTo>
                    <a:pt x="263" y="277"/>
                  </a:lnTo>
                  <a:lnTo>
                    <a:pt x="264" y="281"/>
                  </a:lnTo>
                  <a:lnTo>
                    <a:pt x="265" y="284"/>
                  </a:lnTo>
                  <a:lnTo>
                    <a:pt x="268" y="289"/>
                  </a:lnTo>
                  <a:lnTo>
                    <a:pt x="272" y="293"/>
                  </a:lnTo>
                  <a:lnTo>
                    <a:pt x="278" y="296"/>
                  </a:lnTo>
                  <a:lnTo>
                    <a:pt x="284" y="297"/>
                  </a:lnTo>
                  <a:lnTo>
                    <a:pt x="284" y="314"/>
                  </a:lnTo>
                  <a:lnTo>
                    <a:pt x="174" y="314"/>
                  </a:lnTo>
                  <a:lnTo>
                    <a:pt x="174" y="297"/>
                  </a:lnTo>
                  <a:lnTo>
                    <a:pt x="179" y="296"/>
                  </a:lnTo>
                  <a:lnTo>
                    <a:pt x="185" y="294"/>
                  </a:lnTo>
                  <a:lnTo>
                    <a:pt x="188" y="292"/>
                  </a:lnTo>
                  <a:lnTo>
                    <a:pt x="192" y="289"/>
                  </a:lnTo>
                  <a:lnTo>
                    <a:pt x="194" y="285"/>
                  </a:lnTo>
                  <a:lnTo>
                    <a:pt x="195" y="281"/>
                  </a:lnTo>
                  <a:lnTo>
                    <a:pt x="196" y="276"/>
                  </a:lnTo>
                  <a:lnTo>
                    <a:pt x="196" y="272"/>
                  </a:lnTo>
                  <a:lnTo>
                    <a:pt x="196" y="185"/>
                  </a:lnTo>
                  <a:lnTo>
                    <a:pt x="185" y="187"/>
                  </a:lnTo>
                  <a:lnTo>
                    <a:pt x="174" y="190"/>
                  </a:lnTo>
                  <a:lnTo>
                    <a:pt x="162" y="192"/>
                  </a:lnTo>
                  <a:lnTo>
                    <a:pt x="149" y="196"/>
                  </a:lnTo>
                  <a:lnTo>
                    <a:pt x="138" y="197"/>
                  </a:lnTo>
                  <a:lnTo>
                    <a:pt x="127" y="198"/>
                  </a:lnTo>
                  <a:lnTo>
                    <a:pt x="117" y="199"/>
                  </a:lnTo>
                  <a:lnTo>
                    <a:pt x="107" y="199"/>
                  </a:lnTo>
                  <a:lnTo>
                    <a:pt x="95" y="199"/>
                  </a:lnTo>
                  <a:lnTo>
                    <a:pt x="85" y="198"/>
                  </a:lnTo>
                  <a:lnTo>
                    <a:pt x="76" y="197"/>
                  </a:lnTo>
                  <a:lnTo>
                    <a:pt x="67" y="195"/>
                  </a:lnTo>
                  <a:lnTo>
                    <a:pt x="59" y="192"/>
                  </a:lnTo>
                  <a:lnTo>
                    <a:pt x="52" y="189"/>
                  </a:lnTo>
                  <a:lnTo>
                    <a:pt x="45" y="186"/>
                  </a:lnTo>
                  <a:lnTo>
                    <a:pt x="40" y="181"/>
                  </a:lnTo>
                  <a:lnTo>
                    <a:pt x="35" y="176"/>
                  </a:lnTo>
                  <a:lnTo>
                    <a:pt x="32" y="170"/>
                  </a:lnTo>
                  <a:lnTo>
                    <a:pt x="29" y="163"/>
                  </a:lnTo>
                  <a:lnTo>
                    <a:pt x="25" y="156"/>
                  </a:lnTo>
                  <a:lnTo>
                    <a:pt x="24" y="147"/>
                  </a:lnTo>
                  <a:lnTo>
                    <a:pt x="22" y="138"/>
                  </a:lnTo>
                  <a:lnTo>
                    <a:pt x="21" y="127"/>
                  </a:lnTo>
                  <a:lnTo>
                    <a:pt x="21" y="115"/>
                  </a:lnTo>
                  <a:lnTo>
                    <a:pt x="21" y="42"/>
                  </a:lnTo>
                  <a:lnTo>
                    <a:pt x="21" y="36"/>
                  </a:lnTo>
                  <a:lnTo>
                    <a:pt x="20" y="32"/>
                  </a:lnTo>
                  <a:lnTo>
                    <a:pt x="18" y="28"/>
                  </a:lnTo>
                  <a:lnTo>
                    <a:pt x="15" y="25"/>
                  </a:lnTo>
                  <a:lnTo>
                    <a:pt x="10" y="19"/>
                  </a:lnTo>
                  <a:lnTo>
                    <a:pt x="4" y="17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3" name="Freeform 187"/>
            <p:cNvSpPr>
              <a:spLocks/>
            </p:cNvSpPr>
            <p:nvPr/>
          </p:nvSpPr>
          <p:spPr bwMode="auto">
            <a:xfrm>
              <a:off x="71747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0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5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0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2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2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40" y="145"/>
                  </a:lnTo>
                  <a:lnTo>
                    <a:pt x="149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3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7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2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4" name="Freeform 188"/>
            <p:cNvSpPr>
              <a:spLocks/>
            </p:cNvSpPr>
            <p:nvPr/>
          </p:nvSpPr>
          <p:spPr bwMode="auto">
            <a:xfrm>
              <a:off x="7300193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5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6 w 278"/>
                <a:gd name="T47" fmla="*/ 79 h 324"/>
                <a:gd name="T48" fmla="*/ 229 w 278"/>
                <a:gd name="T49" fmla="*/ 58 h 324"/>
                <a:gd name="T50" fmla="*/ 201 w 278"/>
                <a:gd name="T51" fmla="*/ 36 h 324"/>
                <a:gd name="T52" fmla="*/ 169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2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2" y="312"/>
                  </a:lnTo>
                  <a:lnTo>
                    <a:pt x="198" y="317"/>
                  </a:lnTo>
                  <a:lnTo>
                    <a:pt x="183" y="320"/>
                  </a:lnTo>
                  <a:lnTo>
                    <a:pt x="170" y="323"/>
                  </a:lnTo>
                  <a:lnTo>
                    <a:pt x="155" y="324"/>
                  </a:lnTo>
                  <a:lnTo>
                    <a:pt x="140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2" y="124"/>
                  </a:lnTo>
                  <a:lnTo>
                    <a:pt x="7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60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6" y="5"/>
                  </a:lnTo>
                  <a:lnTo>
                    <a:pt x="256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9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2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2" y="229"/>
                  </a:lnTo>
                  <a:lnTo>
                    <a:pt x="88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5" name="Freeform 189"/>
            <p:cNvSpPr>
              <a:spLocks/>
            </p:cNvSpPr>
            <p:nvPr/>
          </p:nvSpPr>
          <p:spPr bwMode="auto">
            <a:xfrm>
              <a:off x="742560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6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5 w 289"/>
                <a:gd name="T11" fmla="*/ 119 h 324"/>
                <a:gd name="T12" fmla="*/ 141 w 289"/>
                <a:gd name="T13" fmla="*/ 105 h 324"/>
                <a:gd name="T14" fmla="*/ 156 w 289"/>
                <a:gd name="T15" fmla="*/ 80 h 324"/>
                <a:gd name="T16" fmla="*/ 162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1 w 289"/>
                <a:gd name="T23" fmla="*/ 17 h 324"/>
                <a:gd name="T24" fmla="*/ 204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6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6 w 289"/>
                <a:gd name="T43" fmla="*/ 88 h 324"/>
                <a:gd name="T44" fmla="*/ 194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5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1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8 w 289"/>
                <a:gd name="T91" fmla="*/ 170 h 324"/>
                <a:gd name="T92" fmla="*/ 124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10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6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3" y="113"/>
                  </a:lnTo>
                  <a:lnTo>
                    <a:pt x="141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1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6" y="4"/>
                  </a:lnTo>
                  <a:lnTo>
                    <a:pt x="266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7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4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90" y="97"/>
                  </a:lnTo>
                  <a:lnTo>
                    <a:pt x="188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60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6" y="279"/>
                  </a:lnTo>
                  <a:lnTo>
                    <a:pt x="258" y="283"/>
                  </a:lnTo>
                  <a:lnTo>
                    <a:pt x="260" y="288"/>
                  </a:lnTo>
                  <a:lnTo>
                    <a:pt x="265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8" y="298"/>
                  </a:lnTo>
                  <a:lnTo>
                    <a:pt x="284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6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8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70" y="252"/>
                  </a:lnTo>
                  <a:lnTo>
                    <a:pt x="169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4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6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6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6" name="Freeform 190"/>
            <p:cNvSpPr>
              <a:spLocks/>
            </p:cNvSpPr>
            <p:nvPr/>
          </p:nvSpPr>
          <p:spPr bwMode="auto">
            <a:xfrm>
              <a:off x="7554193" y="675127"/>
              <a:ext cx="127000" cy="123825"/>
            </a:xfrm>
            <a:custGeom>
              <a:avLst/>
              <a:gdLst>
                <a:gd name="T0" fmla="*/ 110 w 319"/>
                <a:gd name="T1" fmla="*/ 0 h 314"/>
                <a:gd name="T2" fmla="*/ 110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2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3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6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0 w 319"/>
                <a:gd name="T81" fmla="*/ 297 h 314"/>
                <a:gd name="T82" fmla="*/ 0 w 319"/>
                <a:gd name="T83" fmla="*/ 314 h 314"/>
                <a:gd name="T84" fmla="*/ 5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5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1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7" name="Freeform 191"/>
            <p:cNvSpPr>
              <a:spLocks noEditPoints="1"/>
            </p:cNvSpPr>
            <p:nvPr/>
          </p:nvSpPr>
          <p:spPr bwMode="auto">
            <a:xfrm>
              <a:off x="7695481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6 w 319"/>
                <a:gd name="T55" fmla="*/ 31 h 449"/>
                <a:gd name="T56" fmla="*/ 183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9 w 319"/>
                <a:gd name="T65" fmla="*/ 66 h 449"/>
                <a:gd name="T66" fmla="*/ 208 w 319"/>
                <a:gd name="T67" fmla="*/ 91 h 449"/>
                <a:gd name="T68" fmla="*/ 172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6 w 319"/>
                <a:gd name="T87" fmla="*/ 26 h 449"/>
                <a:gd name="T88" fmla="*/ 124 w 319"/>
                <a:gd name="T89" fmla="*/ 35 h 449"/>
                <a:gd name="T90" fmla="*/ 114 w 319"/>
                <a:gd name="T91" fmla="*/ 35 h 449"/>
                <a:gd name="T92" fmla="*/ 107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8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8" y="418"/>
                  </a:lnTo>
                  <a:lnTo>
                    <a:pt x="230" y="416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0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7" y="54"/>
                  </a:lnTo>
                  <a:lnTo>
                    <a:pt x="224" y="51"/>
                  </a:lnTo>
                  <a:lnTo>
                    <a:pt x="227" y="46"/>
                  </a:lnTo>
                  <a:lnTo>
                    <a:pt x="231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5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3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7" y="29"/>
                  </a:lnTo>
                  <a:lnTo>
                    <a:pt x="249" y="36"/>
                  </a:lnTo>
                  <a:lnTo>
                    <a:pt x="247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9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2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1" y="101"/>
                  </a:lnTo>
                  <a:lnTo>
                    <a:pt x="135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4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2" y="9"/>
                  </a:lnTo>
                  <a:lnTo>
                    <a:pt x="136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4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8" name="Freeform 192"/>
            <p:cNvSpPr>
              <a:spLocks/>
            </p:cNvSpPr>
            <p:nvPr/>
          </p:nvSpPr>
          <p:spPr bwMode="auto">
            <a:xfrm>
              <a:off x="7897093" y="675127"/>
              <a:ext cx="147637" cy="123825"/>
            </a:xfrm>
            <a:custGeom>
              <a:avLst/>
              <a:gdLst>
                <a:gd name="T0" fmla="*/ 106 w 372"/>
                <a:gd name="T1" fmla="*/ 0 h 314"/>
                <a:gd name="T2" fmla="*/ 189 w 372"/>
                <a:gd name="T3" fmla="*/ 224 h 314"/>
                <a:gd name="T4" fmla="*/ 372 w 372"/>
                <a:gd name="T5" fmla="*/ 0 h 314"/>
                <a:gd name="T6" fmla="*/ 364 w 372"/>
                <a:gd name="T7" fmla="*/ 18 h 314"/>
                <a:gd name="T8" fmla="*/ 355 w 372"/>
                <a:gd name="T9" fmla="*/ 25 h 314"/>
                <a:gd name="T10" fmla="*/ 350 w 372"/>
                <a:gd name="T11" fmla="*/ 33 h 314"/>
                <a:gd name="T12" fmla="*/ 349 w 372"/>
                <a:gd name="T13" fmla="*/ 40 h 314"/>
                <a:gd name="T14" fmla="*/ 349 w 372"/>
                <a:gd name="T15" fmla="*/ 273 h 314"/>
                <a:gd name="T16" fmla="*/ 350 w 372"/>
                <a:gd name="T17" fmla="*/ 281 h 314"/>
                <a:gd name="T18" fmla="*/ 353 w 372"/>
                <a:gd name="T19" fmla="*/ 286 h 314"/>
                <a:gd name="T20" fmla="*/ 362 w 372"/>
                <a:gd name="T21" fmla="*/ 294 h 314"/>
                <a:gd name="T22" fmla="*/ 367 w 372"/>
                <a:gd name="T23" fmla="*/ 296 h 314"/>
                <a:gd name="T24" fmla="*/ 372 w 372"/>
                <a:gd name="T25" fmla="*/ 297 h 314"/>
                <a:gd name="T26" fmla="*/ 260 w 372"/>
                <a:gd name="T27" fmla="*/ 314 h 314"/>
                <a:gd name="T28" fmla="*/ 269 w 372"/>
                <a:gd name="T29" fmla="*/ 295 h 314"/>
                <a:gd name="T30" fmla="*/ 278 w 372"/>
                <a:gd name="T31" fmla="*/ 289 h 314"/>
                <a:gd name="T32" fmla="*/ 282 w 372"/>
                <a:gd name="T33" fmla="*/ 281 h 314"/>
                <a:gd name="T34" fmla="*/ 282 w 372"/>
                <a:gd name="T35" fmla="*/ 275 h 314"/>
                <a:gd name="T36" fmla="*/ 282 w 372"/>
                <a:gd name="T37" fmla="*/ 43 h 314"/>
                <a:gd name="T38" fmla="*/ 182 w 372"/>
                <a:gd name="T39" fmla="*/ 314 h 314"/>
                <a:gd name="T40" fmla="*/ 50 w 372"/>
                <a:gd name="T41" fmla="*/ 36 h 314"/>
                <a:gd name="T42" fmla="*/ 49 w 372"/>
                <a:gd name="T43" fmla="*/ 268 h 314"/>
                <a:gd name="T44" fmla="*/ 50 w 372"/>
                <a:gd name="T45" fmla="*/ 281 h 314"/>
                <a:gd name="T46" fmla="*/ 53 w 372"/>
                <a:gd name="T47" fmla="*/ 289 h 314"/>
                <a:gd name="T48" fmla="*/ 66 w 372"/>
                <a:gd name="T49" fmla="*/ 296 h 314"/>
                <a:gd name="T50" fmla="*/ 70 w 372"/>
                <a:gd name="T51" fmla="*/ 297 h 314"/>
                <a:gd name="T52" fmla="*/ 74 w 372"/>
                <a:gd name="T53" fmla="*/ 297 h 314"/>
                <a:gd name="T54" fmla="*/ 0 w 372"/>
                <a:gd name="T55" fmla="*/ 314 h 314"/>
                <a:gd name="T56" fmla="*/ 4 w 372"/>
                <a:gd name="T57" fmla="*/ 297 h 314"/>
                <a:gd name="T58" fmla="*/ 12 w 372"/>
                <a:gd name="T59" fmla="*/ 295 h 314"/>
                <a:gd name="T60" fmla="*/ 20 w 372"/>
                <a:gd name="T61" fmla="*/ 287 h 314"/>
                <a:gd name="T62" fmla="*/ 23 w 372"/>
                <a:gd name="T63" fmla="*/ 277 h 314"/>
                <a:gd name="T64" fmla="*/ 24 w 372"/>
                <a:gd name="T65" fmla="*/ 270 h 314"/>
                <a:gd name="T66" fmla="*/ 24 w 372"/>
                <a:gd name="T67" fmla="*/ 53 h 314"/>
                <a:gd name="T68" fmla="*/ 22 w 372"/>
                <a:gd name="T69" fmla="*/ 37 h 314"/>
                <a:gd name="T70" fmla="*/ 18 w 372"/>
                <a:gd name="T71" fmla="*/ 26 h 314"/>
                <a:gd name="T72" fmla="*/ 10 w 372"/>
                <a:gd name="T73" fmla="*/ 18 h 314"/>
                <a:gd name="T74" fmla="*/ 0 w 372"/>
                <a:gd name="T7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314">
                  <a:moveTo>
                    <a:pt x="0" y="0"/>
                  </a:moveTo>
                  <a:lnTo>
                    <a:pt x="106" y="0"/>
                  </a:lnTo>
                  <a:lnTo>
                    <a:pt x="187" y="224"/>
                  </a:lnTo>
                  <a:lnTo>
                    <a:pt x="189" y="224"/>
                  </a:lnTo>
                  <a:lnTo>
                    <a:pt x="270" y="0"/>
                  </a:lnTo>
                  <a:lnTo>
                    <a:pt x="372" y="0"/>
                  </a:lnTo>
                  <a:lnTo>
                    <a:pt x="372" y="16"/>
                  </a:lnTo>
                  <a:lnTo>
                    <a:pt x="364" y="18"/>
                  </a:lnTo>
                  <a:lnTo>
                    <a:pt x="358" y="22"/>
                  </a:lnTo>
                  <a:lnTo>
                    <a:pt x="355" y="25"/>
                  </a:lnTo>
                  <a:lnTo>
                    <a:pt x="352" y="29"/>
                  </a:lnTo>
                  <a:lnTo>
                    <a:pt x="350" y="33"/>
                  </a:lnTo>
                  <a:lnTo>
                    <a:pt x="349" y="36"/>
                  </a:lnTo>
                  <a:lnTo>
                    <a:pt x="349" y="40"/>
                  </a:lnTo>
                  <a:lnTo>
                    <a:pt x="349" y="42"/>
                  </a:lnTo>
                  <a:lnTo>
                    <a:pt x="349" y="273"/>
                  </a:lnTo>
                  <a:lnTo>
                    <a:pt x="349" y="277"/>
                  </a:lnTo>
                  <a:lnTo>
                    <a:pt x="350" y="281"/>
                  </a:lnTo>
                  <a:lnTo>
                    <a:pt x="352" y="284"/>
                  </a:lnTo>
                  <a:lnTo>
                    <a:pt x="353" y="286"/>
                  </a:lnTo>
                  <a:lnTo>
                    <a:pt x="357" y="291"/>
                  </a:lnTo>
                  <a:lnTo>
                    <a:pt x="362" y="294"/>
                  </a:lnTo>
                  <a:lnTo>
                    <a:pt x="364" y="295"/>
                  </a:lnTo>
                  <a:lnTo>
                    <a:pt x="367" y="296"/>
                  </a:lnTo>
                  <a:lnTo>
                    <a:pt x="369" y="297"/>
                  </a:lnTo>
                  <a:lnTo>
                    <a:pt x="372" y="297"/>
                  </a:lnTo>
                  <a:lnTo>
                    <a:pt x="372" y="314"/>
                  </a:lnTo>
                  <a:lnTo>
                    <a:pt x="260" y="314"/>
                  </a:lnTo>
                  <a:lnTo>
                    <a:pt x="260" y="297"/>
                  </a:lnTo>
                  <a:lnTo>
                    <a:pt x="269" y="295"/>
                  </a:lnTo>
                  <a:lnTo>
                    <a:pt x="275" y="292"/>
                  </a:lnTo>
                  <a:lnTo>
                    <a:pt x="278" y="289"/>
                  </a:lnTo>
                  <a:lnTo>
                    <a:pt x="281" y="284"/>
                  </a:lnTo>
                  <a:lnTo>
                    <a:pt x="282" y="281"/>
                  </a:lnTo>
                  <a:lnTo>
                    <a:pt x="282" y="277"/>
                  </a:lnTo>
                  <a:lnTo>
                    <a:pt x="282" y="275"/>
                  </a:lnTo>
                  <a:lnTo>
                    <a:pt x="282" y="273"/>
                  </a:lnTo>
                  <a:lnTo>
                    <a:pt x="282" y="43"/>
                  </a:lnTo>
                  <a:lnTo>
                    <a:pt x="280" y="43"/>
                  </a:lnTo>
                  <a:lnTo>
                    <a:pt x="182" y="314"/>
                  </a:lnTo>
                  <a:lnTo>
                    <a:pt x="151" y="314"/>
                  </a:lnTo>
                  <a:lnTo>
                    <a:pt x="50" y="36"/>
                  </a:lnTo>
                  <a:lnTo>
                    <a:pt x="49" y="36"/>
                  </a:lnTo>
                  <a:lnTo>
                    <a:pt x="49" y="268"/>
                  </a:lnTo>
                  <a:lnTo>
                    <a:pt x="49" y="275"/>
                  </a:lnTo>
                  <a:lnTo>
                    <a:pt x="50" y="281"/>
                  </a:lnTo>
                  <a:lnTo>
                    <a:pt x="51" y="285"/>
                  </a:lnTo>
                  <a:lnTo>
                    <a:pt x="53" y="289"/>
                  </a:lnTo>
                  <a:lnTo>
                    <a:pt x="60" y="294"/>
                  </a:lnTo>
                  <a:lnTo>
                    <a:pt x="66" y="296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2" y="295"/>
                  </a:lnTo>
                  <a:lnTo>
                    <a:pt x="16" y="293"/>
                  </a:lnTo>
                  <a:lnTo>
                    <a:pt x="20" y="287"/>
                  </a:lnTo>
                  <a:lnTo>
                    <a:pt x="22" y="282"/>
                  </a:lnTo>
                  <a:lnTo>
                    <a:pt x="23" y="277"/>
                  </a:lnTo>
                  <a:lnTo>
                    <a:pt x="24" y="273"/>
                  </a:lnTo>
                  <a:lnTo>
                    <a:pt x="24" y="270"/>
                  </a:lnTo>
                  <a:lnTo>
                    <a:pt x="24" y="267"/>
                  </a:lnTo>
                  <a:lnTo>
                    <a:pt x="24" y="53"/>
                  </a:lnTo>
                  <a:lnTo>
                    <a:pt x="23" y="45"/>
                  </a:lnTo>
                  <a:lnTo>
                    <a:pt x="22" y="37"/>
                  </a:lnTo>
                  <a:lnTo>
                    <a:pt x="21" y="31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9" name="Freeform 193"/>
            <p:cNvSpPr>
              <a:spLocks/>
            </p:cNvSpPr>
            <p:nvPr/>
          </p:nvSpPr>
          <p:spPr bwMode="auto">
            <a:xfrm>
              <a:off x="8059018" y="675127"/>
              <a:ext cx="114300" cy="125413"/>
            </a:xfrm>
            <a:custGeom>
              <a:avLst/>
              <a:gdLst>
                <a:gd name="T0" fmla="*/ 129 w 287"/>
                <a:gd name="T1" fmla="*/ 16 h 319"/>
                <a:gd name="T2" fmla="*/ 123 w 287"/>
                <a:gd name="T3" fmla="*/ 16 h 319"/>
                <a:gd name="T4" fmla="*/ 111 w 287"/>
                <a:gd name="T5" fmla="*/ 23 h 319"/>
                <a:gd name="T6" fmla="*/ 108 w 287"/>
                <a:gd name="T7" fmla="*/ 32 h 319"/>
                <a:gd name="T8" fmla="*/ 112 w 287"/>
                <a:gd name="T9" fmla="*/ 44 h 319"/>
                <a:gd name="T10" fmla="*/ 184 w 287"/>
                <a:gd name="T11" fmla="*/ 161 h 319"/>
                <a:gd name="T12" fmla="*/ 230 w 287"/>
                <a:gd name="T13" fmla="*/ 54 h 319"/>
                <a:gd name="T14" fmla="*/ 231 w 287"/>
                <a:gd name="T15" fmla="*/ 50 h 319"/>
                <a:gd name="T16" fmla="*/ 232 w 287"/>
                <a:gd name="T17" fmla="*/ 46 h 319"/>
                <a:gd name="T18" fmla="*/ 235 w 287"/>
                <a:gd name="T19" fmla="*/ 38 h 319"/>
                <a:gd name="T20" fmla="*/ 232 w 287"/>
                <a:gd name="T21" fmla="*/ 28 h 319"/>
                <a:gd name="T22" fmla="*/ 219 w 287"/>
                <a:gd name="T23" fmla="*/ 19 h 319"/>
                <a:gd name="T24" fmla="*/ 208 w 287"/>
                <a:gd name="T25" fmla="*/ 17 h 319"/>
                <a:gd name="T26" fmla="*/ 204 w 287"/>
                <a:gd name="T27" fmla="*/ 0 h 319"/>
                <a:gd name="T28" fmla="*/ 280 w 287"/>
                <a:gd name="T29" fmla="*/ 18 h 319"/>
                <a:gd name="T30" fmla="*/ 268 w 287"/>
                <a:gd name="T31" fmla="*/ 28 h 319"/>
                <a:gd name="T32" fmla="*/ 258 w 287"/>
                <a:gd name="T33" fmla="*/ 47 h 319"/>
                <a:gd name="T34" fmla="*/ 257 w 287"/>
                <a:gd name="T35" fmla="*/ 51 h 319"/>
                <a:gd name="T36" fmla="*/ 163 w 287"/>
                <a:gd name="T37" fmla="*/ 267 h 319"/>
                <a:gd name="T38" fmla="*/ 136 w 287"/>
                <a:gd name="T39" fmla="*/ 300 h 319"/>
                <a:gd name="T40" fmla="*/ 115 w 287"/>
                <a:gd name="T41" fmla="*/ 312 h 319"/>
                <a:gd name="T42" fmla="*/ 90 w 287"/>
                <a:gd name="T43" fmla="*/ 318 h 319"/>
                <a:gd name="T44" fmla="*/ 59 w 287"/>
                <a:gd name="T45" fmla="*/ 316 h 319"/>
                <a:gd name="T46" fmla="*/ 39 w 287"/>
                <a:gd name="T47" fmla="*/ 307 h 319"/>
                <a:gd name="T48" fmla="*/ 27 w 287"/>
                <a:gd name="T49" fmla="*/ 296 h 319"/>
                <a:gd name="T50" fmla="*/ 21 w 287"/>
                <a:gd name="T51" fmla="*/ 280 h 319"/>
                <a:gd name="T52" fmla="*/ 20 w 287"/>
                <a:gd name="T53" fmla="*/ 273 h 319"/>
                <a:gd name="T54" fmla="*/ 23 w 287"/>
                <a:gd name="T55" fmla="*/ 264 h 319"/>
                <a:gd name="T56" fmla="*/ 30 w 287"/>
                <a:gd name="T57" fmla="*/ 248 h 319"/>
                <a:gd name="T58" fmla="*/ 47 w 287"/>
                <a:gd name="T59" fmla="*/ 239 h 319"/>
                <a:gd name="T60" fmla="*/ 66 w 287"/>
                <a:gd name="T61" fmla="*/ 239 h 319"/>
                <a:gd name="T62" fmla="*/ 81 w 287"/>
                <a:gd name="T63" fmla="*/ 248 h 319"/>
                <a:gd name="T64" fmla="*/ 88 w 287"/>
                <a:gd name="T65" fmla="*/ 262 h 319"/>
                <a:gd name="T66" fmla="*/ 90 w 287"/>
                <a:gd name="T67" fmla="*/ 268 h 319"/>
                <a:gd name="T68" fmla="*/ 91 w 287"/>
                <a:gd name="T69" fmla="*/ 272 h 319"/>
                <a:gd name="T70" fmla="*/ 97 w 287"/>
                <a:gd name="T71" fmla="*/ 282 h 319"/>
                <a:gd name="T72" fmla="*/ 106 w 287"/>
                <a:gd name="T73" fmla="*/ 284 h 319"/>
                <a:gd name="T74" fmla="*/ 122 w 287"/>
                <a:gd name="T75" fmla="*/ 280 h 319"/>
                <a:gd name="T76" fmla="*/ 138 w 287"/>
                <a:gd name="T77" fmla="*/ 265 h 319"/>
                <a:gd name="T78" fmla="*/ 148 w 287"/>
                <a:gd name="T79" fmla="*/ 247 h 319"/>
                <a:gd name="T80" fmla="*/ 27 w 287"/>
                <a:gd name="T81" fmla="*/ 33 h 319"/>
                <a:gd name="T82" fmla="*/ 9 w 287"/>
                <a:gd name="T83" fmla="*/ 18 h 319"/>
                <a:gd name="T84" fmla="*/ 2 w 287"/>
                <a:gd name="T85" fmla="*/ 16 h 319"/>
                <a:gd name="T86" fmla="*/ 130 w 287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7" h="319">
                  <a:moveTo>
                    <a:pt x="130" y="0"/>
                  </a:moveTo>
                  <a:lnTo>
                    <a:pt x="130" y="16"/>
                  </a:lnTo>
                  <a:lnTo>
                    <a:pt x="129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5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4" y="43"/>
                  </a:lnTo>
                  <a:lnTo>
                    <a:pt x="234" y="41"/>
                  </a:lnTo>
                  <a:lnTo>
                    <a:pt x="235" y="38"/>
                  </a:lnTo>
                  <a:lnTo>
                    <a:pt x="235" y="36"/>
                  </a:lnTo>
                  <a:lnTo>
                    <a:pt x="234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4" y="16"/>
                  </a:lnTo>
                  <a:lnTo>
                    <a:pt x="204" y="0"/>
                  </a:lnTo>
                  <a:lnTo>
                    <a:pt x="287" y="0"/>
                  </a:lnTo>
                  <a:lnTo>
                    <a:pt x="287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9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90" y="318"/>
                  </a:lnTo>
                  <a:lnTo>
                    <a:pt x="81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2" y="314"/>
                  </a:lnTo>
                  <a:lnTo>
                    <a:pt x="45" y="311"/>
                  </a:lnTo>
                  <a:lnTo>
                    <a:pt x="39" y="307"/>
                  </a:lnTo>
                  <a:lnTo>
                    <a:pt x="34" y="304"/>
                  </a:lnTo>
                  <a:lnTo>
                    <a:pt x="30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1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3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1" y="242"/>
                  </a:lnTo>
                  <a:lnTo>
                    <a:pt x="75" y="244"/>
                  </a:lnTo>
                  <a:lnTo>
                    <a:pt x="81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90" y="267"/>
                  </a:lnTo>
                  <a:lnTo>
                    <a:pt x="90" y="268"/>
                  </a:lnTo>
                  <a:lnTo>
                    <a:pt x="90" y="270"/>
                  </a:lnTo>
                  <a:lnTo>
                    <a:pt x="90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100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8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8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7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0" name="Freeform 194"/>
            <p:cNvSpPr>
              <a:spLocks noEditPoints="1"/>
            </p:cNvSpPr>
            <p:nvPr/>
          </p:nvSpPr>
          <p:spPr bwMode="auto">
            <a:xfrm>
              <a:off x="8173318" y="671952"/>
              <a:ext cx="117475" cy="128588"/>
            </a:xfrm>
            <a:custGeom>
              <a:avLst/>
              <a:gdLst>
                <a:gd name="T0" fmla="*/ 73 w 298"/>
                <a:gd name="T1" fmla="*/ 3 h 324"/>
                <a:gd name="T2" fmla="*/ 83 w 298"/>
                <a:gd name="T3" fmla="*/ 11 h 324"/>
                <a:gd name="T4" fmla="*/ 99 w 298"/>
                <a:gd name="T5" fmla="*/ 11 h 324"/>
                <a:gd name="T6" fmla="*/ 120 w 298"/>
                <a:gd name="T7" fmla="*/ 5 h 324"/>
                <a:gd name="T8" fmla="*/ 141 w 298"/>
                <a:gd name="T9" fmla="*/ 2 h 324"/>
                <a:gd name="T10" fmla="*/ 163 w 298"/>
                <a:gd name="T11" fmla="*/ 0 h 324"/>
                <a:gd name="T12" fmla="*/ 207 w 298"/>
                <a:gd name="T13" fmla="*/ 4 h 324"/>
                <a:gd name="T14" fmla="*/ 265 w 298"/>
                <a:gd name="T15" fmla="*/ 36 h 324"/>
                <a:gd name="T16" fmla="*/ 284 w 298"/>
                <a:gd name="T17" fmla="*/ 68 h 324"/>
                <a:gd name="T18" fmla="*/ 280 w 298"/>
                <a:gd name="T19" fmla="*/ 116 h 324"/>
                <a:gd name="T20" fmla="*/ 248 w 298"/>
                <a:gd name="T21" fmla="*/ 153 h 324"/>
                <a:gd name="T22" fmla="*/ 285 w 298"/>
                <a:gd name="T23" fmla="*/ 186 h 324"/>
                <a:gd name="T24" fmla="*/ 298 w 298"/>
                <a:gd name="T25" fmla="*/ 240 h 324"/>
                <a:gd name="T26" fmla="*/ 285 w 298"/>
                <a:gd name="T27" fmla="*/ 277 h 324"/>
                <a:gd name="T28" fmla="*/ 235 w 298"/>
                <a:gd name="T29" fmla="*/ 312 h 324"/>
                <a:gd name="T30" fmla="*/ 176 w 298"/>
                <a:gd name="T31" fmla="*/ 324 h 324"/>
                <a:gd name="T32" fmla="*/ 116 w 298"/>
                <a:gd name="T33" fmla="*/ 311 h 324"/>
                <a:gd name="T34" fmla="*/ 65 w 298"/>
                <a:gd name="T35" fmla="*/ 289 h 324"/>
                <a:gd name="T36" fmla="*/ 50 w 298"/>
                <a:gd name="T37" fmla="*/ 286 h 324"/>
                <a:gd name="T38" fmla="*/ 46 w 298"/>
                <a:gd name="T39" fmla="*/ 286 h 324"/>
                <a:gd name="T40" fmla="*/ 15 w 298"/>
                <a:gd name="T41" fmla="*/ 290 h 324"/>
                <a:gd name="T42" fmla="*/ 2 w 298"/>
                <a:gd name="T43" fmla="*/ 271 h 324"/>
                <a:gd name="T44" fmla="*/ 32 w 298"/>
                <a:gd name="T45" fmla="*/ 247 h 324"/>
                <a:gd name="T46" fmla="*/ 63 w 298"/>
                <a:gd name="T47" fmla="*/ 234 h 324"/>
                <a:gd name="T48" fmla="*/ 84 w 298"/>
                <a:gd name="T49" fmla="*/ 235 h 324"/>
                <a:gd name="T50" fmla="*/ 118 w 298"/>
                <a:gd name="T51" fmla="*/ 261 h 324"/>
                <a:gd name="T52" fmla="*/ 128 w 298"/>
                <a:gd name="T53" fmla="*/ 272 h 324"/>
                <a:gd name="T54" fmla="*/ 155 w 298"/>
                <a:gd name="T55" fmla="*/ 296 h 324"/>
                <a:gd name="T56" fmla="*/ 192 w 298"/>
                <a:gd name="T57" fmla="*/ 296 h 324"/>
                <a:gd name="T58" fmla="*/ 218 w 298"/>
                <a:gd name="T59" fmla="*/ 269 h 324"/>
                <a:gd name="T60" fmla="*/ 224 w 298"/>
                <a:gd name="T61" fmla="*/ 228 h 324"/>
                <a:gd name="T62" fmla="*/ 213 w 298"/>
                <a:gd name="T63" fmla="*/ 187 h 324"/>
                <a:gd name="T64" fmla="*/ 146 w 298"/>
                <a:gd name="T65" fmla="*/ 191 h 324"/>
                <a:gd name="T66" fmla="*/ 104 w 298"/>
                <a:gd name="T67" fmla="*/ 182 h 324"/>
                <a:gd name="T68" fmla="*/ 86 w 298"/>
                <a:gd name="T69" fmla="*/ 151 h 324"/>
                <a:gd name="T70" fmla="*/ 87 w 298"/>
                <a:gd name="T71" fmla="*/ 143 h 324"/>
                <a:gd name="T72" fmla="*/ 113 w 298"/>
                <a:gd name="T73" fmla="*/ 116 h 324"/>
                <a:gd name="T74" fmla="*/ 175 w 298"/>
                <a:gd name="T75" fmla="*/ 119 h 324"/>
                <a:gd name="T76" fmla="*/ 216 w 298"/>
                <a:gd name="T77" fmla="*/ 120 h 324"/>
                <a:gd name="T78" fmla="*/ 224 w 298"/>
                <a:gd name="T79" fmla="*/ 90 h 324"/>
                <a:gd name="T80" fmla="*/ 216 w 298"/>
                <a:gd name="T81" fmla="*/ 50 h 324"/>
                <a:gd name="T82" fmla="*/ 184 w 298"/>
                <a:gd name="T83" fmla="*/ 27 h 324"/>
                <a:gd name="T84" fmla="*/ 156 w 298"/>
                <a:gd name="T85" fmla="*/ 21 h 324"/>
                <a:gd name="T86" fmla="*/ 121 w 298"/>
                <a:gd name="T87" fmla="*/ 27 h 324"/>
                <a:gd name="T88" fmla="*/ 77 w 298"/>
                <a:gd name="T89" fmla="*/ 57 h 324"/>
                <a:gd name="T90" fmla="*/ 183 w 298"/>
                <a:gd name="T91" fmla="*/ 149 h 324"/>
                <a:gd name="T92" fmla="*/ 147 w 298"/>
                <a:gd name="T93" fmla="*/ 138 h 324"/>
                <a:gd name="T94" fmla="*/ 113 w 298"/>
                <a:gd name="T95" fmla="*/ 144 h 324"/>
                <a:gd name="T96" fmla="*/ 109 w 298"/>
                <a:gd name="T97" fmla="*/ 151 h 324"/>
                <a:gd name="T98" fmla="*/ 109 w 298"/>
                <a:gd name="T99" fmla="*/ 155 h 324"/>
                <a:gd name="T100" fmla="*/ 127 w 298"/>
                <a:gd name="T101" fmla="*/ 165 h 324"/>
                <a:gd name="T102" fmla="*/ 176 w 298"/>
                <a:gd name="T103" fmla="*/ 161 h 324"/>
                <a:gd name="T104" fmla="*/ 190 w 298"/>
                <a:gd name="T105" fmla="*/ 15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8" h="324">
                  <a:moveTo>
                    <a:pt x="50" y="76"/>
                  </a:moveTo>
                  <a:lnTo>
                    <a:pt x="56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4" y="4"/>
                  </a:lnTo>
                  <a:lnTo>
                    <a:pt x="76" y="8"/>
                  </a:lnTo>
                  <a:lnTo>
                    <a:pt x="78" y="10"/>
                  </a:lnTo>
                  <a:lnTo>
                    <a:pt x="83" y="11"/>
                  </a:lnTo>
                  <a:lnTo>
                    <a:pt x="89" y="12"/>
                  </a:lnTo>
                  <a:lnTo>
                    <a:pt x="92" y="12"/>
                  </a:lnTo>
                  <a:lnTo>
                    <a:pt x="95" y="12"/>
                  </a:lnTo>
                  <a:lnTo>
                    <a:pt x="97" y="11"/>
                  </a:lnTo>
                  <a:lnTo>
                    <a:pt x="99" y="11"/>
                  </a:lnTo>
                  <a:lnTo>
                    <a:pt x="103" y="10"/>
                  </a:lnTo>
                  <a:lnTo>
                    <a:pt x="107" y="9"/>
                  </a:lnTo>
                  <a:lnTo>
                    <a:pt x="112" y="8"/>
                  </a:lnTo>
                  <a:lnTo>
                    <a:pt x="116" y="5"/>
                  </a:lnTo>
                  <a:lnTo>
                    <a:pt x="120" y="5"/>
                  </a:lnTo>
                  <a:lnTo>
                    <a:pt x="124" y="4"/>
                  </a:lnTo>
                  <a:lnTo>
                    <a:pt x="128" y="3"/>
                  </a:lnTo>
                  <a:lnTo>
                    <a:pt x="133" y="3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4" y="1"/>
                  </a:lnTo>
                  <a:lnTo>
                    <a:pt x="149" y="1"/>
                  </a:lnTo>
                  <a:lnTo>
                    <a:pt x="154" y="1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7" y="1"/>
                  </a:lnTo>
                  <a:lnTo>
                    <a:pt x="197" y="2"/>
                  </a:lnTo>
                  <a:lnTo>
                    <a:pt x="207" y="4"/>
                  </a:lnTo>
                  <a:lnTo>
                    <a:pt x="220" y="9"/>
                  </a:lnTo>
                  <a:lnTo>
                    <a:pt x="233" y="14"/>
                  </a:lnTo>
                  <a:lnTo>
                    <a:pt x="247" y="22"/>
                  </a:lnTo>
                  <a:lnTo>
                    <a:pt x="259" y="30"/>
                  </a:lnTo>
                  <a:lnTo>
                    <a:pt x="265" y="36"/>
                  </a:lnTo>
                  <a:lnTo>
                    <a:pt x="270" y="41"/>
                  </a:lnTo>
                  <a:lnTo>
                    <a:pt x="275" y="47"/>
                  </a:lnTo>
                  <a:lnTo>
                    <a:pt x="278" y="53"/>
                  </a:lnTo>
                  <a:lnTo>
                    <a:pt x="281" y="60"/>
                  </a:lnTo>
                  <a:lnTo>
                    <a:pt x="284" y="68"/>
                  </a:lnTo>
                  <a:lnTo>
                    <a:pt x="285" y="76"/>
                  </a:lnTo>
                  <a:lnTo>
                    <a:pt x="286" y="85"/>
                  </a:lnTo>
                  <a:lnTo>
                    <a:pt x="286" y="96"/>
                  </a:lnTo>
                  <a:lnTo>
                    <a:pt x="285" y="106"/>
                  </a:lnTo>
                  <a:lnTo>
                    <a:pt x="280" y="116"/>
                  </a:lnTo>
                  <a:lnTo>
                    <a:pt x="276" y="126"/>
                  </a:lnTo>
                  <a:lnTo>
                    <a:pt x="269" y="134"/>
                  </a:lnTo>
                  <a:lnTo>
                    <a:pt x="262" y="141"/>
                  </a:lnTo>
                  <a:lnTo>
                    <a:pt x="256" y="147"/>
                  </a:lnTo>
                  <a:lnTo>
                    <a:pt x="248" y="153"/>
                  </a:lnTo>
                  <a:lnTo>
                    <a:pt x="248" y="155"/>
                  </a:lnTo>
                  <a:lnTo>
                    <a:pt x="260" y="163"/>
                  </a:lnTo>
                  <a:lnTo>
                    <a:pt x="270" y="171"/>
                  </a:lnTo>
                  <a:lnTo>
                    <a:pt x="278" y="179"/>
                  </a:lnTo>
                  <a:lnTo>
                    <a:pt x="285" y="186"/>
                  </a:lnTo>
                  <a:lnTo>
                    <a:pt x="291" y="197"/>
                  </a:lnTo>
                  <a:lnTo>
                    <a:pt x="295" y="210"/>
                  </a:lnTo>
                  <a:lnTo>
                    <a:pt x="297" y="220"/>
                  </a:lnTo>
                  <a:lnTo>
                    <a:pt x="298" y="230"/>
                  </a:lnTo>
                  <a:lnTo>
                    <a:pt x="298" y="240"/>
                  </a:lnTo>
                  <a:lnTo>
                    <a:pt x="297" y="248"/>
                  </a:lnTo>
                  <a:lnTo>
                    <a:pt x="295" y="256"/>
                  </a:lnTo>
                  <a:lnTo>
                    <a:pt x="291" y="263"/>
                  </a:lnTo>
                  <a:lnTo>
                    <a:pt x="288" y="270"/>
                  </a:lnTo>
                  <a:lnTo>
                    <a:pt x="285" y="277"/>
                  </a:lnTo>
                  <a:lnTo>
                    <a:pt x="279" y="282"/>
                  </a:lnTo>
                  <a:lnTo>
                    <a:pt x="274" y="288"/>
                  </a:lnTo>
                  <a:lnTo>
                    <a:pt x="261" y="298"/>
                  </a:lnTo>
                  <a:lnTo>
                    <a:pt x="248" y="306"/>
                  </a:lnTo>
                  <a:lnTo>
                    <a:pt x="235" y="312"/>
                  </a:lnTo>
                  <a:lnTo>
                    <a:pt x="221" y="317"/>
                  </a:lnTo>
                  <a:lnTo>
                    <a:pt x="209" y="320"/>
                  </a:lnTo>
                  <a:lnTo>
                    <a:pt x="198" y="321"/>
                  </a:lnTo>
                  <a:lnTo>
                    <a:pt x="187" y="323"/>
                  </a:lnTo>
                  <a:lnTo>
                    <a:pt x="176" y="324"/>
                  </a:lnTo>
                  <a:lnTo>
                    <a:pt x="164" y="323"/>
                  </a:lnTo>
                  <a:lnTo>
                    <a:pt x="154" y="321"/>
                  </a:lnTo>
                  <a:lnTo>
                    <a:pt x="144" y="320"/>
                  </a:lnTo>
                  <a:lnTo>
                    <a:pt x="134" y="318"/>
                  </a:lnTo>
                  <a:lnTo>
                    <a:pt x="116" y="311"/>
                  </a:lnTo>
                  <a:lnTo>
                    <a:pt x="101" y="305"/>
                  </a:lnTo>
                  <a:lnTo>
                    <a:pt x="88" y="299"/>
                  </a:lnTo>
                  <a:lnTo>
                    <a:pt x="76" y="292"/>
                  </a:lnTo>
                  <a:lnTo>
                    <a:pt x="70" y="290"/>
                  </a:lnTo>
                  <a:lnTo>
                    <a:pt x="65" y="289"/>
                  </a:lnTo>
                  <a:lnTo>
                    <a:pt x="59" y="287"/>
                  </a:lnTo>
                  <a:lnTo>
                    <a:pt x="54" y="287"/>
                  </a:lnTo>
                  <a:lnTo>
                    <a:pt x="53" y="286"/>
                  </a:lnTo>
                  <a:lnTo>
                    <a:pt x="51" y="286"/>
                  </a:lnTo>
                  <a:lnTo>
                    <a:pt x="50" y="286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6"/>
                  </a:lnTo>
                  <a:lnTo>
                    <a:pt x="47" y="286"/>
                  </a:lnTo>
                  <a:lnTo>
                    <a:pt x="46" y="286"/>
                  </a:lnTo>
                  <a:lnTo>
                    <a:pt x="39" y="286"/>
                  </a:lnTo>
                  <a:lnTo>
                    <a:pt x="31" y="287"/>
                  </a:lnTo>
                  <a:lnTo>
                    <a:pt x="24" y="288"/>
                  </a:lnTo>
                  <a:lnTo>
                    <a:pt x="16" y="289"/>
                  </a:lnTo>
                  <a:lnTo>
                    <a:pt x="15" y="290"/>
                  </a:lnTo>
                  <a:lnTo>
                    <a:pt x="12" y="290"/>
                  </a:lnTo>
                  <a:lnTo>
                    <a:pt x="11" y="291"/>
                  </a:lnTo>
                  <a:lnTo>
                    <a:pt x="10" y="291"/>
                  </a:lnTo>
                  <a:lnTo>
                    <a:pt x="0" y="273"/>
                  </a:lnTo>
                  <a:lnTo>
                    <a:pt x="2" y="271"/>
                  </a:lnTo>
                  <a:lnTo>
                    <a:pt x="5" y="269"/>
                  </a:lnTo>
                  <a:lnTo>
                    <a:pt x="7" y="267"/>
                  </a:lnTo>
                  <a:lnTo>
                    <a:pt x="9" y="264"/>
                  </a:lnTo>
                  <a:lnTo>
                    <a:pt x="20" y="254"/>
                  </a:lnTo>
                  <a:lnTo>
                    <a:pt x="32" y="247"/>
                  </a:lnTo>
                  <a:lnTo>
                    <a:pt x="39" y="242"/>
                  </a:lnTo>
                  <a:lnTo>
                    <a:pt x="46" y="239"/>
                  </a:lnTo>
                  <a:lnTo>
                    <a:pt x="53" y="237"/>
                  </a:lnTo>
                  <a:lnTo>
                    <a:pt x="59" y="234"/>
                  </a:lnTo>
                  <a:lnTo>
                    <a:pt x="63" y="234"/>
                  </a:lnTo>
                  <a:lnTo>
                    <a:pt x="65" y="233"/>
                  </a:lnTo>
                  <a:lnTo>
                    <a:pt x="68" y="233"/>
                  </a:lnTo>
                  <a:lnTo>
                    <a:pt x="70" y="233"/>
                  </a:lnTo>
                  <a:lnTo>
                    <a:pt x="77" y="233"/>
                  </a:lnTo>
                  <a:lnTo>
                    <a:pt x="84" y="235"/>
                  </a:lnTo>
                  <a:lnTo>
                    <a:pt x="91" y="238"/>
                  </a:lnTo>
                  <a:lnTo>
                    <a:pt x="96" y="241"/>
                  </a:lnTo>
                  <a:lnTo>
                    <a:pt x="106" y="249"/>
                  </a:lnTo>
                  <a:lnTo>
                    <a:pt x="116" y="258"/>
                  </a:lnTo>
                  <a:lnTo>
                    <a:pt x="118" y="261"/>
                  </a:lnTo>
                  <a:lnTo>
                    <a:pt x="121" y="263"/>
                  </a:lnTo>
                  <a:lnTo>
                    <a:pt x="123" y="267"/>
                  </a:lnTo>
                  <a:lnTo>
                    <a:pt x="125" y="269"/>
                  </a:lnTo>
                  <a:lnTo>
                    <a:pt x="126" y="270"/>
                  </a:lnTo>
                  <a:lnTo>
                    <a:pt x="128" y="272"/>
                  </a:lnTo>
                  <a:lnTo>
                    <a:pt x="130" y="273"/>
                  </a:lnTo>
                  <a:lnTo>
                    <a:pt x="132" y="276"/>
                  </a:lnTo>
                  <a:lnTo>
                    <a:pt x="140" y="285"/>
                  </a:lnTo>
                  <a:lnTo>
                    <a:pt x="150" y="292"/>
                  </a:lnTo>
                  <a:lnTo>
                    <a:pt x="155" y="296"/>
                  </a:lnTo>
                  <a:lnTo>
                    <a:pt x="161" y="298"/>
                  </a:lnTo>
                  <a:lnTo>
                    <a:pt x="166" y="299"/>
                  </a:lnTo>
                  <a:lnTo>
                    <a:pt x="173" y="300"/>
                  </a:lnTo>
                  <a:lnTo>
                    <a:pt x="183" y="299"/>
                  </a:lnTo>
                  <a:lnTo>
                    <a:pt x="192" y="296"/>
                  </a:lnTo>
                  <a:lnTo>
                    <a:pt x="200" y="291"/>
                  </a:lnTo>
                  <a:lnTo>
                    <a:pt x="209" y="285"/>
                  </a:lnTo>
                  <a:lnTo>
                    <a:pt x="212" y="280"/>
                  </a:lnTo>
                  <a:lnTo>
                    <a:pt x="216" y="276"/>
                  </a:lnTo>
                  <a:lnTo>
                    <a:pt x="218" y="269"/>
                  </a:lnTo>
                  <a:lnTo>
                    <a:pt x="220" y="262"/>
                  </a:lnTo>
                  <a:lnTo>
                    <a:pt x="222" y="256"/>
                  </a:lnTo>
                  <a:lnTo>
                    <a:pt x="223" y="247"/>
                  </a:lnTo>
                  <a:lnTo>
                    <a:pt x="224" y="238"/>
                  </a:lnTo>
                  <a:lnTo>
                    <a:pt x="224" y="228"/>
                  </a:lnTo>
                  <a:lnTo>
                    <a:pt x="224" y="220"/>
                  </a:lnTo>
                  <a:lnTo>
                    <a:pt x="223" y="212"/>
                  </a:lnTo>
                  <a:lnTo>
                    <a:pt x="221" y="205"/>
                  </a:lnTo>
                  <a:lnTo>
                    <a:pt x="219" y="200"/>
                  </a:lnTo>
                  <a:lnTo>
                    <a:pt x="213" y="187"/>
                  </a:lnTo>
                  <a:lnTo>
                    <a:pt x="207" y="176"/>
                  </a:lnTo>
                  <a:lnTo>
                    <a:pt x="191" y="183"/>
                  </a:lnTo>
                  <a:lnTo>
                    <a:pt x="175" y="187"/>
                  </a:lnTo>
                  <a:lnTo>
                    <a:pt x="161" y="190"/>
                  </a:lnTo>
                  <a:lnTo>
                    <a:pt x="146" y="191"/>
                  </a:lnTo>
                  <a:lnTo>
                    <a:pt x="131" y="190"/>
                  </a:lnTo>
                  <a:lnTo>
                    <a:pt x="118" y="187"/>
                  </a:lnTo>
                  <a:lnTo>
                    <a:pt x="113" y="186"/>
                  </a:lnTo>
                  <a:lnTo>
                    <a:pt x="108" y="184"/>
                  </a:lnTo>
                  <a:lnTo>
                    <a:pt x="104" y="182"/>
                  </a:lnTo>
                  <a:lnTo>
                    <a:pt x="99" y="179"/>
                  </a:lnTo>
                  <a:lnTo>
                    <a:pt x="94" y="173"/>
                  </a:lnTo>
                  <a:lnTo>
                    <a:pt x="89" y="166"/>
                  </a:lnTo>
                  <a:lnTo>
                    <a:pt x="87" y="158"/>
                  </a:lnTo>
                  <a:lnTo>
                    <a:pt x="86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7" y="143"/>
                  </a:lnTo>
                  <a:lnTo>
                    <a:pt x="89" y="136"/>
                  </a:lnTo>
                  <a:lnTo>
                    <a:pt x="93" y="131"/>
                  </a:lnTo>
                  <a:lnTo>
                    <a:pt x="97" y="125"/>
                  </a:lnTo>
                  <a:lnTo>
                    <a:pt x="104" y="119"/>
                  </a:lnTo>
                  <a:lnTo>
                    <a:pt x="113" y="116"/>
                  </a:lnTo>
                  <a:lnTo>
                    <a:pt x="124" y="114"/>
                  </a:lnTo>
                  <a:lnTo>
                    <a:pt x="136" y="114"/>
                  </a:lnTo>
                  <a:lnTo>
                    <a:pt x="152" y="114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85" y="122"/>
                  </a:lnTo>
                  <a:lnTo>
                    <a:pt x="195" y="126"/>
                  </a:lnTo>
                  <a:lnTo>
                    <a:pt x="208" y="131"/>
                  </a:lnTo>
                  <a:lnTo>
                    <a:pt x="212" y="126"/>
                  </a:lnTo>
                  <a:lnTo>
                    <a:pt x="216" y="120"/>
                  </a:lnTo>
                  <a:lnTo>
                    <a:pt x="218" y="115"/>
                  </a:lnTo>
                  <a:lnTo>
                    <a:pt x="221" y="110"/>
                  </a:lnTo>
                  <a:lnTo>
                    <a:pt x="222" y="103"/>
                  </a:lnTo>
                  <a:lnTo>
                    <a:pt x="223" y="96"/>
                  </a:lnTo>
                  <a:lnTo>
                    <a:pt x="224" y="90"/>
                  </a:lnTo>
                  <a:lnTo>
                    <a:pt x="224" y="84"/>
                  </a:lnTo>
                  <a:lnTo>
                    <a:pt x="223" y="71"/>
                  </a:lnTo>
                  <a:lnTo>
                    <a:pt x="221" y="60"/>
                  </a:lnTo>
                  <a:lnTo>
                    <a:pt x="219" y="55"/>
                  </a:lnTo>
                  <a:lnTo>
                    <a:pt x="216" y="50"/>
                  </a:lnTo>
                  <a:lnTo>
                    <a:pt x="213" y="47"/>
                  </a:lnTo>
                  <a:lnTo>
                    <a:pt x="209" y="42"/>
                  </a:lnTo>
                  <a:lnTo>
                    <a:pt x="201" y="36"/>
                  </a:lnTo>
                  <a:lnTo>
                    <a:pt x="193" y="30"/>
                  </a:lnTo>
                  <a:lnTo>
                    <a:pt x="184" y="27"/>
                  </a:lnTo>
                  <a:lnTo>
                    <a:pt x="175" y="23"/>
                  </a:lnTo>
                  <a:lnTo>
                    <a:pt x="170" y="22"/>
                  </a:lnTo>
                  <a:lnTo>
                    <a:pt x="165" y="22"/>
                  </a:lnTo>
                  <a:lnTo>
                    <a:pt x="161" y="21"/>
                  </a:lnTo>
                  <a:lnTo>
                    <a:pt x="156" y="21"/>
                  </a:lnTo>
                  <a:lnTo>
                    <a:pt x="150" y="21"/>
                  </a:lnTo>
                  <a:lnTo>
                    <a:pt x="144" y="22"/>
                  </a:lnTo>
                  <a:lnTo>
                    <a:pt x="137" y="22"/>
                  </a:lnTo>
                  <a:lnTo>
                    <a:pt x="131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2" y="36"/>
                  </a:lnTo>
                  <a:lnTo>
                    <a:pt x="93" y="41"/>
                  </a:lnTo>
                  <a:lnTo>
                    <a:pt x="85" y="49"/>
                  </a:lnTo>
                  <a:lnTo>
                    <a:pt x="77" y="57"/>
                  </a:lnTo>
                  <a:lnTo>
                    <a:pt x="72" y="66"/>
                  </a:lnTo>
                  <a:lnTo>
                    <a:pt x="67" y="76"/>
                  </a:lnTo>
                  <a:lnTo>
                    <a:pt x="50" y="76"/>
                  </a:lnTo>
                  <a:close/>
                  <a:moveTo>
                    <a:pt x="190" y="153"/>
                  </a:moveTo>
                  <a:lnTo>
                    <a:pt x="183" y="149"/>
                  </a:lnTo>
                  <a:lnTo>
                    <a:pt x="175" y="146"/>
                  </a:lnTo>
                  <a:lnTo>
                    <a:pt x="169" y="143"/>
                  </a:lnTo>
                  <a:lnTo>
                    <a:pt x="161" y="141"/>
                  </a:lnTo>
                  <a:lnTo>
                    <a:pt x="154" y="139"/>
                  </a:lnTo>
                  <a:lnTo>
                    <a:pt x="147" y="138"/>
                  </a:lnTo>
                  <a:lnTo>
                    <a:pt x="142" y="137"/>
                  </a:lnTo>
                  <a:lnTo>
                    <a:pt x="135" y="137"/>
                  </a:lnTo>
                  <a:lnTo>
                    <a:pt x="124" y="138"/>
                  </a:lnTo>
                  <a:lnTo>
                    <a:pt x="117" y="141"/>
                  </a:lnTo>
                  <a:lnTo>
                    <a:pt x="113" y="144"/>
                  </a:lnTo>
                  <a:lnTo>
                    <a:pt x="111" y="147"/>
                  </a:lnTo>
                  <a:lnTo>
                    <a:pt x="109" y="148"/>
                  </a:lnTo>
                  <a:lnTo>
                    <a:pt x="109" y="149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3"/>
                  </a:lnTo>
                  <a:lnTo>
                    <a:pt x="109" y="155"/>
                  </a:lnTo>
                  <a:lnTo>
                    <a:pt x="112" y="157"/>
                  </a:lnTo>
                  <a:lnTo>
                    <a:pt x="114" y="160"/>
                  </a:lnTo>
                  <a:lnTo>
                    <a:pt x="117" y="162"/>
                  </a:lnTo>
                  <a:lnTo>
                    <a:pt x="122" y="164"/>
                  </a:lnTo>
                  <a:lnTo>
                    <a:pt x="127" y="165"/>
                  </a:lnTo>
                  <a:lnTo>
                    <a:pt x="135" y="166"/>
                  </a:lnTo>
                  <a:lnTo>
                    <a:pt x="145" y="166"/>
                  </a:lnTo>
                  <a:lnTo>
                    <a:pt x="157" y="166"/>
                  </a:lnTo>
                  <a:lnTo>
                    <a:pt x="169" y="164"/>
                  </a:lnTo>
                  <a:lnTo>
                    <a:pt x="176" y="161"/>
                  </a:lnTo>
                  <a:lnTo>
                    <a:pt x="183" y="157"/>
                  </a:lnTo>
                  <a:lnTo>
                    <a:pt x="185" y="156"/>
                  </a:lnTo>
                  <a:lnTo>
                    <a:pt x="187" y="155"/>
                  </a:lnTo>
                  <a:lnTo>
                    <a:pt x="189" y="154"/>
                  </a:lnTo>
                  <a:lnTo>
                    <a:pt x="19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1" name="Freeform 195"/>
            <p:cNvSpPr>
              <a:spLocks/>
            </p:cNvSpPr>
            <p:nvPr/>
          </p:nvSpPr>
          <p:spPr bwMode="auto">
            <a:xfrm>
              <a:off x="8306668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0 w 279"/>
                <a:gd name="T11" fmla="*/ 65 h 322"/>
                <a:gd name="T12" fmla="*/ 221 w 279"/>
                <a:gd name="T13" fmla="*/ 50 h 322"/>
                <a:gd name="T14" fmla="*/ 213 w 279"/>
                <a:gd name="T15" fmla="*/ 43 h 322"/>
                <a:gd name="T16" fmla="*/ 200 w 279"/>
                <a:gd name="T17" fmla="*/ 36 h 322"/>
                <a:gd name="T18" fmla="*/ 178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4 w 279"/>
                <a:gd name="T29" fmla="*/ 130 h 322"/>
                <a:gd name="T30" fmla="*/ 176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3 w 279"/>
                <a:gd name="T37" fmla="*/ 184 h 322"/>
                <a:gd name="T38" fmla="*/ 166 w 279"/>
                <a:gd name="T39" fmla="*/ 175 h 322"/>
                <a:gd name="T40" fmla="*/ 157 w 279"/>
                <a:gd name="T41" fmla="*/ 170 h 322"/>
                <a:gd name="T42" fmla="*/ 150 w 279"/>
                <a:gd name="T43" fmla="*/ 169 h 322"/>
                <a:gd name="T44" fmla="*/ 89 w 279"/>
                <a:gd name="T45" fmla="*/ 169 h 322"/>
                <a:gd name="T46" fmla="*/ 197 w 279"/>
                <a:gd name="T47" fmla="*/ 298 h 322"/>
                <a:gd name="T48" fmla="*/ 209 w 279"/>
                <a:gd name="T49" fmla="*/ 297 h 322"/>
                <a:gd name="T50" fmla="*/ 221 w 279"/>
                <a:gd name="T51" fmla="*/ 294 h 322"/>
                <a:gd name="T52" fmla="*/ 231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2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6 w 279"/>
                <a:gd name="T67" fmla="*/ 299 h 322"/>
                <a:gd name="T68" fmla="*/ 22 w 279"/>
                <a:gd name="T69" fmla="*/ 286 h 322"/>
                <a:gd name="T70" fmla="*/ 22 w 279"/>
                <a:gd name="T71" fmla="*/ 281 h 322"/>
                <a:gd name="T72" fmla="*/ 22 w 279"/>
                <a:gd name="T73" fmla="*/ 276 h 322"/>
                <a:gd name="T74" fmla="*/ 22 w 279"/>
                <a:gd name="T75" fmla="*/ 52 h 322"/>
                <a:gd name="T76" fmla="*/ 22 w 279"/>
                <a:gd name="T77" fmla="*/ 48 h 322"/>
                <a:gd name="T78" fmla="*/ 20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4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0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3" y="43"/>
                  </a:lnTo>
                  <a:lnTo>
                    <a:pt x="209" y="40"/>
                  </a:lnTo>
                  <a:lnTo>
                    <a:pt x="200" y="36"/>
                  </a:lnTo>
                  <a:lnTo>
                    <a:pt x="189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4" y="130"/>
                  </a:lnTo>
                  <a:lnTo>
                    <a:pt x="176" y="125"/>
                  </a:lnTo>
                  <a:lnTo>
                    <a:pt x="176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6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3" y="184"/>
                  </a:lnTo>
                  <a:lnTo>
                    <a:pt x="171" y="180"/>
                  </a:lnTo>
                  <a:lnTo>
                    <a:pt x="166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3" y="169"/>
                  </a:lnTo>
                  <a:lnTo>
                    <a:pt x="150" y="169"/>
                  </a:lnTo>
                  <a:lnTo>
                    <a:pt x="147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7" y="298"/>
                  </a:lnTo>
                  <a:lnTo>
                    <a:pt x="202" y="298"/>
                  </a:lnTo>
                  <a:lnTo>
                    <a:pt x="209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1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49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2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6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0" y="39"/>
                  </a:lnTo>
                  <a:lnTo>
                    <a:pt x="17" y="32"/>
                  </a:lnTo>
                  <a:lnTo>
                    <a:pt x="15" y="30"/>
                  </a:lnTo>
                  <a:lnTo>
                    <a:pt x="10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2" name="Freeform 196"/>
            <p:cNvSpPr>
              <a:spLocks noEditPoints="1"/>
            </p:cNvSpPr>
            <p:nvPr/>
          </p:nvSpPr>
          <p:spPr bwMode="auto">
            <a:xfrm>
              <a:off x="8430493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8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4" y="153"/>
                  </a:lnTo>
                  <a:lnTo>
                    <a:pt x="101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5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299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299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30" y="416"/>
                  </a:lnTo>
                  <a:lnTo>
                    <a:pt x="230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9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4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1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1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3" y="60"/>
                  </a:lnTo>
                  <a:lnTo>
                    <a:pt x="217" y="54"/>
                  </a:lnTo>
                  <a:lnTo>
                    <a:pt x="223" y="51"/>
                  </a:lnTo>
                  <a:lnTo>
                    <a:pt x="227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7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200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2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9" y="36"/>
                  </a:lnTo>
                  <a:lnTo>
                    <a:pt x="248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7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4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863181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 userDrawn="1"/>
        </p:nvGrpSpPr>
        <p:grpSpPr>
          <a:xfrm>
            <a:off x="344141" y="88624"/>
            <a:ext cx="1113041" cy="1355244"/>
            <a:chOff x="632223" y="125512"/>
            <a:chExt cx="855663" cy="10620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32223" y="255687"/>
              <a:ext cx="95250" cy="161925"/>
            </a:xfrm>
            <a:custGeom>
              <a:avLst/>
              <a:gdLst>
                <a:gd name="T0" fmla="*/ 0 w 299"/>
                <a:gd name="T1" fmla="*/ 0 h 509"/>
                <a:gd name="T2" fmla="*/ 299 w 299"/>
                <a:gd name="T3" fmla="*/ 509 h 509"/>
                <a:gd name="T4" fmla="*/ 0 w 299"/>
                <a:gd name="T5" fmla="*/ 336 h 509"/>
                <a:gd name="T6" fmla="*/ 0 w 299"/>
                <a:gd name="T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509">
                  <a:moveTo>
                    <a:pt x="0" y="0"/>
                  </a:moveTo>
                  <a:lnTo>
                    <a:pt x="299" y="509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727473" y="317599"/>
              <a:ext cx="90488" cy="152400"/>
            </a:xfrm>
            <a:custGeom>
              <a:avLst/>
              <a:gdLst>
                <a:gd name="T0" fmla="*/ 0 w 285"/>
                <a:gd name="T1" fmla="*/ 0 h 482"/>
                <a:gd name="T2" fmla="*/ 285 w 285"/>
                <a:gd name="T3" fmla="*/ 482 h 482"/>
                <a:gd name="T4" fmla="*/ 0 w 285"/>
                <a:gd name="T5" fmla="*/ 316 h 482"/>
                <a:gd name="T6" fmla="*/ 0 w 285"/>
                <a:gd name="T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482">
                  <a:moveTo>
                    <a:pt x="0" y="0"/>
                  </a:moveTo>
                  <a:lnTo>
                    <a:pt x="285" y="482"/>
                  </a:lnTo>
                  <a:lnTo>
                    <a:pt x="0" y="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817960" y="376337"/>
              <a:ext cx="74613" cy="138113"/>
            </a:xfrm>
            <a:custGeom>
              <a:avLst/>
              <a:gdLst>
                <a:gd name="T0" fmla="*/ 0 w 238"/>
                <a:gd name="T1" fmla="*/ 0 h 434"/>
                <a:gd name="T2" fmla="*/ 238 w 238"/>
                <a:gd name="T3" fmla="*/ 434 h 434"/>
                <a:gd name="T4" fmla="*/ 0 w 238"/>
                <a:gd name="T5" fmla="*/ 296 h 434"/>
                <a:gd name="T6" fmla="*/ 0 w 238"/>
                <a:gd name="T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434">
                  <a:moveTo>
                    <a:pt x="0" y="0"/>
                  </a:moveTo>
                  <a:lnTo>
                    <a:pt x="238" y="434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632223" y="392212"/>
              <a:ext cx="58738" cy="128588"/>
            </a:xfrm>
            <a:custGeom>
              <a:avLst/>
              <a:gdLst>
                <a:gd name="T0" fmla="*/ 0 w 186"/>
                <a:gd name="T1" fmla="*/ 0 h 405"/>
                <a:gd name="T2" fmla="*/ 0 w 186"/>
                <a:gd name="T3" fmla="*/ 313 h 405"/>
                <a:gd name="T4" fmla="*/ 186 w 186"/>
                <a:gd name="T5" fmla="*/ 405 h 405"/>
                <a:gd name="T6" fmla="*/ 186 w 186"/>
                <a:gd name="T7" fmla="*/ 104 h 405"/>
                <a:gd name="T8" fmla="*/ 0 w 186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05">
                  <a:moveTo>
                    <a:pt x="0" y="0"/>
                  </a:moveTo>
                  <a:lnTo>
                    <a:pt x="0" y="313"/>
                  </a:lnTo>
                  <a:lnTo>
                    <a:pt x="186" y="405"/>
                  </a:lnTo>
                  <a:lnTo>
                    <a:pt x="186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" name="Freeform 11"/>
            <p:cNvSpPr>
              <a:spLocks/>
            </p:cNvSpPr>
            <p:nvPr/>
          </p:nvSpPr>
          <p:spPr bwMode="auto">
            <a:xfrm>
              <a:off x="724298" y="443012"/>
              <a:ext cx="60325" cy="122238"/>
            </a:xfrm>
            <a:custGeom>
              <a:avLst/>
              <a:gdLst>
                <a:gd name="T0" fmla="*/ 0 w 191"/>
                <a:gd name="T1" fmla="*/ 0 h 385"/>
                <a:gd name="T2" fmla="*/ 0 w 191"/>
                <a:gd name="T3" fmla="*/ 295 h 385"/>
                <a:gd name="T4" fmla="*/ 191 w 191"/>
                <a:gd name="T5" fmla="*/ 385 h 385"/>
                <a:gd name="T6" fmla="*/ 191 w 191"/>
                <a:gd name="T7" fmla="*/ 108 h 385"/>
                <a:gd name="T8" fmla="*/ 0 w 191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85">
                  <a:moveTo>
                    <a:pt x="0" y="0"/>
                  </a:moveTo>
                  <a:lnTo>
                    <a:pt x="0" y="295"/>
                  </a:lnTo>
                  <a:lnTo>
                    <a:pt x="191" y="385"/>
                  </a:lnTo>
                  <a:lnTo>
                    <a:pt x="191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" name="Freeform 12"/>
            <p:cNvSpPr>
              <a:spLocks/>
            </p:cNvSpPr>
            <p:nvPr/>
          </p:nvSpPr>
          <p:spPr bwMode="auto">
            <a:xfrm>
              <a:off x="817960" y="495399"/>
              <a:ext cx="49213" cy="112713"/>
            </a:xfrm>
            <a:custGeom>
              <a:avLst/>
              <a:gdLst>
                <a:gd name="T0" fmla="*/ 0 w 155"/>
                <a:gd name="T1" fmla="*/ 0 h 354"/>
                <a:gd name="T2" fmla="*/ 0 w 155"/>
                <a:gd name="T3" fmla="*/ 276 h 354"/>
                <a:gd name="T4" fmla="*/ 155 w 155"/>
                <a:gd name="T5" fmla="*/ 354 h 354"/>
                <a:gd name="T6" fmla="*/ 155 w 155"/>
                <a:gd name="T7" fmla="*/ 87 h 354"/>
                <a:gd name="T8" fmla="*/ 0 w 155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354">
                  <a:moveTo>
                    <a:pt x="0" y="0"/>
                  </a:moveTo>
                  <a:lnTo>
                    <a:pt x="0" y="276"/>
                  </a:lnTo>
                  <a:lnTo>
                    <a:pt x="155" y="354"/>
                  </a:lnTo>
                  <a:lnTo>
                    <a:pt x="155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" name="Freeform 13"/>
            <p:cNvSpPr>
              <a:spLocks/>
            </p:cNvSpPr>
            <p:nvPr/>
          </p:nvSpPr>
          <p:spPr bwMode="auto">
            <a:xfrm>
              <a:off x="892573" y="538262"/>
              <a:ext cx="44450" cy="104775"/>
            </a:xfrm>
            <a:custGeom>
              <a:avLst/>
              <a:gdLst>
                <a:gd name="T0" fmla="*/ 0 w 137"/>
                <a:gd name="T1" fmla="*/ 0 h 328"/>
                <a:gd name="T2" fmla="*/ 0 w 137"/>
                <a:gd name="T3" fmla="*/ 261 h 328"/>
                <a:gd name="T4" fmla="*/ 137 w 137"/>
                <a:gd name="T5" fmla="*/ 328 h 328"/>
                <a:gd name="T6" fmla="*/ 137 w 137"/>
                <a:gd name="T7" fmla="*/ 76 h 328"/>
                <a:gd name="T8" fmla="*/ 0 w 137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28">
                  <a:moveTo>
                    <a:pt x="0" y="0"/>
                  </a:moveTo>
                  <a:lnTo>
                    <a:pt x="0" y="261"/>
                  </a:lnTo>
                  <a:lnTo>
                    <a:pt x="137" y="328"/>
                  </a:lnTo>
                  <a:lnTo>
                    <a:pt x="137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" name="Freeform 14"/>
            <p:cNvSpPr>
              <a:spLocks/>
            </p:cNvSpPr>
            <p:nvPr/>
          </p:nvSpPr>
          <p:spPr bwMode="auto">
            <a:xfrm>
              <a:off x="632223" y="520799"/>
              <a:ext cx="95250" cy="44450"/>
            </a:xfrm>
            <a:custGeom>
              <a:avLst/>
              <a:gdLst>
                <a:gd name="T0" fmla="*/ 0 w 299"/>
                <a:gd name="T1" fmla="*/ 0 h 142"/>
                <a:gd name="T2" fmla="*/ 0 w 299"/>
                <a:gd name="T3" fmla="*/ 141 h 142"/>
                <a:gd name="T4" fmla="*/ 299 w 299"/>
                <a:gd name="T5" fmla="*/ 142 h 142"/>
                <a:gd name="T6" fmla="*/ 0 w 299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42">
                  <a:moveTo>
                    <a:pt x="0" y="0"/>
                  </a:moveTo>
                  <a:lnTo>
                    <a:pt x="0" y="141"/>
                  </a:lnTo>
                  <a:lnTo>
                    <a:pt x="299" y="1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727473" y="565249"/>
              <a:ext cx="88900" cy="44450"/>
            </a:xfrm>
            <a:custGeom>
              <a:avLst/>
              <a:gdLst>
                <a:gd name="T0" fmla="*/ 0 w 283"/>
                <a:gd name="T1" fmla="*/ 0 h 136"/>
                <a:gd name="T2" fmla="*/ 0 w 283"/>
                <a:gd name="T3" fmla="*/ 136 h 136"/>
                <a:gd name="T4" fmla="*/ 283 w 283"/>
                <a:gd name="T5" fmla="*/ 136 h 136"/>
                <a:gd name="T6" fmla="*/ 0 w 2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136">
                  <a:moveTo>
                    <a:pt x="0" y="0"/>
                  </a:moveTo>
                  <a:lnTo>
                    <a:pt x="0" y="136"/>
                  </a:lnTo>
                  <a:lnTo>
                    <a:pt x="283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817960" y="609699"/>
              <a:ext cx="74613" cy="36513"/>
            </a:xfrm>
            <a:custGeom>
              <a:avLst/>
              <a:gdLst>
                <a:gd name="T0" fmla="*/ 0 w 238"/>
                <a:gd name="T1" fmla="*/ 0 h 114"/>
                <a:gd name="T2" fmla="*/ 0 w 238"/>
                <a:gd name="T3" fmla="*/ 114 h 114"/>
                <a:gd name="T4" fmla="*/ 238 w 238"/>
                <a:gd name="T5" fmla="*/ 114 h 114"/>
                <a:gd name="T6" fmla="*/ 0 w 238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14">
                  <a:moveTo>
                    <a:pt x="0" y="0"/>
                  </a:moveTo>
                  <a:lnTo>
                    <a:pt x="0" y="114"/>
                  </a:lnTo>
                  <a:lnTo>
                    <a:pt x="238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" name="Freeform 17"/>
            <p:cNvSpPr>
              <a:spLocks/>
            </p:cNvSpPr>
            <p:nvPr/>
          </p:nvSpPr>
          <p:spPr bwMode="auto">
            <a:xfrm>
              <a:off x="892573" y="646212"/>
              <a:ext cx="60325" cy="28575"/>
            </a:xfrm>
            <a:custGeom>
              <a:avLst/>
              <a:gdLst>
                <a:gd name="T0" fmla="*/ 0 w 190"/>
                <a:gd name="T1" fmla="*/ 0 h 91"/>
                <a:gd name="T2" fmla="*/ 0 w 190"/>
                <a:gd name="T3" fmla="*/ 91 h 91"/>
                <a:gd name="T4" fmla="*/ 190 w 190"/>
                <a:gd name="T5" fmla="*/ 91 h 91"/>
                <a:gd name="T6" fmla="*/ 0 w 190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91">
                  <a:moveTo>
                    <a:pt x="0" y="0"/>
                  </a:moveTo>
                  <a:lnTo>
                    <a:pt x="0" y="91"/>
                  </a:lnTo>
                  <a:lnTo>
                    <a:pt x="19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951310" y="354112"/>
              <a:ext cx="269875" cy="147638"/>
            </a:xfrm>
            <a:custGeom>
              <a:avLst/>
              <a:gdLst>
                <a:gd name="T0" fmla="*/ 0 w 850"/>
                <a:gd name="T1" fmla="*/ 464 h 464"/>
                <a:gd name="T2" fmla="*/ 850 w 850"/>
                <a:gd name="T3" fmla="*/ 464 h 464"/>
                <a:gd name="T4" fmla="*/ 248 w 850"/>
                <a:gd name="T5" fmla="*/ 0 h 464"/>
                <a:gd name="T6" fmla="*/ 0 w 850"/>
                <a:gd name="T7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464">
                  <a:moveTo>
                    <a:pt x="0" y="464"/>
                  </a:moveTo>
                  <a:lnTo>
                    <a:pt x="850" y="464"/>
                  </a:lnTo>
                  <a:lnTo>
                    <a:pt x="248" y="0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8" name="Freeform 19"/>
            <p:cNvSpPr>
              <a:spLocks noEditPoints="1"/>
            </p:cNvSpPr>
            <p:nvPr/>
          </p:nvSpPr>
          <p:spPr bwMode="auto">
            <a:xfrm>
              <a:off x="632223" y="606524"/>
              <a:ext cx="588963" cy="230188"/>
            </a:xfrm>
            <a:custGeom>
              <a:avLst/>
              <a:gdLst>
                <a:gd name="T0" fmla="*/ 0 w 1856"/>
                <a:gd name="T1" fmla="*/ 0 h 725"/>
                <a:gd name="T2" fmla="*/ 0 w 1856"/>
                <a:gd name="T3" fmla="*/ 725 h 725"/>
                <a:gd name="T4" fmla="*/ 292 w 1856"/>
                <a:gd name="T5" fmla="*/ 725 h 725"/>
                <a:gd name="T6" fmla="*/ 292 w 1856"/>
                <a:gd name="T7" fmla="*/ 124 h 725"/>
                <a:gd name="T8" fmla="*/ 0 w 1856"/>
                <a:gd name="T9" fmla="*/ 0 h 725"/>
                <a:gd name="T10" fmla="*/ 338 w 1856"/>
                <a:gd name="T11" fmla="*/ 725 h 725"/>
                <a:gd name="T12" fmla="*/ 578 w 1856"/>
                <a:gd name="T13" fmla="*/ 725 h 725"/>
                <a:gd name="T14" fmla="*/ 578 w 1856"/>
                <a:gd name="T15" fmla="*/ 245 h 725"/>
                <a:gd name="T16" fmla="*/ 622 w 1856"/>
                <a:gd name="T17" fmla="*/ 264 h 725"/>
                <a:gd name="T18" fmla="*/ 622 w 1856"/>
                <a:gd name="T19" fmla="*/ 725 h 725"/>
                <a:gd name="T20" fmla="*/ 814 w 1856"/>
                <a:gd name="T21" fmla="*/ 725 h 725"/>
                <a:gd name="T22" fmla="*/ 814 w 1856"/>
                <a:gd name="T23" fmla="*/ 346 h 725"/>
                <a:gd name="T24" fmla="*/ 338 w 1856"/>
                <a:gd name="T25" fmla="*/ 144 h 725"/>
                <a:gd name="T26" fmla="*/ 338 w 1856"/>
                <a:gd name="T27" fmla="*/ 725 h 725"/>
                <a:gd name="T28" fmla="*/ 856 w 1856"/>
                <a:gd name="T29" fmla="*/ 725 h 725"/>
                <a:gd name="T30" fmla="*/ 1248 w 1856"/>
                <a:gd name="T31" fmla="*/ 725 h 725"/>
                <a:gd name="T32" fmla="*/ 1248 w 1856"/>
                <a:gd name="T33" fmla="*/ 399 h 725"/>
                <a:gd name="T34" fmla="*/ 938 w 1856"/>
                <a:gd name="T35" fmla="*/ 399 h 725"/>
                <a:gd name="T36" fmla="*/ 856 w 1856"/>
                <a:gd name="T37" fmla="*/ 364 h 725"/>
                <a:gd name="T38" fmla="*/ 856 w 1856"/>
                <a:gd name="T39" fmla="*/ 725 h 725"/>
                <a:gd name="T40" fmla="*/ 1288 w 1856"/>
                <a:gd name="T41" fmla="*/ 725 h 725"/>
                <a:gd name="T42" fmla="*/ 1856 w 1856"/>
                <a:gd name="T43" fmla="*/ 725 h 725"/>
                <a:gd name="T44" fmla="*/ 1856 w 1856"/>
                <a:gd name="T45" fmla="*/ 399 h 725"/>
                <a:gd name="T46" fmla="*/ 1288 w 1856"/>
                <a:gd name="T47" fmla="*/ 399 h 725"/>
                <a:gd name="T48" fmla="*/ 1288 w 1856"/>
                <a:gd name="T49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6" h="725">
                  <a:moveTo>
                    <a:pt x="0" y="0"/>
                  </a:moveTo>
                  <a:lnTo>
                    <a:pt x="0" y="725"/>
                  </a:lnTo>
                  <a:lnTo>
                    <a:pt x="292" y="725"/>
                  </a:lnTo>
                  <a:lnTo>
                    <a:pt x="292" y="124"/>
                  </a:lnTo>
                  <a:lnTo>
                    <a:pt x="0" y="0"/>
                  </a:lnTo>
                  <a:close/>
                  <a:moveTo>
                    <a:pt x="338" y="725"/>
                  </a:moveTo>
                  <a:lnTo>
                    <a:pt x="578" y="725"/>
                  </a:lnTo>
                  <a:lnTo>
                    <a:pt x="578" y="245"/>
                  </a:lnTo>
                  <a:lnTo>
                    <a:pt x="622" y="264"/>
                  </a:lnTo>
                  <a:lnTo>
                    <a:pt x="622" y="725"/>
                  </a:lnTo>
                  <a:lnTo>
                    <a:pt x="814" y="725"/>
                  </a:lnTo>
                  <a:lnTo>
                    <a:pt x="814" y="346"/>
                  </a:lnTo>
                  <a:lnTo>
                    <a:pt x="338" y="144"/>
                  </a:lnTo>
                  <a:lnTo>
                    <a:pt x="338" y="725"/>
                  </a:lnTo>
                  <a:close/>
                  <a:moveTo>
                    <a:pt x="856" y="725"/>
                  </a:moveTo>
                  <a:lnTo>
                    <a:pt x="1248" y="725"/>
                  </a:lnTo>
                  <a:lnTo>
                    <a:pt x="1248" y="399"/>
                  </a:lnTo>
                  <a:lnTo>
                    <a:pt x="938" y="399"/>
                  </a:lnTo>
                  <a:lnTo>
                    <a:pt x="856" y="364"/>
                  </a:lnTo>
                  <a:lnTo>
                    <a:pt x="856" y="725"/>
                  </a:lnTo>
                  <a:close/>
                  <a:moveTo>
                    <a:pt x="1288" y="725"/>
                  </a:moveTo>
                  <a:lnTo>
                    <a:pt x="1856" y="725"/>
                  </a:lnTo>
                  <a:lnTo>
                    <a:pt x="1856" y="399"/>
                  </a:lnTo>
                  <a:lnTo>
                    <a:pt x="1288" y="399"/>
                  </a:lnTo>
                  <a:lnTo>
                    <a:pt x="1288" y="7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892573" y="425549"/>
              <a:ext cx="58738" cy="122238"/>
            </a:xfrm>
            <a:custGeom>
              <a:avLst/>
              <a:gdLst>
                <a:gd name="T0" fmla="*/ 0 w 184"/>
                <a:gd name="T1" fmla="*/ 0 h 387"/>
                <a:gd name="T2" fmla="*/ 184 w 184"/>
                <a:gd name="T3" fmla="*/ 387 h 387"/>
                <a:gd name="T4" fmla="*/ 0 w 184"/>
                <a:gd name="T5" fmla="*/ 280 h 387"/>
                <a:gd name="T6" fmla="*/ 0 w 184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87">
                  <a:moveTo>
                    <a:pt x="0" y="0"/>
                  </a:moveTo>
                  <a:lnTo>
                    <a:pt x="184" y="387"/>
                  </a:lnTo>
                  <a:lnTo>
                    <a:pt x="0" y="2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0" name="Freeform 21"/>
            <p:cNvSpPr>
              <a:spLocks noEditPoints="1"/>
            </p:cNvSpPr>
            <p:nvPr/>
          </p:nvSpPr>
          <p:spPr bwMode="auto">
            <a:xfrm>
              <a:off x="1232298" y="581124"/>
              <a:ext cx="255588" cy="579438"/>
            </a:xfrm>
            <a:custGeom>
              <a:avLst/>
              <a:gdLst>
                <a:gd name="T0" fmla="*/ 124 w 804"/>
                <a:gd name="T1" fmla="*/ 288 h 1827"/>
                <a:gd name="T2" fmla="*/ 87 w 804"/>
                <a:gd name="T3" fmla="*/ 905 h 1827"/>
                <a:gd name="T4" fmla="*/ 39 w 804"/>
                <a:gd name="T5" fmla="*/ 1290 h 1827"/>
                <a:gd name="T6" fmla="*/ 734 w 804"/>
                <a:gd name="T7" fmla="*/ 1615 h 1827"/>
                <a:gd name="T8" fmla="*/ 654 w 804"/>
                <a:gd name="T9" fmla="*/ 993 h 1827"/>
                <a:gd name="T10" fmla="*/ 610 w 804"/>
                <a:gd name="T11" fmla="*/ 381 h 1827"/>
                <a:gd name="T12" fmla="*/ 386 w 804"/>
                <a:gd name="T13" fmla="*/ 5 h 1827"/>
                <a:gd name="T14" fmla="*/ 137 w 804"/>
                <a:gd name="T15" fmla="*/ 1404 h 1827"/>
                <a:gd name="T16" fmla="*/ 177 w 804"/>
                <a:gd name="T17" fmla="*/ 1590 h 1827"/>
                <a:gd name="T18" fmla="*/ 124 w 804"/>
                <a:gd name="T19" fmla="*/ 1742 h 1827"/>
                <a:gd name="T20" fmla="*/ 252 w 804"/>
                <a:gd name="T21" fmla="*/ 1725 h 1827"/>
                <a:gd name="T22" fmla="*/ 71 w 804"/>
                <a:gd name="T23" fmla="*/ 1802 h 1827"/>
                <a:gd name="T24" fmla="*/ 123 w 804"/>
                <a:gd name="T25" fmla="*/ 1740 h 1827"/>
                <a:gd name="T26" fmla="*/ 790 w 804"/>
                <a:gd name="T27" fmla="*/ 1786 h 1827"/>
                <a:gd name="T28" fmla="*/ 686 w 804"/>
                <a:gd name="T29" fmla="*/ 1779 h 1827"/>
                <a:gd name="T30" fmla="*/ 641 w 804"/>
                <a:gd name="T31" fmla="*/ 1710 h 1827"/>
                <a:gd name="T32" fmla="*/ 659 w 804"/>
                <a:gd name="T33" fmla="*/ 1802 h 1827"/>
                <a:gd name="T34" fmla="*/ 324 w 804"/>
                <a:gd name="T35" fmla="*/ 1495 h 1827"/>
                <a:gd name="T36" fmla="*/ 361 w 804"/>
                <a:gd name="T37" fmla="*/ 1540 h 1827"/>
                <a:gd name="T38" fmla="*/ 405 w 804"/>
                <a:gd name="T39" fmla="*/ 1760 h 1827"/>
                <a:gd name="T40" fmla="*/ 322 w 804"/>
                <a:gd name="T41" fmla="*/ 1649 h 1827"/>
                <a:gd name="T42" fmla="*/ 541 w 804"/>
                <a:gd name="T43" fmla="*/ 1449 h 1827"/>
                <a:gd name="T44" fmla="*/ 618 w 804"/>
                <a:gd name="T45" fmla="*/ 1453 h 1827"/>
                <a:gd name="T46" fmla="*/ 548 w 804"/>
                <a:gd name="T47" fmla="*/ 1683 h 1827"/>
                <a:gd name="T48" fmla="*/ 534 w 804"/>
                <a:gd name="T49" fmla="*/ 1519 h 1827"/>
                <a:gd name="T50" fmla="*/ 349 w 804"/>
                <a:gd name="T51" fmla="*/ 1117 h 1827"/>
                <a:gd name="T52" fmla="*/ 369 w 804"/>
                <a:gd name="T53" fmla="*/ 1264 h 1827"/>
                <a:gd name="T54" fmla="*/ 341 w 804"/>
                <a:gd name="T55" fmla="*/ 1379 h 1827"/>
                <a:gd name="T56" fmla="*/ 289 w 804"/>
                <a:gd name="T57" fmla="*/ 1316 h 1827"/>
                <a:gd name="T58" fmla="*/ 251 w 804"/>
                <a:gd name="T59" fmla="*/ 1208 h 1827"/>
                <a:gd name="T60" fmla="*/ 647 w 804"/>
                <a:gd name="T61" fmla="*/ 1112 h 1827"/>
                <a:gd name="T62" fmla="*/ 704 w 804"/>
                <a:gd name="T63" fmla="*/ 1263 h 1827"/>
                <a:gd name="T64" fmla="*/ 536 w 804"/>
                <a:gd name="T65" fmla="*/ 1267 h 1827"/>
                <a:gd name="T66" fmla="*/ 564 w 804"/>
                <a:gd name="T67" fmla="*/ 1131 h 1827"/>
                <a:gd name="T68" fmla="*/ 485 w 804"/>
                <a:gd name="T69" fmla="*/ 1159 h 1827"/>
                <a:gd name="T70" fmla="*/ 351 w 804"/>
                <a:gd name="T71" fmla="*/ 949 h 1827"/>
                <a:gd name="T72" fmla="*/ 437 w 804"/>
                <a:gd name="T73" fmla="*/ 1006 h 1827"/>
                <a:gd name="T74" fmla="*/ 371 w 804"/>
                <a:gd name="T75" fmla="*/ 1001 h 1827"/>
                <a:gd name="T76" fmla="*/ 468 w 804"/>
                <a:gd name="T77" fmla="*/ 946 h 1827"/>
                <a:gd name="T78" fmla="*/ 626 w 804"/>
                <a:gd name="T79" fmla="*/ 771 h 1827"/>
                <a:gd name="T80" fmla="*/ 610 w 804"/>
                <a:gd name="T81" fmla="*/ 936 h 1827"/>
                <a:gd name="T82" fmla="*/ 579 w 804"/>
                <a:gd name="T83" fmla="*/ 806 h 1827"/>
                <a:gd name="T84" fmla="*/ 507 w 804"/>
                <a:gd name="T85" fmla="*/ 602 h 1827"/>
                <a:gd name="T86" fmla="*/ 531 w 804"/>
                <a:gd name="T87" fmla="*/ 779 h 1827"/>
                <a:gd name="T88" fmla="*/ 427 w 804"/>
                <a:gd name="T89" fmla="*/ 821 h 1827"/>
                <a:gd name="T90" fmla="*/ 448 w 804"/>
                <a:gd name="T91" fmla="*/ 689 h 1827"/>
                <a:gd name="T92" fmla="*/ 377 w 804"/>
                <a:gd name="T93" fmla="*/ 674 h 1827"/>
                <a:gd name="T94" fmla="*/ 174 w 804"/>
                <a:gd name="T95" fmla="*/ 761 h 1827"/>
                <a:gd name="T96" fmla="*/ 226 w 804"/>
                <a:gd name="T97" fmla="*/ 878 h 1827"/>
                <a:gd name="T98" fmla="*/ 96 w 804"/>
                <a:gd name="T99" fmla="*/ 753 h 1827"/>
                <a:gd name="T100" fmla="*/ 465 w 804"/>
                <a:gd name="T101" fmla="*/ 386 h 1827"/>
                <a:gd name="T102" fmla="*/ 578 w 804"/>
                <a:gd name="T103" fmla="*/ 366 h 1827"/>
                <a:gd name="T104" fmla="*/ 528 w 804"/>
                <a:gd name="T105" fmla="*/ 531 h 1827"/>
                <a:gd name="T106" fmla="*/ 492 w 804"/>
                <a:gd name="T107" fmla="*/ 488 h 1827"/>
                <a:gd name="T108" fmla="*/ 466 w 804"/>
                <a:gd name="T109" fmla="*/ 427 h 1827"/>
                <a:gd name="T110" fmla="*/ 390 w 804"/>
                <a:gd name="T111" fmla="*/ 30 h 1827"/>
                <a:gd name="T112" fmla="*/ 461 w 804"/>
                <a:gd name="T113" fmla="*/ 95 h 1827"/>
                <a:gd name="T114" fmla="*/ 396 w 804"/>
                <a:gd name="T115" fmla="*/ 113 h 1827"/>
                <a:gd name="T116" fmla="*/ 395 w 804"/>
                <a:gd name="T117" fmla="*/ 64 h 1827"/>
                <a:gd name="T118" fmla="*/ 460 w 804"/>
                <a:gd name="T119" fmla="*/ 227 h 1827"/>
                <a:gd name="T120" fmla="*/ 390 w 804"/>
                <a:gd name="T121" fmla="*/ 253 h 1827"/>
                <a:gd name="T122" fmla="*/ 329 w 804"/>
                <a:gd name="T123" fmla="*/ 384 h 1827"/>
                <a:gd name="T124" fmla="*/ 280 w 804"/>
                <a:gd name="T125" fmla="*/ 426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4" h="1827">
                  <a:moveTo>
                    <a:pt x="307" y="0"/>
                  </a:moveTo>
                  <a:lnTo>
                    <a:pt x="290" y="6"/>
                  </a:lnTo>
                  <a:lnTo>
                    <a:pt x="274" y="13"/>
                  </a:lnTo>
                  <a:lnTo>
                    <a:pt x="260" y="21"/>
                  </a:lnTo>
                  <a:lnTo>
                    <a:pt x="247" y="32"/>
                  </a:lnTo>
                  <a:lnTo>
                    <a:pt x="237" y="43"/>
                  </a:lnTo>
                  <a:lnTo>
                    <a:pt x="226" y="55"/>
                  </a:lnTo>
                  <a:lnTo>
                    <a:pt x="219" y="69"/>
                  </a:lnTo>
                  <a:lnTo>
                    <a:pt x="212" y="84"/>
                  </a:lnTo>
                  <a:lnTo>
                    <a:pt x="210" y="106"/>
                  </a:lnTo>
                  <a:lnTo>
                    <a:pt x="207" y="129"/>
                  </a:lnTo>
                  <a:lnTo>
                    <a:pt x="205" y="150"/>
                  </a:lnTo>
                  <a:lnTo>
                    <a:pt x="205" y="170"/>
                  </a:lnTo>
                  <a:lnTo>
                    <a:pt x="205" y="189"/>
                  </a:lnTo>
                  <a:lnTo>
                    <a:pt x="207" y="208"/>
                  </a:lnTo>
                  <a:lnTo>
                    <a:pt x="210" y="227"/>
                  </a:lnTo>
                  <a:lnTo>
                    <a:pt x="212" y="246"/>
                  </a:lnTo>
                  <a:lnTo>
                    <a:pt x="189" y="253"/>
                  </a:lnTo>
                  <a:lnTo>
                    <a:pt x="166" y="263"/>
                  </a:lnTo>
                  <a:lnTo>
                    <a:pt x="156" y="268"/>
                  </a:lnTo>
                  <a:lnTo>
                    <a:pt x="144" y="274"/>
                  </a:lnTo>
                  <a:lnTo>
                    <a:pt x="135" y="281"/>
                  </a:lnTo>
                  <a:lnTo>
                    <a:pt x="124" y="288"/>
                  </a:lnTo>
                  <a:lnTo>
                    <a:pt x="115" y="295"/>
                  </a:lnTo>
                  <a:lnTo>
                    <a:pt x="106" y="303"/>
                  </a:lnTo>
                  <a:lnTo>
                    <a:pt x="96" y="312"/>
                  </a:lnTo>
                  <a:lnTo>
                    <a:pt x="87" y="322"/>
                  </a:lnTo>
                  <a:lnTo>
                    <a:pt x="79" y="331"/>
                  </a:lnTo>
                  <a:lnTo>
                    <a:pt x="72" y="342"/>
                  </a:lnTo>
                  <a:lnTo>
                    <a:pt x="64" y="353"/>
                  </a:lnTo>
                  <a:lnTo>
                    <a:pt x="57" y="365"/>
                  </a:lnTo>
                  <a:lnTo>
                    <a:pt x="55" y="422"/>
                  </a:lnTo>
                  <a:lnTo>
                    <a:pt x="53" y="477"/>
                  </a:lnTo>
                  <a:lnTo>
                    <a:pt x="50" y="530"/>
                  </a:lnTo>
                  <a:lnTo>
                    <a:pt x="45" y="581"/>
                  </a:lnTo>
                  <a:lnTo>
                    <a:pt x="40" y="632"/>
                  </a:lnTo>
                  <a:lnTo>
                    <a:pt x="33" y="681"/>
                  </a:lnTo>
                  <a:lnTo>
                    <a:pt x="26" y="728"/>
                  </a:lnTo>
                  <a:lnTo>
                    <a:pt x="18" y="772"/>
                  </a:lnTo>
                  <a:lnTo>
                    <a:pt x="23" y="797"/>
                  </a:lnTo>
                  <a:lnTo>
                    <a:pt x="30" y="819"/>
                  </a:lnTo>
                  <a:lnTo>
                    <a:pt x="38" y="839"/>
                  </a:lnTo>
                  <a:lnTo>
                    <a:pt x="47" y="859"/>
                  </a:lnTo>
                  <a:lnTo>
                    <a:pt x="59" y="876"/>
                  </a:lnTo>
                  <a:lnTo>
                    <a:pt x="72" y="891"/>
                  </a:lnTo>
                  <a:lnTo>
                    <a:pt x="87" y="905"/>
                  </a:lnTo>
                  <a:lnTo>
                    <a:pt x="102" y="918"/>
                  </a:lnTo>
                  <a:lnTo>
                    <a:pt x="106" y="961"/>
                  </a:lnTo>
                  <a:lnTo>
                    <a:pt x="87" y="980"/>
                  </a:lnTo>
                  <a:lnTo>
                    <a:pt x="72" y="998"/>
                  </a:lnTo>
                  <a:lnTo>
                    <a:pt x="57" y="1015"/>
                  </a:lnTo>
                  <a:lnTo>
                    <a:pt x="44" y="1034"/>
                  </a:lnTo>
                  <a:lnTo>
                    <a:pt x="32" y="1052"/>
                  </a:lnTo>
                  <a:lnTo>
                    <a:pt x="23" y="1069"/>
                  </a:lnTo>
                  <a:lnTo>
                    <a:pt x="14" y="1088"/>
                  </a:lnTo>
                  <a:lnTo>
                    <a:pt x="7" y="1105"/>
                  </a:lnTo>
                  <a:lnTo>
                    <a:pt x="5" y="1122"/>
                  </a:lnTo>
                  <a:lnTo>
                    <a:pt x="4" y="1138"/>
                  </a:lnTo>
                  <a:lnTo>
                    <a:pt x="4" y="1152"/>
                  </a:lnTo>
                  <a:lnTo>
                    <a:pt x="5" y="1165"/>
                  </a:lnTo>
                  <a:lnTo>
                    <a:pt x="7" y="1178"/>
                  </a:lnTo>
                  <a:lnTo>
                    <a:pt x="10" y="1188"/>
                  </a:lnTo>
                  <a:lnTo>
                    <a:pt x="12" y="1199"/>
                  </a:lnTo>
                  <a:lnTo>
                    <a:pt x="17" y="1209"/>
                  </a:lnTo>
                  <a:lnTo>
                    <a:pt x="25" y="1228"/>
                  </a:lnTo>
                  <a:lnTo>
                    <a:pt x="33" y="1247"/>
                  </a:lnTo>
                  <a:lnTo>
                    <a:pt x="41" y="1264"/>
                  </a:lnTo>
                  <a:lnTo>
                    <a:pt x="48" y="1284"/>
                  </a:lnTo>
                  <a:lnTo>
                    <a:pt x="39" y="1290"/>
                  </a:lnTo>
                  <a:lnTo>
                    <a:pt x="31" y="1295"/>
                  </a:lnTo>
                  <a:lnTo>
                    <a:pt x="24" y="1301"/>
                  </a:lnTo>
                  <a:lnTo>
                    <a:pt x="17" y="1308"/>
                  </a:lnTo>
                  <a:lnTo>
                    <a:pt x="11" y="1314"/>
                  </a:lnTo>
                  <a:lnTo>
                    <a:pt x="6" y="1321"/>
                  </a:lnTo>
                  <a:lnTo>
                    <a:pt x="3" y="1328"/>
                  </a:lnTo>
                  <a:lnTo>
                    <a:pt x="0" y="1336"/>
                  </a:lnTo>
                  <a:lnTo>
                    <a:pt x="3" y="1821"/>
                  </a:lnTo>
                  <a:lnTo>
                    <a:pt x="804" y="1827"/>
                  </a:lnTo>
                  <a:lnTo>
                    <a:pt x="801" y="1806"/>
                  </a:lnTo>
                  <a:lnTo>
                    <a:pt x="799" y="1785"/>
                  </a:lnTo>
                  <a:lnTo>
                    <a:pt x="794" y="1765"/>
                  </a:lnTo>
                  <a:lnTo>
                    <a:pt x="789" y="1745"/>
                  </a:lnTo>
                  <a:lnTo>
                    <a:pt x="785" y="1735"/>
                  </a:lnTo>
                  <a:lnTo>
                    <a:pt x="780" y="1725"/>
                  </a:lnTo>
                  <a:lnTo>
                    <a:pt x="775" y="1716"/>
                  </a:lnTo>
                  <a:lnTo>
                    <a:pt x="769" y="1705"/>
                  </a:lnTo>
                  <a:lnTo>
                    <a:pt x="763" y="1696"/>
                  </a:lnTo>
                  <a:lnTo>
                    <a:pt x="755" y="1687"/>
                  </a:lnTo>
                  <a:lnTo>
                    <a:pt x="746" y="1677"/>
                  </a:lnTo>
                  <a:lnTo>
                    <a:pt x="737" y="1668"/>
                  </a:lnTo>
                  <a:lnTo>
                    <a:pt x="735" y="1642"/>
                  </a:lnTo>
                  <a:lnTo>
                    <a:pt x="734" y="1615"/>
                  </a:lnTo>
                  <a:lnTo>
                    <a:pt x="734" y="1590"/>
                  </a:lnTo>
                  <a:lnTo>
                    <a:pt x="734" y="1565"/>
                  </a:lnTo>
                  <a:lnTo>
                    <a:pt x="736" y="1514"/>
                  </a:lnTo>
                  <a:lnTo>
                    <a:pt x="739" y="1460"/>
                  </a:lnTo>
                  <a:lnTo>
                    <a:pt x="743" y="1401"/>
                  </a:lnTo>
                  <a:lnTo>
                    <a:pt x="746" y="1336"/>
                  </a:lnTo>
                  <a:lnTo>
                    <a:pt x="746" y="1301"/>
                  </a:lnTo>
                  <a:lnTo>
                    <a:pt x="746" y="1263"/>
                  </a:lnTo>
                  <a:lnTo>
                    <a:pt x="746" y="1222"/>
                  </a:lnTo>
                  <a:lnTo>
                    <a:pt x="745" y="1179"/>
                  </a:lnTo>
                  <a:lnTo>
                    <a:pt x="738" y="1150"/>
                  </a:lnTo>
                  <a:lnTo>
                    <a:pt x="731" y="1122"/>
                  </a:lnTo>
                  <a:lnTo>
                    <a:pt x="728" y="1108"/>
                  </a:lnTo>
                  <a:lnTo>
                    <a:pt x="723" y="1095"/>
                  </a:lnTo>
                  <a:lnTo>
                    <a:pt x="717" y="1082"/>
                  </a:lnTo>
                  <a:lnTo>
                    <a:pt x="711" y="1069"/>
                  </a:lnTo>
                  <a:lnTo>
                    <a:pt x="706" y="1057"/>
                  </a:lnTo>
                  <a:lnTo>
                    <a:pt x="699" y="1046"/>
                  </a:lnTo>
                  <a:lnTo>
                    <a:pt x="690" y="1034"/>
                  </a:lnTo>
                  <a:lnTo>
                    <a:pt x="682" y="1023"/>
                  </a:lnTo>
                  <a:lnTo>
                    <a:pt x="674" y="1013"/>
                  </a:lnTo>
                  <a:lnTo>
                    <a:pt x="663" y="1002"/>
                  </a:lnTo>
                  <a:lnTo>
                    <a:pt x="654" y="993"/>
                  </a:lnTo>
                  <a:lnTo>
                    <a:pt x="642" y="985"/>
                  </a:lnTo>
                  <a:lnTo>
                    <a:pt x="646" y="960"/>
                  </a:lnTo>
                  <a:lnTo>
                    <a:pt x="648" y="936"/>
                  </a:lnTo>
                  <a:lnTo>
                    <a:pt x="651" y="910"/>
                  </a:lnTo>
                  <a:lnTo>
                    <a:pt x="652" y="885"/>
                  </a:lnTo>
                  <a:lnTo>
                    <a:pt x="654" y="860"/>
                  </a:lnTo>
                  <a:lnTo>
                    <a:pt x="658" y="834"/>
                  </a:lnTo>
                  <a:lnTo>
                    <a:pt x="663" y="807"/>
                  </a:lnTo>
                  <a:lnTo>
                    <a:pt x="670" y="779"/>
                  </a:lnTo>
                  <a:lnTo>
                    <a:pt x="674" y="767"/>
                  </a:lnTo>
                  <a:lnTo>
                    <a:pt x="675" y="756"/>
                  </a:lnTo>
                  <a:lnTo>
                    <a:pt x="674" y="744"/>
                  </a:lnTo>
                  <a:lnTo>
                    <a:pt x="673" y="731"/>
                  </a:lnTo>
                  <a:lnTo>
                    <a:pt x="668" y="706"/>
                  </a:lnTo>
                  <a:lnTo>
                    <a:pt x="661" y="681"/>
                  </a:lnTo>
                  <a:lnTo>
                    <a:pt x="656" y="659"/>
                  </a:lnTo>
                  <a:lnTo>
                    <a:pt x="651" y="632"/>
                  </a:lnTo>
                  <a:lnTo>
                    <a:pt x="645" y="601"/>
                  </a:lnTo>
                  <a:lnTo>
                    <a:pt x="639" y="566"/>
                  </a:lnTo>
                  <a:lnTo>
                    <a:pt x="632" y="526"/>
                  </a:lnTo>
                  <a:lnTo>
                    <a:pt x="624" y="482"/>
                  </a:lnTo>
                  <a:lnTo>
                    <a:pt x="617" y="434"/>
                  </a:lnTo>
                  <a:lnTo>
                    <a:pt x="610" y="381"/>
                  </a:lnTo>
                  <a:lnTo>
                    <a:pt x="598" y="360"/>
                  </a:lnTo>
                  <a:lnTo>
                    <a:pt x="585" y="342"/>
                  </a:lnTo>
                  <a:lnTo>
                    <a:pt x="571" y="323"/>
                  </a:lnTo>
                  <a:lnTo>
                    <a:pt x="555" y="305"/>
                  </a:lnTo>
                  <a:lnTo>
                    <a:pt x="536" y="289"/>
                  </a:lnTo>
                  <a:lnTo>
                    <a:pt x="516" y="275"/>
                  </a:lnTo>
                  <a:lnTo>
                    <a:pt x="495" y="262"/>
                  </a:lnTo>
                  <a:lnTo>
                    <a:pt x="474" y="250"/>
                  </a:lnTo>
                  <a:lnTo>
                    <a:pt x="471" y="104"/>
                  </a:lnTo>
                  <a:lnTo>
                    <a:pt x="466" y="85"/>
                  </a:lnTo>
                  <a:lnTo>
                    <a:pt x="460" y="68"/>
                  </a:lnTo>
                  <a:lnTo>
                    <a:pt x="455" y="60"/>
                  </a:lnTo>
                  <a:lnTo>
                    <a:pt x="452" y="53"/>
                  </a:lnTo>
                  <a:lnTo>
                    <a:pt x="447" y="46"/>
                  </a:lnTo>
                  <a:lnTo>
                    <a:pt x="441" y="40"/>
                  </a:lnTo>
                  <a:lnTo>
                    <a:pt x="437" y="33"/>
                  </a:lnTo>
                  <a:lnTo>
                    <a:pt x="431" y="28"/>
                  </a:lnTo>
                  <a:lnTo>
                    <a:pt x="424" y="22"/>
                  </a:lnTo>
                  <a:lnTo>
                    <a:pt x="417" y="18"/>
                  </a:lnTo>
                  <a:lnTo>
                    <a:pt x="410" y="14"/>
                  </a:lnTo>
                  <a:lnTo>
                    <a:pt x="403" y="10"/>
                  </a:lnTo>
                  <a:lnTo>
                    <a:pt x="395" y="7"/>
                  </a:lnTo>
                  <a:lnTo>
                    <a:pt x="386" y="5"/>
                  </a:lnTo>
                  <a:lnTo>
                    <a:pt x="307" y="0"/>
                  </a:lnTo>
                  <a:close/>
                  <a:moveTo>
                    <a:pt x="83" y="1365"/>
                  </a:moveTo>
                  <a:lnTo>
                    <a:pt x="89" y="1363"/>
                  </a:lnTo>
                  <a:lnTo>
                    <a:pt x="93" y="1359"/>
                  </a:lnTo>
                  <a:lnTo>
                    <a:pt x="95" y="1357"/>
                  </a:lnTo>
                  <a:lnTo>
                    <a:pt x="95" y="1354"/>
                  </a:lnTo>
                  <a:lnTo>
                    <a:pt x="96" y="1353"/>
                  </a:lnTo>
                  <a:lnTo>
                    <a:pt x="97" y="1352"/>
                  </a:lnTo>
                  <a:lnTo>
                    <a:pt x="99" y="1352"/>
                  </a:lnTo>
                  <a:lnTo>
                    <a:pt x="102" y="1353"/>
                  </a:lnTo>
                  <a:lnTo>
                    <a:pt x="108" y="1356"/>
                  </a:lnTo>
                  <a:lnTo>
                    <a:pt x="112" y="1359"/>
                  </a:lnTo>
                  <a:lnTo>
                    <a:pt x="114" y="1363"/>
                  </a:lnTo>
                  <a:lnTo>
                    <a:pt x="116" y="1367"/>
                  </a:lnTo>
                  <a:lnTo>
                    <a:pt x="117" y="1378"/>
                  </a:lnTo>
                  <a:lnTo>
                    <a:pt x="119" y="1388"/>
                  </a:lnTo>
                  <a:lnTo>
                    <a:pt x="119" y="1393"/>
                  </a:lnTo>
                  <a:lnTo>
                    <a:pt x="120" y="1398"/>
                  </a:lnTo>
                  <a:lnTo>
                    <a:pt x="122" y="1401"/>
                  </a:lnTo>
                  <a:lnTo>
                    <a:pt x="124" y="1404"/>
                  </a:lnTo>
                  <a:lnTo>
                    <a:pt x="127" y="1405"/>
                  </a:lnTo>
                  <a:lnTo>
                    <a:pt x="131" y="1405"/>
                  </a:lnTo>
                  <a:lnTo>
                    <a:pt x="137" y="1404"/>
                  </a:lnTo>
                  <a:lnTo>
                    <a:pt x="145" y="1400"/>
                  </a:lnTo>
                  <a:lnTo>
                    <a:pt x="150" y="1398"/>
                  </a:lnTo>
                  <a:lnTo>
                    <a:pt x="154" y="1398"/>
                  </a:lnTo>
                  <a:lnTo>
                    <a:pt x="156" y="1399"/>
                  </a:lnTo>
                  <a:lnTo>
                    <a:pt x="157" y="1404"/>
                  </a:lnTo>
                  <a:lnTo>
                    <a:pt x="156" y="1421"/>
                  </a:lnTo>
                  <a:lnTo>
                    <a:pt x="151" y="1448"/>
                  </a:lnTo>
                  <a:lnTo>
                    <a:pt x="151" y="1461"/>
                  </a:lnTo>
                  <a:lnTo>
                    <a:pt x="152" y="1473"/>
                  </a:lnTo>
                  <a:lnTo>
                    <a:pt x="155" y="1485"/>
                  </a:lnTo>
                  <a:lnTo>
                    <a:pt x="158" y="1498"/>
                  </a:lnTo>
                  <a:lnTo>
                    <a:pt x="168" y="1523"/>
                  </a:lnTo>
                  <a:lnTo>
                    <a:pt x="178" y="1545"/>
                  </a:lnTo>
                  <a:lnTo>
                    <a:pt x="183" y="1556"/>
                  </a:lnTo>
                  <a:lnTo>
                    <a:pt x="188" y="1565"/>
                  </a:lnTo>
                  <a:lnTo>
                    <a:pt x="190" y="1573"/>
                  </a:lnTo>
                  <a:lnTo>
                    <a:pt x="191" y="1579"/>
                  </a:lnTo>
                  <a:lnTo>
                    <a:pt x="191" y="1583"/>
                  </a:lnTo>
                  <a:lnTo>
                    <a:pt x="191" y="1585"/>
                  </a:lnTo>
                  <a:lnTo>
                    <a:pt x="190" y="1586"/>
                  </a:lnTo>
                  <a:lnTo>
                    <a:pt x="189" y="1588"/>
                  </a:lnTo>
                  <a:lnTo>
                    <a:pt x="184" y="1590"/>
                  </a:lnTo>
                  <a:lnTo>
                    <a:pt x="177" y="1590"/>
                  </a:lnTo>
                  <a:lnTo>
                    <a:pt x="172" y="1587"/>
                  </a:lnTo>
                  <a:lnTo>
                    <a:pt x="168" y="1584"/>
                  </a:lnTo>
                  <a:lnTo>
                    <a:pt x="163" y="1578"/>
                  </a:lnTo>
                  <a:lnTo>
                    <a:pt x="159" y="1571"/>
                  </a:lnTo>
                  <a:lnTo>
                    <a:pt x="152" y="1553"/>
                  </a:lnTo>
                  <a:lnTo>
                    <a:pt x="145" y="1533"/>
                  </a:lnTo>
                  <a:lnTo>
                    <a:pt x="141" y="1515"/>
                  </a:lnTo>
                  <a:lnTo>
                    <a:pt x="135" y="1498"/>
                  </a:lnTo>
                  <a:lnTo>
                    <a:pt x="133" y="1493"/>
                  </a:lnTo>
                  <a:lnTo>
                    <a:pt x="131" y="1488"/>
                  </a:lnTo>
                  <a:lnTo>
                    <a:pt x="129" y="1485"/>
                  </a:lnTo>
                  <a:lnTo>
                    <a:pt x="127" y="1485"/>
                  </a:lnTo>
                  <a:lnTo>
                    <a:pt x="126" y="1485"/>
                  </a:lnTo>
                  <a:lnTo>
                    <a:pt x="124" y="1485"/>
                  </a:lnTo>
                  <a:lnTo>
                    <a:pt x="122" y="1484"/>
                  </a:lnTo>
                  <a:lnTo>
                    <a:pt x="121" y="1483"/>
                  </a:lnTo>
                  <a:lnTo>
                    <a:pt x="117" y="1477"/>
                  </a:lnTo>
                  <a:lnTo>
                    <a:pt x="114" y="1470"/>
                  </a:lnTo>
                  <a:lnTo>
                    <a:pt x="107" y="1453"/>
                  </a:lnTo>
                  <a:lnTo>
                    <a:pt x="100" y="1431"/>
                  </a:lnTo>
                  <a:lnTo>
                    <a:pt x="88" y="1387"/>
                  </a:lnTo>
                  <a:lnTo>
                    <a:pt x="83" y="1365"/>
                  </a:lnTo>
                  <a:close/>
                  <a:moveTo>
                    <a:pt x="124" y="1742"/>
                  </a:moveTo>
                  <a:lnTo>
                    <a:pt x="133" y="1746"/>
                  </a:lnTo>
                  <a:lnTo>
                    <a:pt x="141" y="1750"/>
                  </a:lnTo>
                  <a:lnTo>
                    <a:pt x="147" y="1751"/>
                  </a:lnTo>
                  <a:lnTo>
                    <a:pt x="152" y="1750"/>
                  </a:lnTo>
                  <a:lnTo>
                    <a:pt x="158" y="1748"/>
                  </a:lnTo>
                  <a:lnTo>
                    <a:pt x="164" y="1744"/>
                  </a:lnTo>
                  <a:lnTo>
                    <a:pt x="170" y="1738"/>
                  </a:lnTo>
                  <a:lnTo>
                    <a:pt x="177" y="1733"/>
                  </a:lnTo>
                  <a:lnTo>
                    <a:pt x="184" y="1736"/>
                  </a:lnTo>
                  <a:lnTo>
                    <a:pt x="195" y="1742"/>
                  </a:lnTo>
                  <a:lnTo>
                    <a:pt x="199" y="1743"/>
                  </a:lnTo>
                  <a:lnTo>
                    <a:pt x="203" y="1743"/>
                  </a:lnTo>
                  <a:lnTo>
                    <a:pt x="207" y="1743"/>
                  </a:lnTo>
                  <a:lnTo>
                    <a:pt x="212" y="1742"/>
                  </a:lnTo>
                  <a:lnTo>
                    <a:pt x="217" y="1740"/>
                  </a:lnTo>
                  <a:lnTo>
                    <a:pt x="223" y="1737"/>
                  </a:lnTo>
                  <a:lnTo>
                    <a:pt x="228" y="1733"/>
                  </a:lnTo>
                  <a:lnTo>
                    <a:pt x="234" y="1728"/>
                  </a:lnTo>
                  <a:lnTo>
                    <a:pt x="237" y="1725"/>
                  </a:lnTo>
                  <a:lnTo>
                    <a:pt x="240" y="1723"/>
                  </a:lnTo>
                  <a:lnTo>
                    <a:pt x="242" y="1723"/>
                  </a:lnTo>
                  <a:lnTo>
                    <a:pt x="246" y="1723"/>
                  </a:lnTo>
                  <a:lnTo>
                    <a:pt x="252" y="1725"/>
                  </a:lnTo>
                  <a:lnTo>
                    <a:pt x="257" y="1730"/>
                  </a:lnTo>
                  <a:lnTo>
                    <a:pt x="268" y="1743"/>
                  </a:lnTo>
                  <a:lnTo>
                    <a:pt x="282" y="1758"/>
                  </a:lnTo>
                  <a:lnTo>
                    <a:pt x="294" y="1767"/>
                  </a:lnTo>
                  <a:lnTo>
                    <a:pt x="307" y="1776"/>
                  </a:lnTo>
                  <a:lnTo>
                    <a:pt x="317" y="1783"/>
                  </a:lnTo>
                  <a:lnTo>
                    <a:pt x="328" y="1788"/>
                  </a:lnTo>
                  <a:lnTo>
                    <a:pt x="336" y="1794"/>
                  </a:lnTo>
                  <a:lnTo>
                    <a:pt x="342" y="1798"/>
                  </a:lnTo>
                  <a:lnTo>
                    <a:pt x="344" y="1800"/>
                  </a:lnTo>
                  <a:lnTo>
                    <a:pt x="345" y="1801"/>
                  </a:lnTo>
                  <a:lnTo>
                    <a:pt x="345" y="1804"/>
                  </a:lnTo>
                  <a:lnTo>
                    <a:pt x="344" y="1805"/>
                  </a:lnTo>
                  <a:lnTo>
                    <a:pt x="338" y="1806"/>
                  </a:lnTo>
                  <a:lnTo>
                    <a:pt x="329" y="1807"/>
                  </a:lnTo>
                  <a:lnTo>
                    <a:pt x="315" y="1808"/>
                  </a:lnTo>
                  <a:lnTo>
                    <a:pt x="297" y="1808"/>
                  </a:lnTo>
                  <a:lnTo>
                    <a:pt x="254" y="1807"/>
                  </a:lnTo>
                  <a:lnTo>
                    <a:pt x="205" y="1805"/>
                  </a:lnTo>
                  <a:lnTo>
                    <a:pt x="155" y="1802"/>
                  </a:lnTo>
                  <a:lnTo>
                    <a:pt x="108" y="1801"/>
                  </a:lnTo>
                  <a:lnTo>
                    <a:pt x="88" y="1802"/>
                  </a:lnTo>
                  <a:lnTo>
                    <a:pt x="71" y="1802"/>
                  </a:lnTo>
                  <a:lnTo>
                    <a:pt x="57" y="1804"/>
                  </a:lnTo>
                  <a:lnTo>
                    <a:pt x="47" y="1806"/>
                  </a:lnTo>
                  <a:lnTo>
                    <a:pt x="45" y="1806"/>
                  </a:lnTo>
                  <a:lnTo>
                    <a:pt x="44" y="1806"/>
                  </a:lnTo>
                  <a:lnTo>
                    <a:pt x="41" y="1806"/>
                  </a:lnTo>
                  <a:lnTo>
                    <a:pt x="41" y="1805"/>
                  </a:lnTo>
                  <a:lnTo>
                    <a:pt x="43" y="1800"/>
                  </a:lnTo>
                  <a:lnTo>
                    <a:pt x="46" y="1794"/>
                  </a:lnTo>
                  <a:lnTo>
                    <a:pt x="53" y="1788"/>
                  </a:lnTo>
                  <a:lnTo>
                    <a:pt x="64" y="1781"/>
                  </a:lnTo>
                  <a:lnTo>
                    <a:pt x="79" y="1776"/>
                  </a:lnTo>
                  <a:lnTo>
                    <a:pt x="96" y="1770"/>
                  </a:lnTo>
                  <a:lnTo>
                    <a:pt x="101" y="1769"/>
                  </a:lnTo>
                  <a:lnTo>
                    <a:pt x="103" y="1767"/>
                  </a:lnTo>
                  <a:lnTo>
                    <a:pt x="107" y="1765"/>
                  </a:lnTo>
                  <a:lnTo>
                    <a:pt x="109" y="1763"/>
                  </a:lnTo>
                  <a:lnTo>
                    <a:pt x="113" y="1757"/>
                  </a:lnTo>
                  <a:lnTo>
                    <a:pt x="115" y="1751"/>
                  </a:lnTo>
                  <a:lnTo>
                    <a:pt x="117" y="1746"/>
                  </a:lnTo>
                  <a:lnTo>
                    <a:pt x="119" y="1742"/>
                  </a:lnTo>
                  <a:lnTo>
                    <a:pt x="120" y="1740"/>
                  </a:lnTo>
                  <a:lnTo>
                    <a:pt x="121" y="1740"/>
                  </a:lnTo>
                  <a:lnTo>
                    <a:pt x="123" y="1740"/>
                  </a:lnTo>
                  <a:lnTo>
                    <a:pt x="124" y="1742"/>
                  </a:lnTo>
                  <a:close/>
                  <a:moveTo>
                    <a:pt x="715" y="1736"/>
                  </a:moveTo>
                  <a:lnTo>
                    <a:pt x="721" y="1737"/>
                  </a:lnTo>
                  <a:lnTo>
                    <a:pt x="725" y="1738"/>
                  </a:lnTo>
                  <a:lnTo>
                    <a:pt x="729" y="1739"/>
                  </a:lnTo>
                  <a:lnTo>
                    <a:pt x="731" y="1742"/>
                  </a:lnTo>
                  <a:lnTo>
                    <a:pt x="735" y="1748"/>
                  </a:lnTo>
                  <a:lnTo>
                    <a:pt x="737" y="1755"/>
                  </a:lnTo>
                  <a:lnTo>
                    <a:pt x="737" y="1759"/>
                  </a:lnTo>
                  <a:lnTo>
                    <a:pt x="739" y="1764"/>
                  </a:lnTo>
                  <a:lnTo>
                    <a:pt x="741" y="1764"/>
                  </a:lnTo>
                  <a:lnTo>
                    <a:pt x="742" y="1764"/>
                  </a:lnTo>
                  <a:lnTo>
                    <a:pt x="744" y="1763"/>
                  </a:lnTo>
                  <a:lnTo>
                    <a:pt x="748" y="1760"/>
                  </a:lnTo>
                  <a:lnTo>
                    <a:pt x="750" y="1759"/>
                  </a:lnTo>
                  <a:lnTo>
                    <a:pt x="754" y="1759"/>
                  </a:lnTo>
                  <a:lnTo>
                    <a:pt x="758" y="1759"/>
                  </a:lnTo>
                  <a:lnTo>
                    <a:pt x="762" y="1762"/>
                  </a:lnTo>
                  <a:lnTo>
                    <a:pt x="771" y="1766"/>
                  </a:lnTo>
                  <a:lnTo>
                    <a:pt x="780" y="1773"/>
                  </a:lnTo>
                  <a:lnTo>
                    <a:pt x="784" y="1778"/>
                  </a:lnTo>
                  <a:lnTo>
                    <a:pt x="787" y="1781"/>
                  </a:lnTo>
                  <a:lnTo>
                    <a:pt x="790" y="1786"/>
                  </a:lnTo>
                  <a:lnTo>
                    <a:pt x="792" y="1791"/>
                  </a:lnTo>
                  <a:lnTo>
                    <a:pt x="793" y="1795"/>
                  </a:lnTo>
                  <a:lnTo>
                    <a:pt x="792" y="1799"/>
                  </a:lnTo>
                  <a:lnTo>
                    <a:pt x="791" y="1804"/>
                  </a:lnTo>
                  <a:lnTo>
                    <a:pt x="787" y="1807"/>
                  </a:lnTo>
                  <a:lnTo>
                    <a:pt x="780" y="1812"/>
                  </a:lnTo>
                  <a:lnTo>
                    <a:pt x="772" y="1817"/>
                  </a:lnTo>
                  <a:lnTo>
                    <a:pt x="762" y="1821"/>
                  </a:lnTo>
                  <a:lnTo>
                    <a:pt x="750" y="1824"/>
                  </a:lnTo>
                  <a:lnTo>
                    <a:pt x="743" y="1825"/>
                  </a:lnTo>
                  <a:lnTo>
                    <a:pt x="737" y="1825"/>
                  </a:lnTo>
                  <a:lnTo>
                    <a:pt x="730" y="1825"/>
                  </a:lnTo>
                  <a:lnTo>
                    <a:pt x="723" y="1824"/>
                  </a:lnTo>
                  <a:lnTo>
                    <a:pt x="717" y="1822"/>
                  </a:lnTo>
                  <a:lnTo>
                    <a:pt x="710" y="1819"/>
                  </a:lnTo>
                  <a:lnTo>
                    <a:pt x="704" y="1815"/>
                  </a:lnTo>
                  <a:lnTo>
                    <a:pt x="697" y="1811"/>
                  </a:lnTo>
                  <a:lnTo>
                    <a:pt x="694" y="1807"/>
                  </a:lnTo>
                  <a:lnTo>
                    <a:pt x="692" y="1802"/>
                  </a:lnTo>
                  <a:lnTo>
                    <a:pt x="689" y="1797"/>
                  </a:lnTo>
                  <a:lnTo>
                    <a:pt x="687" y="1791"/>
                  </a:lnTo>
                  <a:lnTo>
                    <a:pt x="687" y="1785"/>
                  </a:lnTo>
                  <a:lnTo>
                    <a:pt x="686" y="1779"/>
                  </a:lnTo>
                  <a:lnTo>
                    <a:pt x="686" y="1773"/>
                  </a:lnTo>
                  <a:lnTo>
                    <a:pt x="687" y="1766"/>
                  </a:lnTo>
                  <a:lnTo>
                    <a:pt x="688" y="1760"/>
                  </a:lnTo>
                  <a:lnTo>
                    <a:pt x="690" y="1755"/>
                  </a:lnTo>
                  <a:lnTo>
                    <a:pt x="693" y="1750"/>
                  </a:lnTo>
                  <a:lnTo>
                    <a:pt x="696" y="1745"/>
                  </a:lnTo>
                  <a:lnTo>
                    <a:pt x="700" y="1742"/>
                  </a:lnTo>
                  <a:lnTo>
                    <a:pt x="704" y="1738"/>
                  </a:lnTo>
                  <a:lnTo>
                    <a:pt x="709" y="1737"/>
                  </a:lnTo>
                  <a:lnTo>
                    <a:pt x="715" y="1736"/>
                  </a:lnTo>
                  <a:close/>
                  <a:moveTo>
                    <a:pt x="600" y="1668"/>
                  </a:moveTo>
                  <a:lnTo>
                    <a:pt x="603" y="1662"/>
                  </a:lnTo>
                  <a:lnTo>
                    <a:pt x="605" y="1660"/>
                  </a:lnTo>
                  <a:lnTo>
                    <a:pt x="607" y="1660"/>
                  </a:lnTo>
                  <a:lnTo>
                    <a:pt x="610" y="1661"/>
                  </a:lnTo>
                  <a:lnTo>
                    <a:pt x="616" y="1666"/>
                  </a:lnTo>
                  <a:lnTo>
                    <a:pt x="623" y="1669"/>
                  </a:lnTo>
                  <a:lnTo>
                    <a:pt x="628" y="1670"/>
                  </a:lnTo>
                  <a:lnTo>
                    <a:pt x="633" y="1674"/>
                  </a:lnTo>
                  <a:lnTo>
                    <a:pt x="637" y="1677"/>
                  </a:lnTo>
                  <a:lnTo>
                    <a:pt x="639" y="1683"/>
                  </a:lnTo>
                  <a:lnTo>
                    <a:pt x="641" y="1696"/>
                  </a:lnTo>
                  <a:lnTo>
                    <a:pt x="641" y="1710"/>
                  </a:lnTo>
                  <a:lnTo>
                    <a:pt x="640" y="1723"/>
                  </a:lnTo>
                  <a:lnTo>
                    <a:pt x="640" y="1733"/>
                  </a:lnTo>
                  <a:lnTo>
                    <a:pt x="640" y="1736"/>
                  </a:lnTo>
                  <a:lnTo>
                    <a:pt x="640" y="1737"/>
                  </a:lnTo>
                  <a:lnTo>
                    <a:pt x="641" y="1736"/>
                  </a:lnTo>
                  <a:lnTo>
                    <a:pt x="644" y="1733"/>
                  </a:lnTo>
                  <a:lnTo>
                    <a:pt x="647" y="1729"/>
                  </a:lnTo>
                  <a:lnTo>
                    <a:pt x="649" y="1725"/>
                  </a:lnTo>
                  <a:lnTo>
                    <a:pt x="653" y="1723"/>
                  </a:lnTo>
                  <a:lnTo>
                    <a:pt x="655" y="1723"/>
                  </a:lnTo>
                  <a:lnTo>
                    <a:pt x="658" y="1723"/>
                  </a:lnTo>
                  <a:lnTo>
                    <a:pt x="661" y="1724"/>
                  </a:lnTo>
                  <a:lnTo>
                    <a:pt x="663" y="1725"/>
                  </a:lnTo>
                  <a:lnTo>
                    <a:pt x="666" y="1729"/>
                  </a:lnTo>
                  <a:lnTo>
                    <a:pt x="669" y="1736"/>
                  </a:lnTo>
                  <a:lnTo>
                    <a:pt x="672" y="1745"/>
                  </a:lnTo>
                  <a:lnTo>
                    <a:pt x="674" y="1757"/>
                  </a:lnTo>
                  <a:lnTo>
                    <a:pt x="674" y="1767"/>
                  </a:lnTo>
                  <a:lnTo>
                    <a:pt x="672" y="1779"/>
                  </a:lnTo>
                  <a:lnTo>
                    <a:pt x="668" y="1790"/>
                  </a:lnTo>
                  <a:lnTo>
                    <a:pt x="666" y="1794"/>
                  </a:lnTo>
                  <a:lnTo>
                    <a:pt x="662" y="1799"/>
                  </a:lnTo>
                  <a:lnTo>
                    <a:pt x="659" y="1802"/>
                  </a:lnTo>
                  <a:lnTo>
                    <a:pt x="654" y="1805"/>
                  </a:lnTo>
                  <a:lnTo>
                    <a:pt x="649" y="1807"/>
                  </a:lnTo>
                  <a:lnTo>
                    <a:pt x="644" y="1808"/>
                  </a:lnTo>
                  <a:lnTo>
                    <a:pt x="638" y="1809"/>
                  </a:lnTo>
                  <a:lnTo>
                    <a:pt x="630" y="1808"/>
                  </a:lnTo>
                  <a:lnTo>
                    <a:pt x="623" y="1807"/>
                  </a:lnTo>
                  <a:lnTo>
                    <a:pt x="613" y="1804"/>
                  </a:lnTo>
                  <a:lnTo>
                    <a:pt x="604" y="1800"/>
                  </a:lnTo>
                  <a:lnTo>
                    <a:pt x="593" y="1794"/>
                  </a:lnTo>
                  <a:lnTo>
                    <a:pt x="586" y="1788"/>
                  </a:lnTo>
                  <a:lnTo>
                    <a:pt x="580" y="1781"/>
                  </a:lnTo>
                  <a:lnTo>
                    <a:pt x="576" y="1774"/>
                  </a:lnTo>
                  <a:lnTo>
                    <a:pt x="573" y="1766"/>
                  </a:lnTo>
                  <a:lnTo>
                    <a:pt x="573" y="1757"/>
                  </a:lnTo>
                  <a:lnTo>
                    <a:pt x="573" y="1748"/>
                  </a:lnTo>
                  <a:lnTo>
                    <a:pt x="575" y="1738"/>
                  </a:lnTo>
                  <a:lnTo>
                    <a:pt x="577" y="1729"/>
                  </a:lnTo>
                  <a:lnTo>
                    <a:pt x="590" y="1694"/>
                  </a:lnTo>
                  <a:lnTo>
                    <a:pt x="600" y="1668"/>
                  </a:lnTo>
                  <a:close/>
                  <a:moveTo>
                    <a:pt x="316" y="1502"/>
                  </a:moveTo>
                  <a:lnTo>
                    <a:pt x="320" y="1500"/>
                  </a:lnTo>
                  <a:lnTo>
                    <a:pt x="322" y="1497"/>
                  </a:lnTo>
                  <a:lnTo>
                    <a:pt x="324" y="1495"/>
                  </a:lnTo>
                  <a:lnTo>
                    <a:pt x="326" y="1491"/>
                  </a:lnTo>
                  <a:lnTo>
                    <a:pt x="328" y="1485"/>
                  </a:lnTo>
                  <a:lnTo>
                    <a:pt x="329" y="1477"/>
                  </a:lnTo>
                  <a:lnTo>
                    <a:pt x="329" y="1470"/>
                  </a:lnTo>
                  <a:lnTo>
                    <a:pt x="330" y="1464"/>
                  </a:lnTo>
                  <a:lnTo>
                    <a:pt x="331" y="1462"/>
                  </a:lnTo>
                  <a:lnTo>
                    <a:pt x="333" y="1460"/>
                  </a:lnTo>
                  <a:lnTo>
                    <a:pt x="334" y="1459"/>
                  </a:lnTo>
                  <a:lnTo>
                    <a:pt x="336" y="1457"/>
                  </a:lnTo>
                  <a:lnTo>
                    <a:pt x="347" y="1455"/>
                  </a:lnTo>
                  <a:lnTo>
                    <a:pt x="351" y="1455"/>
                  </a:lnTo>
                  <a:lnTo>
                    <a:pt x="354" y="1457"/>
                  </a:lnTo>
                  <a:lnTo>
                    <a:pt x="358" y="1459"/>
                  </a:lnTo>
                  <a:lnTo>
                    <a:pt x="363" y="1460"/>
                  </a:lnTo>
                  <a:lnTo>
                    <a:pt x="368" y="1462"/>
                  </a:lnTo>
                  <a:lnTo>
                    <a:pt x="370" y="1466"/>
                  </a:lnTo>
                  <a:lnTo>
                    <a:pt x="371" y="1471"/>
                  </a:lnTo>
                  <a:lnTo>
                    <a:pt x="370" y="1483"/>
                  </a:lnTo>
                  <a:lnTo>
                    <a:pt x="368" y="1498"/>
                  </a:lnTo>
                  <a:lnTo>
                    <a:pt x="364" y="1514"/>
                  </a:lnTo>
                  <a:lnTo>
                    <a:pt x="361" y="1529"/>
                  </a:lnTo>
                  <a:lnTo>
                    <a:pt x="359" y="1535"/>
                  </a:lnTo>
                  <a:lnTo>
                    <a:pt x="361" y="1540"/>
                  </a:lnTo>
                  <a:lnTo>
                    <a:pt x="362" y="1546"/>
                  </a:lnTo>
                  <a:lnTo>
                    <a:pt x="364" y="1550"/>
                  </a:lnTo>
                  <a:lnTo>
                    <a:pt x="370" y="1556"/>
                  </a:lnTo>
                  <a:lnTo>
                    <a:pt x="371" y="1556"/>
                  </a:lnTo>
                  <a:lnTo>
                    <a:pt x="370" y="1558"/>
                  </a:lnTo>
                  <a:lnTo>
                    <a:pt x="368" y="1563"/>
                  </a:lnTo>
                  <a:lnTo>
                    <a:pt x="365" y="1571"/>
                  </a:lnTo>
                  <a:lnTo>
                    <a:pt x="363" y="1585"/>
                  </a:lnTo>
                  <a:lnTo>
                    <a:pt x="363" y="1598"/>
                  </a:lnTo>
                  <a:lnTo>
                    <a:pt x="363" y="1611"/>
                  </a:lnTo>
                  <a:lnTo>
                    <a:pt x="376" y="1625"/>
                  </a:lnTo>
                  <a:lnTo>
                    <a:pt x="389" y="1640"/>
                  </a:lnTo>
                  <a:lnTo>
                    <a:pt x="387" y="1650"/>
                  </a:lnTo>
                  <a:lnTo>
                    <a:pt x="389" y="1660"/>
                  </a:lnTo>
                  <a:lnTo>
                    <a:pt x="389" y="1669"/>
                  </a:lnTo>
                  <a:lnTo>
                    <a:pt x="391" y="1678"/>
                  </a:lnTo>
                  <a:lnTo>
                    <a:pt x="395" y="1697"/>
                  </a:lnTo>
                  <a:lnTo>
                    <a:pt x="399" y="1714"/>
                  </a:lnTo>
                  <a:lnTo>
                    <a:pt x="403" y="1729"/>
                  </a:lnTo>
                  <a:lnTo>
                    <a:pt x="406" y="1743"/>
                  </a:lnTo>
                  <a:lnTo>
                    <a:pt x="406" y="1749"/>
                  </a:lnTo>
                  <a:lnTo>
                    <a:pt x="406" y="1755"/>
                  </a:lnTo>
                  <a:lnTo>
                    <a:pt x="405" y="1760"/>
                  </a:lnTo>
                  <a:lnTo>
                    <a:pt x="404" y="1765"/>
                  </a:lnTo>
                  <a:lnTo>
                    <a:pt x="400" y="1767"/>
                  </a:lnTo>
                  <a:lnTo>
                    <a:pt x="396" y="1770"/>
                  </a:lnTo>
                  <a:lnTo>
                    <a:pt x="390" y="1770"/>
                  </a:lnTo>
                  <a:lnTo>
                    <a:pt x="384" y="1770"/>
                  </a:lnTo>
                  <a:lnTo>
                    <a:pt x="370" y="1766"/>
                  </a:lnTo>
                  <a:lnTo>
                    <a:pt x="359" y="1765"/>
                  </a:lnTo>
                  <a:lnTo>
                    <a:pt x="357" y="1764"/>
                  </a:lnTo>
                  <a:lnTo>
                    <a:pt x="356" y="1762"/>
                  </a:lnTo>
                  <a:lnTo>
                    <a:pt x="355" y="1759"/>
                  </a:lnTo>
                  <a:lnTo>
                    <a:pt x="354" y="1756"/>
                  </a:lnTo>
                  <a:lnTo>
                    <a:pt x="352" y="1746"/>
                  </a:lnTo>
                  <a:lnTo>
                    <a:pt x="352" y="1736"/>
                  </a:lnTo>
                  <a:lnTo>
                    <a:pt x="352" y="1723"/>
                  </a:lnTo>
                  <a:lnTo>
                    <a:pt x="352" y="1710"/>
                  </a:lnTo>
                  <a:lnTo>
                    <a:pt x="352" y="1697"/>
                  </a:lnTo>
                  <a:lnTo>
                    <a:pt x="350" y="1686"/>
                  </a:lnTo>
                  <a:lnTo>
                    <a:pt x="348" y="1676"/>
                  </a:lnTo>
                  <a:lnTo>
                    <a:pt x="343" y="1667"/>
                  </a:lnTo>
                  <a:lnTo>
                    <a:pt x="338" y="1661"/>
                  </a:lnTo>
                  <a:lnTo>
                    <a:pt x="333" y="1655"/>
                  </a:lnTo>
                  <a:lnTo>
                    <a:pt x="328" y="1652"/>
                  </a:lnTo>
                  <a:lnTo>
                    <a:pt x="322" y="1649"/>
                  </a:lnTo>
                  <a:lnTo>
                    <a:pt x="319" y="1648"/>
                  </a:lnTo>
                  <a:lnTo>
                    <a:pt x="316" y="1648"/>
                  </a:lnTo>
                  <a:lnTo>
                    <a:pt x="315" y="1648"/>
                  </a:lnTo>
                  <a:lnTo>
                    <a:pt x="313" y="1648"/>
                  </a:lnTo>
                  <a:lnTo>
                    <a:pt x="311" y="1646"/>
                  </a:lnTo>
                  <a:lnTo>
                    <a:pt x="310" y="1643"/>
                  </a:lnTo>
                  <a:lnTo>
                    <a:pt x="308" y="1636"/>
                  </a:lnTo>
                  <a:lnTo>
                    <a:pt x="307" y="1628"/>
                  </a:lnTo>
                  <a:lnTo>
                    <a:pt x="307" y="1616"/>
                  </a:lnTo>
                  <a:lnTo>
                    <a:pt x="308" y="1605"/>
                  </a:lnTo>
                  <a:lnTo>
                    <a:pt x="311" y="1592"/>
                  </a:lnTo>
                  <a:lnTo>
                    <a:pt x="317" y="1580"/>
                  </a:lnTo>
                  <a:lnTo>
                    <a:pt x="333" y="1559"/>
                  </a:lnTo>
                  <a:lnTo>
                    <a:pt x="336" y="1552"/>
                  </a:lnTo>
                  <a:lnTo>
                    <a:pt x="331" y="1550"/>
                  </a:lnTo>
                  <a:lnTo>
                    <a:pt x="327" y="1547"/>
                  </a:lnTo>
                  <a:lnTo>
                    <a:pt x="323" y="1544"/>
                  </a:lnTo>
                  <a:lnTo>
                    <a:pt x="321" y="1539"/>
                  </a:lnTo>
                  <a:lnTo>
                    <a:pt x="320" y="1532"/>
                  </a:lnTo>
                  <a:lnTo>
                    <a:pt x="319" y="1524"/>
                  </a:lnTo>
                  <a:lnTo>
                    <a:pt x="317" y="1514"/>
                  </a:lnTo>
                  <a:lnTo>
                    <a:pt x="316" y="1502"/>
                  </a:lnTo>
                  <a:close/>
                  <a:moveTo>
                    <a:pt x="541" y="1449"/>
                  </a:moveTo>
                  <a:lnTo>
                    <a:pt x="548" y="1446"/>
                  </a:lnTo>
                  <a:lnTo>
                    <a:pt x="554" y="1440"/>
                  </a:lnTo>
                  <a:lnTo>
                    <a:pt x="559" y="1433"/>
                  </a:lnTo>
                  <a:lnTo>
                    <a:pt x="564" y="1426"/>
                  </a:lnTo>
                  <a:lnTo>
                    <a:pt x="569" y="1419"/>
                  </a:lnTo>
                  <a:lnTo>
                    <a:pt x="573" y="1413"/>
                  </a:lnTo>
                  <a:lnTo>
                    <a:pt x="577" y="1408"/>
                  </a:lnTo>
                  <a:lnTo>
                    <a:pt x="582" y="1405"/>
                  </a:lnTo>
                  <a:lnTo>
                    <a:pt x="594" y="1404"/>
                  </a:lnTo>
                  <a:lnTo>
                    <a:pt x="603" y="1404"/>
                  </a:lnTo>
                  <a:lnTo>
                    <a:pt x="609" y="1405"/>
                  </a:lnTo>
                  <a:lnTo>
                    <a:pt x="614" y="1406"/>
                  </a:lnTo>
                  <a:lnTo>
                    <a:pt x="620" y="1407"/>
                  </a:lnTo>
                  <a:lnTo>
                    <a:pt x="624" y="1408"/>
                  </a:lnTo>
                  <a:lnTo>
                    <a:pt x="626" y="1409"/>
                  </a:lnTo>
                  <a:lnTo>
                    <a:pt x="628" y="1412"/>
                  </a:lnTo>
                  <a:lnTo>
                    <a:pt x="627" y="1418"/>
                  </a:lnTo>
                  <a:lnTo>
                    <a:pt x="624" y="1425"/>
                  </a:lnTo>
                  <a:lnTo>
                    <a:pt x="620" y="1433"/>
                  </a:lnTo>
                  <a:lnTo>
                    <a:pt x="618" y="1441"/>
                  </a:lnTo>
                  <a:lnTo>
                    <a:pt x="617" y="1445"/>
                  </a:lnTo>
                  <a:lnTo>
                    <a:pt x="617" y="1449"/>
                  </a:lnTo>
                  <a:lnTo>
                    <a:pt x="618" y="1453"/>
                  </a:lnTo>
                  <a:lnTo>
                    <a:pt x="620" y="1456"/>
                  </a:lnTo>
                  <a:lnTo>
                    <a:pt x="623" y="1459"/>
                  </a:lnTo>
                  <a:lnTo>
                    <a:pt x="624" y="1462"/>
                  </a:lnTo>
                  <a:lnTo>
                    <a:pt x="625" y="1464"/>
                  </a:lnTo>
                  <a:lnTo>
                    <a:pt x="625" y="1468"/>
                  </a:lnTo>
                  <a:lnTo>
                    <a:pt x="624" y="1475"/>
                  </a:lnTo>
                  <a:lnTo>
                    <a:pt x="623" y="1483"/>
                  </a:lnTo>
                  <a:lnTo>
                    <a:pt x="619" y="1493"/>
                  </a:lnTo>
                  <a:lnTo>
                    <a:pt x="616" y="1503"/>
                  </a:lnTo>
                  <a:lnTo>
                    <a:pt x="612" y="1517"/>
                  </a:lnTo>
                  <a:lnTo>
                    <a:pt x="610" y="1532"/>
                  </a:lnTo>
                  <a:lnTo>
                    <a:pt x="606" y="1558"/>
                  </a:lnTo>
                  <a:lnTo>
                    <a:pt x="603" y="1584"/>
                  </a:lnTo>
                  <a:lnTo>
                    <a:pt x="598" y="1611"/>
                  </a:lnTo>
                  <a:lnTo>
                    <a:pt x="593" y="1635"/>
                  </a:lnTo>
                  <a:lnTo>
                    <a:pt x="590" y="1646"/>
                  </a:lnTo>
                  <a:lnTo>
                    <a:pt x="585" y="1655"/>
                  </a:lnTo>
                  <a:lnTo>
                    <a:pt x="580" y="1664"/>
                  </a:lnTo>
                  <a:lnTo>
                    <a:pt x="576" y="1671"/>
                  </a:lnTo>
                  <a:lnTo>
                    <a:pt x="570" y="1677"/>
                  </a:lnTo>
                  <a:lnTo>
                    <a:pt x="563" y="1681"/>
                  </a:lnTo>
                  <a:lnTo>
                    <a:pt x="556" y="1683"/>
                  </a:lnTo>
                  <a:lnTo>
                    <a:pt x="548" y="1683"/>
                  </a:lnTo>
                  <a:lnTo>
                    <a:pt x="543" y="1682"/>
                  </a:lnTo>
                  <a:lnTo>
                    <a:pt x="540" y="1678"/>
                  </a:lnTo>
                  <a:lnTo>
                    <a:pt x="537" y="1674"/>
                  </a:lnTo>
                  <a:lnTo>
                    <a:pt x="535" y="1668"/>
                  </a:lnTo>
                  <a:lnTo>
                    <a:pt x="534" y="1655"/>
                  </a:lnTo>
                  <a:lnTo>
                    <a:pt x="534" y="1641"/>
                  </a:lnTo>
                  <a:lnTo>
                    <a:pt x="534" y="1626"/>
                  </a:lnTo>
                  <a:lnTo>
                    <a:pt x="535" y="1614"/>
                  </a:lnTo>
                  <a:lnTo>
                    <a:pt x="535" y="1609"/>
                  </a:lnTo>
                  <a:lnTo>
                    <a:pt x="534" y="1607"/>
                  </a:lnTo>
                  <a:lnTo>
                    <a:pt x="533" y="1605"/>
                  </a:lnTo>
                  <a:lnTo>
                    <a:pt x="531" y="1605"/>
                  </a:lnTo>
                  <a:lnTo>
                    <a:pt x="529" y="1605"/>
                  </a:lnTo>
                  <a:lnTo>
                    <a:pt x="528" y="1604"/>
                  </a:lnTo>
                  <a:lnTo>
                    <a:pt x="527" y="1600"/>
                  </a:lnTo>
                  <a:lnTo>
                    <a:pt x="527" y="1594"/>
                  </a:lnTo>
                  <a:lnTo>
                    <a:pt x="528" y="1580"/>
                  </a:lnTo>
                  <a:lnTo>
                    <a:pt x="530" y="1565"/>
                  </a:lnTo>
                  <a:lnTo>
                    <a:pt x="533" y="1547"/>
                  </a:lnTo>
                  <a:lnTo>
                    <a:pt x="534" y="1533"/>
                  </a:lnTo>
                  <a:lnTo>
                    <a:pt x="534" y="1526"/>
                  </a:lnTo>
                  <a:lnTo>
                    <a:pt x="534" y="1522"/>
                  </a:lnTo>
                  <a:lnTo>
                    <a:pt x="534" y="1519"/>
                  </a:lnTo>
                  <a:lnTo>
                    <a:pt x="533" y="1518"/>
                  </a:lnTo>
                  <a:lnTo>
                    <a:pt x="529" y="1517"/>
                  </a:lnTo>
                  <a:lnTo>
                    <a:pt x="528" y="1516"/>
                  </a:lnTo>
                  <a:lnTo>
                    <a:pt x="527" y="1514"/>
                  </a:lnTo>
                  <a:lnTo>
                    <a:pt x="527" y="1511"/>
                  </a:lnTo>
                  <a:lnTo>
                    <a:pt x="528" y="1504"/>
                  </a:lnTo>
                  <a:lnTo>
                    <a:pt x="531" y="1496"/>
                  </a:lnTo>
                  <a:lnTo>
                    <a:pt x="535" y="1487"/>
                  </a:lnTo>
                  <a:lnTo>
                    <a:pt x="538" y="1475"/>
                  </a:lnTo>
                  <a:lnTo>
                    <a:pt x="541" y="1462"/>
                  </a:lnTo>
                  <a:lnTo>
                    <a:pt x="541" y="1449"/>
                  </a:lnTo>
                  <a:close/>
                  <a:moveTo>
                    <a:pt x="253" y="1145"/>
                  </a:moveTo>
                  <a:lnTo>
                    <a:pt x="260" y="1130"/>
                  </a:lnTo>
                  <a:lnTo>
                    <a:pt x="266" y="1115"/>
                  </a:lnTo>
                  <a:lnTo>
                    <a:pt x="276" y="1111"/>
                  </a:lnTo>
                  <a:lnTo>
                    <a:pt x="287" y="1109"/>
                  </a:lnTo>
                  <a:lnTo>
                    <a:pt x="297" y="1108"/>
                  </a:lnTo>
                  <a:lnTo>
                    <a:pt x="307" y="1109"/>
                  </a:lnTo>
                  <a:lnTo>
                    <a:pt x="324" y="1111"/>
                  </a:lnTo>
                  <a:lnTo>
                    <a:pt x="336" y="1114"/>
                  </a:lnTo>
                  <a:lnTo>
                    <a:pt x="342" y="1115"/>
                  </a:lnTo>
                  <a:lnTo>
                    <a:pt x="345" y="1115"/>
                  </a:lnTo>
                  <a:lnTo>
                    <a:pt x="349" y="1117"/>
                  </a:lnTo>
                  <a:lnTo>
                    <a:pt x="350" y="1118"/>
                  </a:lnTo>
                  <a:lnTo>
                    <a:pt x="350" y="1123"/>
                  </a:lnTo>
                  <a:lnTo>
                    <a:pt x="347" y="1128"/>
                  </a:lnTo>
                  <a:lnTo>
                    <a:pt x="343" y="1133"/>
                  </a:lnTo>
                  <a:lnTo>
                    <a:pt x="341" y="1140"/>
                  </a:lnTo>
                  <a:lnTo>
                    <a:pt x="341" y="1144"/>
                  </a:lnTo>
                  <a:lnTo>
                    <a:pt x="341" y="1147"/>
                  </a:lnTo>
                  <a:lnTo>
                    <a:pt x="342" y="1151"/>
                  </a:lnTo>
                  <a:lnTo>
                    <a:pt x="344" y="1154"/>
                  </a:lnTo>
                  <a:lnTo>
                    <a:pt x="345" y="1161"/>
                  </a:lnTo>
                  <a:lnTo>
                    <a:pt x="348" y="1179"/>
                  </a:lnTo>
                  <a:lnTo>
                    <a:pt x="350" y="1201"/>
                  </a:lnTo>
                  <a:lnTo>
                    <a:pt x="352" y="1225"/>
                  </a:lnTo>
                  <a:lnTo>
                    <a:pt x="352" y="1241"/>
                  </a:lnTo>
                  <a:lnTo>
                    <a:pt x="351" y="1254"/>
                  </a:lnTo>
                  <a:lnTo>
                    <a:pt x="351" y="1259"/>
                  </a:lnTo>
                  <a:lnTo>
                    <a:pt x="352" y="1262"/>
                  </a:lnTo>
                  <a:lnTo>
                    <a:pt x="354" y="1264"/>
                  </a:lnTo>
                  <a:lnTo>
                    <a:pt x="355" y="1264"/>
                  </a:lnTo>
                  <a:lnTo>
                    <a:pt x="359" y="1263"/>
                  </a:lnTo>
                  <a:lnTo>
                    <a:pt x="363" y="1263"/>
                  </a:lnTo>
                  <a:lnTo>
                    <a:pt x="366" y="1263"/>
                  </a:lnTo>
                  <a:lnTo>
                    <a:pt x="369" y="1264"/>
                  </a:lnTo>
                  <a:lnTo>
                    <a:pt x="372" y="1268"/>
                  </a:lnTo>
                  <a:lnTo>
                    <a:pt x="376" y="1271"/>
                  </a:lnTo>
                  <a:lnTo>
                    <a:pt x="378" y="1283"/>
                  </a:lnTo>
                  <a:lnTo>
                    <a:pt x="378" y="1294"/>
                  </a:lnTo>
                  <a:lnTo>
                    <a:pt x="378" y="1296"/>
                  </a:lnTo>
                  <a:lnTo>
                    <a:pt x="377" y="1298"/>
                  </a:lnTo>
                  <a:lnTo>
                    <a:pt x="376" y="1301"/>
                  </a:lnTo>
                  <a:lnTo>
                    <a:pt x="375" y="1302"/>
                  </a:lnTo>
                  <a:lnTo>
                    <a:pt x="370" y="1304"/>
                  </a:lnTo>
                  <a:lnTo>
                    <a:pt x="365" y="1305"/>
                  </a:lnTo>
                  <a:lnTo>
                    <a:pt x="361" y="1307"/>
                  </a:lnTo>
                  <a:lnTo>
                    <a:pt x="357" y="1308"/>
                  </a:lnTo>
                  <a:lnTo>
                    <a:pt x="355" y="1309"/>
                  </a:lnTo>
                  <a:lnTo>
                    <a:pt x="354" y="1311"/>
                  </a:lnTo>
                  <a:lnTo>
                    <a:pt x="354" y="1312"/>
                  </a:lnTo>
                  <a:lnTo>
                    <a:pt x="352" y="1316"/>
                  </a:lnTo>
                  <a:lnTo>
                    <a:pt x="352" y="1330"/>
                  </a:lnTo>
                  <a:lnTo>
                    <a:pt x="352" y="1344"/>
                  </a:lnTo>
                  <a:lnTo>
                    <a:pt x="351" y="1356"/>
                  </a:lnTo>
                  <a:lnTo>
                    <a:pt x="351" y="1367"/>
                  </a:lnTo>
                  <a:lnTo>
                    <a:pt x="349" y="1372"/>
                  </a:lnTo>
                  <a:lnTo>
                    <a:pt x="345" y="1376"/>
                  </a:lnTo>
                  <a:lnTo>
                    <a:pt x="341" y="1379"/>
                  </a:lnTo>
                  <a:lnTo>
                    <a:pt x="336" y="1383"/>
                  </a:lnTo>
                  <a:lnTo>
                    <a:pt x="330" y="1384"/>
                  </a:lnTo>
                  <a:lnTo>
                    <a:pt x="327" y="1383"/>
                  </a:lnTo>
                  <a:lnTo>
                    <a:pt x="326" y="1383"/>
                  </a:lnTo>
                  <a:lnTo>
                    <a:pt x="324" y="1380"/>
                  </a:lnTo>
                  <a:lnTo>
                    <a:pt x="324" y="1379"/>
                  </a:lnTo>
                  <a:lnTo>
                    <a:pt x="326" y="1376"/>
                  </a:lnTo>
                  <a:lnTo>
                    <a:pt x="327" y="1356"/>
                  </a:lnTo>
                  <a:lnTo>
                    <a:pt x="328" y="1324"/>
                  </a:lnTo>
                  <a:lnTo>
                    <a:pt x="327" y="1310"/>
                  </a:lnTo>
                  <a:lnTo>
                    <a:pt x="324" y="1300"/>
                  </a:lnTo>
                  <a:lnTo>
                    <a:pt x="322" y="1296"/>
                  </a:lnTo>
                  <a:lnTo>
                    <a:pt x="320" y="1296"/>
                  </a:lnTo>
                  <a:lnTo>
                    <a:pt x="317" y="1297"/>
                  </a:lnTo>
                  <a:lnTo>
                    <a:pt x="315" y="1301"/>
                  </a:lnTo>
                  <a:lnTo>
                    <a:pt x="311" y="1304"/>
                  </a:lnTo>
                  <a:lnTo>
                    <a:pt x="308" y="1308"/>
                  </a:lnTo>
                  <a:lnTo>
                    <a:pt x="306" y="1309"/>
                  </a:lnTo>
                  <a:lnTo>
                    <a:pt x="302" y="1310"/>
                  </a:lnTo>
                  <a:lnTo>
                    <a:pt x="297" y="1312"/>
                  </a:lnTo>
                  <a:lnTo>
                    <a:pt x="293" y="1315"/>
                  </a:lnTo>
                  <a:lnTo>
                    <a:pt x="290" y="1316"/>
                  </a:lnTo>
                  <a:lnTo>
                    <a:pt x="289" y="1316"/>
                  </a:lnTo>
                  <a:lnTo>
                    <a:pt x="288" y="1314"/>
                  </a:lnTo>
                  <a:lnTo>
                    <a:pt x="287" y="1310"/>
                  </a:lnTo>
                  <a:lnTo>
                    <a:pt x="285" y="1300"/>
                  </a:lnTo>
                  <a:lnTo>
                    <a:pt x="283" y="1288"/>
                  </a:lnTo>
                  <a:lnTo>
                    <a:pt x="282" y="1274"/>
                  </a:lnTo>
                  <a:lnTo>
                    <a:pt x="281" y="1263"/>
                  </a:lnTo>
                  <a:lnTo>
                    <a:pt x="281" y="1259"/>
                  </a:lnTo>
                  <a:lnTo>
                    <a:pt x="280" y="1255"/>
                  </a:lnTo>
                  <a:lnTo>
                    <a:pt x="279" y="1253"/>
                  </a:lnTo>
                  <a:lnTo>
                    <a:pt x="276" y="1253"/>
                  </a:lnTo>
                  <a:lnTo>
                    <a:pt x="274" y="1254"/>
                  </a:lnTo>
                  <a:lnTo>
                    <a:pt x="272" y="1254"/>
                  </a:lnTo>
                  <a:lnTo>
                    <a:pt x="269" y="1253"/>
                  </a:lnTo>
                  <a:lnTo>
                    <a:pt x="268" y="1250"/>
                  </a:lnTo>
                  <a:lnTo>
                    <a:pt x="266" y="1243"/>
                  </a:lnTo>
                  <a:lnTo>
                    <a:pt x="264" y="1235"/>
                  </a:lnTo>
                  <a:lnTo>
                    <a:pt x="261" y="1227"/>
                  </a:lnTo>
                  <a:lnTo>
                    <a:pt x="260" y="1219"/>
                  </a:lnTo>
                  <a:lnTo>
                    <a:pt x="259" y="1215"/>
                  </a:lnTo>
                  <a:lnTo>
                    <a:pt x="258" y="1213"/>
                  </a:lnTo>
                  <a:lnTo>
                    <a:pt x="255" y="1211"/>
                  </a:lnTo>
                  <a:lnTo>
                    <a:pt x="254" y="1209"/>
                  </a:lnTo>
                  <a:lnTo>
                    <a:pt x="251" y="1208"/>
                  </a:lnTo>
                  <a:lnTo>
                    <a:pt x="250" y="1206"/>
                  </a:lnTo>
                  <a:lnTo>
                    <a:pt x="247" y="1204"/>
                  </a:lnTo>
                  <a:lnTo>
                    <a:pt x="246" y="1200"/>
                  </a:lnTo>
                  <a:lnTo>
                    <a:pt x="245" y="1192"/>
                  </a:lnTo>
                  <a:lnTo>
                    <a:pt x="245" y="1183"/>
                  </a:lnTo>
                  <a:lnTo>
                    <a:pt x="246" y="1172"/>
                  </a:lnTo>
                  <a:lnTo>
                    <a:pt x="248" y="1161"/>
                  </a:lnTo>
                  <a:lnTo>
                    <a:pt x="251" y="1153"/>
                  </a:lnTo>
                  <a:lnTo>
                    <a:pt x="253" y="1145"/>
                  </a:lnTo>
                  <a:close/>
                  <a:moveTo>
                    <a:pt x="582" y="1098"/>
                  </a:moveTo>
                  <a:lnTo>
                    <a:pt x="598" y="1091"/>
                  </a:lnTo>
                  <a:lnTo>
                    <a:pt x="610" y="1089"/>
                  </a:lnTo>
                  <a:lnTo>
                    <a:pt x="618" y="1088"/>
                  </a:lnTo>
                  <a:lnTo>
                    <a:pt x="623" y="1088"/>
                  </a:lnTo>
                  <a:lnTo>
                    <a:pt x="630" y="1091"/>
                  </a:lnTo>
                  <a:lnTo>
                    <a:pt x="638" y="1095"/>
                  </a:lnTo>
                  <a:lnTo>
                    <a:pt x="644" y="1096"/>
                  </a:lnTo>
                  <a:lnTo>
                    <a:pt x="647" y="1096"/>
                  </a:lnTo>
                  <a:lnTo>
                    <a:pt x="651" y="1097"/>
                  </a:lnTo>
                  <a:lnTo>
                    <a:pt x="652" y="1099"/>
                  </a:lnTo>
                  <a:lnTo>
                    <a:pt x="652" y="1103"/>
                  </a:lnTo>
                  <a:lnTo>
                    <a:pt x="651" y="1107"/>
                  </a:lnTo>
                  <a:lnTo>
                    <a:pt x="647" y="1112"/>
                  </a:lnTo>
                  <a:lnTo>
                    <a:pt x="645" y="1118"/>
                  </a:lnTo>
                  <a:lnTo>
                    <a:pt x="645" y="1121"/>
                  </a:lnTo>
                  <a:lnTo>
                    <a:pt x="645" y="1124"/>
                  </a:lnTo>
                  <a:lnTo>
                    <a:pt x="646" y="1129"/>
                  </a:lnTo>
                  <a:lnTo>
                    <a:pt x="648" y="1132"/>
                  </a:lnTo>
                  <a:lnTo>
                    <a:pt x="658" y="1133"/>
                  </a:lnTo>
                  <a:lnTo>
                    <a:pt x="678" y="1138"/>
                  </a:lnTo>
                  <a:lnTo>
                    <a:pt x="689" y="1143"/>
                  </a:lnTo>
                  <a:lnTo>
                    <a:pt x="701" y="1147"/>
                  </a:lnTo>
                  <a:lnTo>
                    <a:pt x="707" y="1152"/>
                  </a:lnTo>
                  <a:lnTo>
                    <a:pt x="713" y="1156"/>
                  </a:lnTo>
                  <a:lnTo>
                    <a:pt x="717" y="1160"/>
                  </a:lnTo>
                  <a:lnTo>
                    <a:pt x="721" y="1166"/>
                  </a:lnTo>
                  <a:lnTo>
                    <a:pt x="723" y="1172"/>
                  </a:lnTo>
                  <a:lnTo>
                    <a:pt x="724" y="1179"/>
                  </a:lnTo>
                  <a:lnTo>
                    <a:pt x="725" y="1187"/>
                  </a:lnTo>
                  <a:lnTo>
                    <a:pt x="724" y="1197"/>
                  </a:lnTo>
                  <a:lnTo>
                    <a:pt x="723" y="1215"/>
                  </a:lnTo>
                  <a:lnTo>
                    <a:pt x="721" y="1230"/>
                  </a:lnTo>
                  <a:lnTo>
                    <a:pt x="718" y="1238"/>
                  </a:lnTo>
                  <a:lnTo>
                    <a:pt x="716" y="1246"/>
                  </a:lnTo>
                  <a:lnTo>
                    <a:pt x="710" y="1254"/>
                  </a:lnTo>
                  <a:lnTo>
                    <a:pt x="704" y="1263"/>
                  </a:lnTo>
                  <a:lnTo>
                    <a:pt x="689" y="1282"/>
                  </a:lnTo>
                  <a:lnTo>
                    <a:pt x="673" y="1302"/>
                  </a:lnTo>
                  <a:lnTo>
                    <a:pt x="639" y="1337"/>
                  </a:lnTo>
                  <a:lnTo>
                    <a:pt x="619" y="1358"/>
                  </a:lnTo>
                  <a:lnTo>
                    <a:pt x="616" y="1360"/>
                  </a:lnTo>
                  <a:lnTo>
                    <a:pt x="613" y="1360"/>
                  </a:lnTo>
                  <a:lnTo>
                    <a:pt x="610" y="1358"/>
                  </a:lnTo>
                  <a:lnTo>
                    <a:pt x="606" y="1354"/>
                  </a:lnTo>
                  <a:lnTo>
                    <a:pt x="599" y="1343"/>
                  </a:lnTo>
                  <a:lnTo>
                    <a:pt x="592" y="1326"/>
                  </a:lnTo>
                  <a:lnTo>
                    <a:pt x="587" y="1318"/>
                  </a:lnTo>
                  <a:lnTo>
                    <a:pt x="582" y="1311"/>
                  </a:lnTo>
                  <a:lnTo>
                    <a:pt x="577" y="1303"/>
                  </a:lnTo>
                  <a:lnTo>
                    <a:pt x="571" y="1297"/>
                  </a:lnTo>
                  <a:lnTo>
                    <a:pt x="564" y="1291"/>
                  </a:lnTo>
                  <a:lnTo>
                    <a:pt x="557" y="1288"/>
                  </a:lnTo>
                  <a:lnTo>
                    <a:pt x="549" y="1285"/>
                  </a:lnTo>
                  <a:lnTo>
                    <a:pt x="540" y="1287"/>
                  </a:lnTo>
                  <a:lnTo>
                    <a:pt x="537" y="1287"/>
                  </a:lnTo>
                  <a:lnTo>
                    <a:pt x="535" y="1284"/>
                  </a:lnTo>
                  <a:lnTo>
                    <a:pt x="535" y="1282"/>
                  </a:lnTo>
                  <a:lnTo>
                    <a:pt x="534" y="1277"/>
                  </a:lnTo>
                  <a:lnTo>
                    <a:pt x="536" y="1267"/>
                  </a:lnTo>
                  <a:lnTo>
                    <a:pt x="538" y="1255"/>
                  </a:lnTo>
                  <a:lnTo>
                    <a:pt x="542" y="1243"/>
                  </a:lnTo>
                  <a:lnTo>
                    <a:pt x="544" y="1233"/>
                  </a:lnTo>
                  <a:lnTo>
                    <a:pt x="545" y="1228"/>
                  </a:lnTo>
                  <a:lnTo>
                    <a:pt x="545" y="1225"/>
                  </a:lnTo>
                  <a:lnTo>
                    <a:pt x="544" y="1222"/>
                  </a:lnTo>
                  <a:lnTo>
                    <a:pt x="543" y="1222"/>
                  </a:lnTo>
                  <a:lnTo>
                    <a:pt x="542" y="1221"/>
                  </a:lnTo>
                  <a:lnTo>
                    <a:pt x="542" y="1219"/>
                  </a:lnTo>
                  <a:lnTo>
                    <a:pt x="542" y="1216"/>
                  </a:lnTo>
                  <a:lnTo>
                    <a:pt x="543" y="1213"/>
                  </a:lnTo>
                  <a:lnTo>
                    <a:pt x="545" y="1202"/>
                  </a:lnTo>
                  <a:lnTo>
                    <a:pt x="550" y="1191"/>
                  </a:lnTo>
                  <a:lnTo>
                    <a:pt x="555" y="1180"/>
                  </a:lnTo>
                  <a:lnTo>
                    <a:pt x="558" y="1170"/>
                  </a:lnTo>
                  <a:lnTo>
                    <a:pt x="561" y="1161"/>
                  </a:lnTo>
                  <a:lnTo>
                    <a:pt x="559" y="1158"/>
                  </a:lnTo>
                  <a:lnTo>
                    <a:pt x="558" y="1156"/>
                  </a:lnTo>
                  <a:lnTo>
                    <a:pt x="557" y="1153"/>
                  </a:lnTo>
                  <a:lnTo>
                    <a:pt x="557" y="1151"/>
                  </a:lnTo>
                  <a:lnTo>
                    <a:pt x="557" y="1147"/>
                  </a:lnTo>
                  <a:lnTo>
                    <a:pt x="559" y="1140"/>
                  </a:lnTo>
                  <a:lnTo>
                    <a:pt x="564" y="1131"/>
                  </a:lnTo>
                  <a:lnTo>
                    <a:pt x="573" y="1114"/>
                  </a:lnTo>
                  <a:lnTo>
                    <a:pt x="582" y="1098"/>
                  </a:lnTo>
                  <a:close/>
                  <a:moveTo>
                    <a:pt x="386" y="1135"/>
                  </a:moveTo>
                  <a:lnTo>
                    <a:pt x="404" y="1126"/>
                  </a:lnTo>
                  <a:lnTo>
                    <a:pt x="419" y="1122"/>
                  </a:lnTo>
                  <a:lnTo>
                    <a:pt x="433" y="1118"/>
                  </a:lnTo>
                  <a:lnTo>
                    <a:pt x="444" y="1115"/>
                  </a:lnTo>
                  <a:lnTo>
                    <a:pt x="462" y="1114"/>
                  </a:lnTo>
                  <a:lnTo>
                    <a:pt x="476" y="1114"/>
                  </a:lnTo>
                  <a:lnTo>
                    <a:pt x="482" y="1115"/>
                  </a:lnTo>
                  <a:lnTo>
                    <a:pt x="486" y="1115"/>
                  </a:lnTo>
                  <a:lnTo>
                    <a:pt x="488" y="1117"/>
                  </a:lnTo>
                  <a:lnTo>
                    <a:pt x="490" y="1118"/>
                  </a:lnTo>
                  <a:lnTo>
                    <a:pt x="490" y="1123"/>
                  </a:lnTo>
                  <a:lnTo>
                    <a:pt x="487" y="1128"/>
                  </a:lnTo>
                  <a:lnTo>
                    <a:pt x="485" y="1133"/>
                  </a:lnTo>
                  <a:lnTo>
                    <a:pt x="481" y="1140"/>
                  </a:lnTo>
                  <a:lnTo>
                    <a:pt x="481" y="1144"/>
                  </a:lnTo>
                  <a:lnTo>
                    <a:pt x="481" y="1147"/>
                  </a:lnTo>
                  <a:lnTo>
                    <a:pt x="482" y="1151"/>
                  </a:lnTo>
                  <a:lnTo>
                    <a:pt x="483" y="1154"/>
                  </a:lnTo>
                  <a:lnTo>
                    <a:pt x="485" y="1157"/>
                  </a:lnTo>
                  <a:lnTo>
                    <a:pt x="485" y="1159"/>
                  </a:lnTo>
                  <a:lnTo>
                    <a:pt x="485" y="1160"/>
                  </a:lnTo>
                  <a:lnTo>
                    <a:pt x="483" y="1163"/>
                  </a:lnTo>
                  <a:lnTo>
                    <a:pt x="479" y="1165"/>
                  </a:lnTo>
                  <a:lnTo>
                    <a:pt x="472" y="1167"/>
                  </a:lnTo>
                  <a:lnTo>
                    <a:pt x="464" y="1170"/>
                  </a:lnTo>
                  <a:lnTo>
                    <a:pt x="454" y="1171"/>
                  </a:lnTo>
                  <a:lnTo>
                    <a:pt x="444" y="1172"/>
                  </a:lnTo>
                  <a:lnTo>
                    <a:pt x="433" y="1171"/>
                  </a:lnTo>
                  <a:lnTo>
                    <a:pt x="421" y="1171"/>
                  </a:lnTo>
                  <a:lnTo>
                    <a:pt x="412" y="1169"/>
                  </a:lnTo>
                  <a:lnTo>
                    <a:pt x="403" y="1165"/>
                  </a:lnTo>
                  <a:lnTo>
                    <a:pt x="395" y="1161"/>
                  </a:lnTo>
                  <a:lnTo>
                    <a:pt x="391" y="1159"/>
                  </a:lnTo>
                  <a:lnTo>
                    <a:pt x="389" y="1157"/>
                  </a:lnTo>
                  <a:lnTo>
                    <a:pt x="386" y="1153"/>
                  </a:lnTo>
                  <a:lnTo>
                    <a:pt x="385" y="1150"/>
                  </a:lnTo>
                  <a:lnTo>
                    <a:pt x="384" y="1146"/>
                  </a:lnTo>
                  <a:lnTo>
                    <a:pt x="384" y="1143"/>
                  </a:lnTo>
                  <a:lnTo>
                    <a:pt x="384" y="1138"/>
                  </a:lnTo>
                  <a:lnTo>
                    <a:pt x="386" y="1135"/>
                  </a:lnTo>
                  <a:close/>
                  <a:moveTo>
                    <a:pt x="336" y="956"/>
                  </a:moveTo>
                  <a:lnTo>
                    <a:pt x="345" y="952"/>
                  </a:lnTo>
                  <a:lnTo>
                    <a:pt x="351" y="949"/>
                  </a:lnTo>
                  <a:lnTo>
                    <a:pt x="356" y="945"/>
                  </a:lnTo>
                  <a:lnTo>
                    <a:pt x="359" y="943"/>
                  </a:lnTo>
                  <a:lnTo>
                    <a:pt x="361" y="940"/>
                  </a:lnTo>
                  <a:lnTo>
                    <a:pt x="361" y="938"/>
                  </a:lnTo>
                  <a:lnTo>
                    <a:pt x="361" y="936"/>
                  </a:lnTo>
                  <a:lnTo>
                    <a:pt x="359" y="935"/>
                  </a:lnTo>
                  <a:lnTo>
                    <a:pt x="356" y="932"/>
                  </a:lnTo>
                  <a:lnTo>
                    <a:pt x="354" y="931"/>
                  </a:lnTo>
                  <a:lnTo>
                    <a:pt x="352" y="930"/>
                  </a:lnTo>
                  <a:lnTo>
                    <a:pt x="356" y="930"/>
                  </a:lnTo>
                  <a:lnTo>
                    <a:pt x="359" y="931"/>
                  </a:lnTo>
                  <a:lnTo>
                    <a:pt x="363" y="933"/>
                  </a:lnTo>
                  <a:lnTo>
                    <a:pt x="366" y="936"/>
                  </a:lnTo>
                  <a:lnTo>
                    <a:pt x="371" y="939"/>
                  </a:lnTo>
                  <a:lnTo>
                    <a:pt x="378" y="947"/>
                  </a:lnTo>
                  <a:lnTo>
                    <a:pt x="386" y="957"/>
                  </a:lnTo>
                  <a:lnTo>
                    <a:pt x="396" y="968"/>
                  </a:lnTo>
                  <a:lnTo>
                    <a:pt x="406" y="979"/>
                  </a:lnTo>
                  <a:lnTo>
                    <a:pt x="418" y="990"/>
                  </a:lnTo>
                  <a:lnTo>
                    <a:pt x="431" y="998"/>
                  </a:lnTo>
                  <a:lnTo>
                    <a:pt x="433" y="1000"/>
                  </a:lnTo>
                  <a:lnTo>
                    <a:pt x="434" y="1002"/>
                  </a:lnTo>
                  <a:lnTo>
                    <a:pt x="437" y="1006"/>
                  </a:lnTo>
                  <a:lnTo>
                    <a:pt x="438" y="1009"/>
                  </a:lnTo>
                  <a:lnTo>
                    <a:pt x="439" y="1019"/>
                  </a:lnTo>
                  <a:lnTo>
                    <a:pt x="440" y="1029"/>
                  </a:lnTo>
                  <a:lnTo>
                    <a:pt x="441" y="1050"/>
                  </a:lnTo>
                  <a:lnTo>
                    <a:pt x="444" y="1066"/>
                  </a:lnTo>
                  <a:lnTo>
                    <a:pt x="445" y="1068"/>
                  </a:lnTo>
                  <a:lnTo>
                    <a:pt x="444" y="1070"/>
                  </a:lnTo>
                  <a:lnTo>
                    <a:pt x="442" y="1074"/>
                  </a:lnTo>
                  <a:lnTo>
                    <a:pt x="441" y="1076"/>
                  </a:lnTo>
                  <a:lnTo>
                    <a:pt x="439" y="1077"/>
                  </a:lnTo>
                  <a:lnTo>
                    <a:pt x="438" y="1078"/>
                  </a:lnTo>
                  <a:lnTo>
                    <a:pt x="437" y="1078"/>
                  </a:lnTo>
                  <a:lnTo>
                    <a:pt x="435" y="1077"/>
                  </a:lnTo>
                  <a:lnTo>
                    <a:pt x="426" y="1054"/>
                  </a:lnTo>
                  <a:lnTo>
                    <a:pt x="417" y="1036"/>
                  </a:lnTo>
                  <a:lnTo>
                    <a:pt x="410" y="1023"/>
                  </a:lnTo>
                  <a:lnTo>
                    <a:pt x="403" y="1014"/>
                  </a:lnTo>
                  <a:lnTo>
                    <a:pt x="397" y="1007"/>
                  </a:lnTo>
                  <a:lnTo>
                    <a:pt x="391" y="1004"/>
                  </a:lnTo>
                  <a:lnTo>
                    <a:pt x="385" y="1002"/>
                  </a:lnTo>
                  <a:lnTo>
                    <a:pt x="380" y="1001"/>
                  </a:lnTo>
                  <a:lnTo>
                    <a:pt x="376" y="1001"/>
                  </a:lnTo>
                  <a:lnTo>
                    <a:pt x="371" y="1001"/>
                  </a:lnTo>
                  <a:lnTo>
                    <a:pt x="366" y="1000"/>
                  </a:lnTo>
                  <a:lnTo>
                    <a:pt x="362" y="998"/>
                  </a:lnTo>
                  <a:lnTo>
                    <a:pt x="356" y="992"/>
                  </a:lnTo>
                  <a:lnTo>
                    <a:pt x="350" y="984"/>
                  </a:lnTo>
                  <a:lnTo>
                    <a:pt x="344" y="972"/>
                  </a:lnTo>
                  <a:lnTo>
                    <a:pt x="336" y="956"/>
                  </a:lnTo>
                  <a:close/>
                  <a:moveTo>
                    <a:pt x="395" y="917"/>
                  </a:moveTo>
                  <a:lnTo>
                    <a:pt x="426" y="904"/>
                  </a:lnTo>
                  <a:lnTo>
                    <a:pt x="447" y="897"/>
                  </a:lnTo>
                  <a:lnTo>
                    <a:pt x="455" y="896"/>
                  </a:lnTo>
                  <a:lnTo>
                    <a:pt x="461" y="895"/>
                  </a:lnTo>
                  <a:lnTo>
                    <a:pt x="467" y="895"/>
                  </a:lnTo>
                  <a:lnTo>
                    <a:pt x="473" y="895"/>
                  </a:lnTo>
                  <a:lnTo>
                    <a:pt x="479" y="896"/>
                  </a:lnTo>
                  <a:lnTo>
                    <a:pt x="482" y="897"/>
                  </a:lnTo>
                  <a:lnTo>
                    <a:pt x="485" y="899"/>
                  </a:lnTo>
                  <a:lnTo>
                    <a:pt x="486" y="903"/>
                  </a:lnTo>
                  <a:lnTo>
                    <a:pt x="483" y="910"/>
                  </a:lnTo>
                  <a:lnTo>
                    <a:pt x="480" y="918"/>
                  </a:lnTo>
                  <a:lnTo>
                    <a:pt x="475" y="928"/>
                  </a:lnTo>
                  <a:lnTo>
                    <a:pt x="471" y="937"/>
                  </a:lnTo>
                  <a:lnTo>
                    <a:pt x="469" y="942"/>
                  </a:lnTo>
                  <a:lnTo>
                    <a:pt x="468" y="946"/>
                  </a:lnTo>
                  <a:lnTo>
                    <a:pt x="469" y="951"/>
                  </a:lnTo>
                  <a:lnTo>
                    <a:pt x="472" y="954"/>
                  </a:lnTo>
                  <a:lnTo>
                    <a:pt x="474" y="959"/>
                  </a:lnTo>
                  <a:lnTo>
                    <a:pt x="474" y="963"/>
                  </a:lnTo>
                  <a:lnTo>
                    <a:pt x="473" y="967"/>
                  </a:lnTo>
                  <a:lnTo>
                    <a:pt x="472" y="970"/>
                  </a:lnTo>
                  <a:lnTo>
                    <a:pt x="468" y="973"/>
                  </a:lnTo>
                  <a:lnTo>
                    <a:pt x="464" y="976"/>
                  </a:lnTo>
                  <a:lnTo>
                    <a:pt x="459" y="977"/>
                  </a:lnTo>
                  <a:lnTo>
                    <a:pt x="453" y="977"/>
                  </a:lnTo>
                  <a:lnTo>
                    <a:pt x="446" y="976"/>
                  </a:lnTo>
                  <a:lnTo>
                    <a:pt x="439" y="972"/>
                  </a:lnTo>
                  <a:lnTo>
                    <a:pt x="432" y="968"/>
                  </a:lnTo>
                  <a:lnTo>
                    <a:pt x="424" y="963"/>
                  </a:lnTo>
                  <a:lnTo>
                    <a:pt x="417" y="954"/>
                  </a:lnTo>
                  <a:lnTo>
                    <a:pt x="410" y="944"/>
                  </a:lnTo>
                  <a:lnTo>
                    <a:pt x="402" y="932"/>
                  </a:lnTo>
                  <a:lnTo>
                    <a:pt x="395" y="917"/>
                  </a:lnTo>
                  <a:close/>
                  <a:moveTo>
                    <a:pt x="579" y="806"/>
                  </a:moveTo>
                  <a:lnTo>
                    <a:pt x="600" y="791"/>
                  </a:lnTo>
                  <a:lnTo>
                    <a:pt x="616" y="778"/>
                  </a:lnTo>
                  <a:lnTo>
                    <a:pt x="620" y="773"/>
                  </a:lnTo>
                  <a:lnTo>
                    <a:pt x="626" y="771"/>
                  </a:lnTo>
                  <a:lnTo>
                    <a:pt x="628" y="771"/>
                  </a:lnTo>
                  <a:lnTo>
                    <a:pt x="631" y="771"/>
                  </a:lnTo>
                  <a:lnTo>
                    <a:pt x="634" y="772"/>
                  </a:lnTo>
                  <a:lnTo>
                    <a:pt x="638" y="774"/>
                  </a:lnTo>
                  <a:lnTo>
                    <a:pt x="640" y="786"/>
                  </a:lnTo>
                  <a:lnTo>
                    <a:pt x="646" y="802"/>
                  </a:lnTo>
                  <a:lnTo>
                    <a:pt x="648" y="812"/>
                  </a:lnTo>
                  <a:lnTo>
                    <a:pt x="652" y="821"/>
                  </a:lnTo>
                  <a:lnTo>
                    <a:pt x="653" y="832"/>
                  </a:lnTo>
                  <a:lnTo>
                    <a:pt x="653" y="842"/>
                  </a:lnTo>
                  <a:lnTo>
                    <a:pt x="652" y="874"/>
                  </a:lnTo>
                  <a:lnTo>
                    <a:pt x="649" y="896"/>
                  </a:lnTo>
                  <a:lnTo>
                    <a:pt x="648" y="904"/>
                  </a:lnTo>
                  <a:lnTo>
                    <a:pt x="646" y="911"/>
                  </a:lnTo>
                  <a:lnTo>
                    <a:pt x="645" y="916"/>
                  </a:lnTo>
                  <a:lnTo>
                    <a:pt x="642" y="921"/>
                  </a:lnTo>
                  <a:lnTo>
                    <a:pt x="640" y="923"/>
                  </a:lnTo>
                  <a:lnTo>
                    <a:pt x="638" y="925"/>
                  </a:lnTo>
                  <a:lnTo>
                    <a:pt x="634" y="926"/>
                  </a:lnTo>
                  <a:lnTo>
                    <a:pt x="632" y="928"/>
                  </a:lnTo>
                  <a:lnTo>
                    <a:pt x="625" y="930"/>
                  </a:lnTo>
                  <a:lnTo>
                    <a:pt x="618" y="932"/>
                  </a:lnTo>
                  <a:lnTo>
                    <a:pt x="610" y="936"/>
                  </a:lnTo>
                  <a:lnTo>
                    <a:pt x="604" y="943"/>
                  </a:lnTo>
                  <a:lnTo>
                    <a:pt x="597" y="951"/>
                  </a:lnTo>
                  <a:lnTo>
                    <a:pt x="591" y="959"/>
                  </a:lnTo>
                  <a:lnTo>
                    <a:pt x="585" y="967"/>
                  </a:lnTo>
                  <a:lnTo>
                    <a:pt x="579" y="972"/>
                  </a:lnTo>
                  <a:lnTo>
                    <a:pt x="576" y="973"/>
                  </a:lnTo>
                  <a:lnTo>
                    <a:pt x="572" y="974"/>
                  </a:lnTo>
                  <a:lnTo>
                    <a:pt x="569" y="973"/>
                  </a:lnTo>
                  <a:lnTo>
                    <a:pt x="565" y="972"/>
                  </a:lnTo>
                  <a:lnTo>
                    <a:pt x="563" y="964"/>
                  </a:lnTo>
                  <a:lnTo>
                    <a:pt x="562" y="957"/>
                  </a:lnTo>
                  <a:lnTo>
                    <a:pt x="563" y="951"/>
                  </a:lnTo>
                  <a:lnTo>
                    <a:pt x="564" y="945"/>
                  </a:lnTo>
                  <a:lnTo>
                    <a:pt x="569" y="936"/>
                  </a:lnTo>
                  <a:lnTo>
                    <a:pt x="575" y="924"/>
                  </a:lnTo>
                  <a:lnTo>
                    <a:pt x="577" y="917"/>
                  </a:lnTo>
                  <a:lnTo>
                    <a:pt x="580" y="908"/>
                  </a:lnTo>
                  <a:lnTo>
                    <a:pt x="583" y="897"/>
                  </a:lnTo>
                  <a:lnTo>
                    <a:pt x="584" y="885"/>
                  </a:lnTo>
                  <a:lnTo>
                    <a:pt x="585" y="870"/>
                  </a:lnTo>
                  <a:lnTo>
                    <a:pt x="584" y="852"/>
                  </a:lnTo>
                  <a:lnTo>
                    <a:pt x="583" y="830"/>
                  </a:lnTo>
                  <a:lnTo>
                    <a:pt x="579" y="806"/>
                  </a:lnTo>
                  <a:close/>
                  <a:moveTo>
                    <a:pt x="377" y="622"/>
                  </a:moveTo>
                  <a:lnTo>
                    <a:pt x="384" y="619"/>
                  </a:lnTo>
                  <a:lnTo>
                    <a:pt x="391" y="616"/>
                  </a:lnTo>
                  <a:lnTo>
                    <a:pt x="398" y="615"/>
                  </a:lnTo>
                  <a:lnTo>
                    <a:pt x="405" y="614"/>
                  </a:lnTo>
                  <a:lnTo>
                    <a:pt x="412" y="614"/>
                  </a:lnTo>
                  <a:lnTo>
                    <a:pt x="419" y="615"/>
                  </a:lnTo>
                  <a:lnTo>
                    <a:pt x="426" y="616"/>
                  </a:lnTo>
                  <a:lnTo>
                    <a:pt x="433" y="619"/>
                  </a:lnTo>
                  <a:lnTo>
                    <a:pt x="446" y="625"/>
                  </a:lnTo>
                  <a:lnTo>
                    <a:pt x="458" y="630"/>
                  </a:lnTo>
                  <a:lnTo>
                    <a:pt x="467" y="636"/>
                  </a:lnTo>
                  <a:lnTo>
                    <a:pt x="475" y="641"/>
                  </a:lnTo>
                  <a:lnTo>
                    <a:pt x="476" y="642"/>
                  </a:lnTo>
                  <a:lnTo>
                    <a:pt x="478" y="642"/>
                  </a:lnTo>
                  <a:lnTo>
                    <a:pt x="479" y="640"/>
                  </a:lnTo>
                  <a:lnTo>
                    <a:pt x="480" y="635"/>
                  </a:lnTo>
                  <a:lnTo>
                    <a:pt x="482" y="630"/>
                  </a:lnTo>
                  <a:lnTo>
                    <a:pt x="483" y="626"/>
                  </a:lnTo>
                  <a:lnTo>
                    <a:pt x="486" y="621"/>
                  </a:lnTo>
                  <a:lnTo>
                    <a:pt x="489" y="616"/>
                  </a:lnTo>
                  <a:lnTo>
                    <a:pt x="497" y="608"/>
                  </a:lnTo>
                  <a:lnTo>
                    <a:pt x="507" y="602"/>
                  </a:lnTo>
                  <a:lnTo>
                    <a:pt x="515" y="597"/>
                  </a:lnTo>
                  <a:lnTo>
                    <a:pt x="524" y="593"/>
                  </a:lnTo>
                  <a:lnTo>
                    <a:pt x="528" y="592"/>
                  </a:lnTo>
                  <a:lnTo>
                    <a:pt x="531" y="591"/>
                  </a:lnTo>
                  <a:lnTo>
                    <a:pt x="535" y="592"/>
                  </a:lnTo>
                  <a:lnTo>
                    <a:pt x="538" y="593"/>
                  </a:lnTo>
                  <a:lnTo>
                    <a:pt x="541" y="594"/>
                  </a:lnTo>
                  <a:lnTo>
                    <a:pt x="542" y="598"/>
                  </a:lnTo>
                  <a:lnTo>
                    <a:pt x="543" y="601"/>
                  </a:lnTo>
                  <a:lnTo>
                    <a:pt x="543" y="607"/>
                  </a:lnTo>
                  <a:lnTo>
                    <a:pt x="541" y="612"/>
                  </a:lnTo>
                  <a:lnTo>
                    <a:pt x="540" y="620"/>
                  </a:lnTo>
                  <a:lnTo>
                    <a:pt x="538" y="629"/>
                  </a:lnTo>
                  <a:lnTo>
                    <a:pt x="538" y="640"/>
                  </a:lnTo>
                  <a:lnTo>
                    <a:pt x="540" y="664"/>
                  </a:lnTo>
                  <a:lnTo>
                    <a:pt x="543" y="691"/>
                  </a:lnTo>
                  <a:lnTo>
                    <a:pt x="545" y="718"/>
                  </a:lnTo>
                  <a:lnTo>
                    <a:pt x="545" y="743"/>
                  </a:lnTo>
                  <a:lnTo>
                    <a:pt x="544" y="753"/>
                  </a:lnTo>
                  <a:lnTo>
                    <a:pt x="543" y="763"/>
                  </a:lnTo>
                  <a:lnTo>
                    <a:pt x="540" y="770"/>
                  </a:lnTo>
                  <a:lnTo>
                    <a:pt x="535" y="775"/>
                  </a:lnTo>
                  <a:lnTo>
                    <a:pt x="531" y="779"/>
                  </a:lnTo>
                  <a:lnTo>
                    <a:pt x="527" y="786"/>
                  </a:lnTo>
                  <a:lnTo>
                    <a:pt x="521" y="795"/>
                  </a:lnTo>
                  <a:lnTo>
                    <a:pt x="515" y="807"/>
                  </a:lnTo>
                  <a:lnTo>
                    <a:pt x="508" y="820"/>
                  </a:lnTo>
                  <a:lnTo>
                    <a:pt x="502" y="835"/>
                  </a:lnTo>
                  <a:lnTo>
                    <a:pt x="496" y="850"/>
                  </a:lnTo>
                  <a:lnTo>
                    <a:pt x="492" y="868"/>
                  </a:lnTo>
                  <a:lnTo>
                    <a:pt x="490" y="869"/>
                  </a:lnTo>
                  <a:lnTo>
                    <a:pt x="488" y="869"/>
                  </a:lnTo>
                  <a:lnTo>
                    <a:pt x="487" y="869"/>
                  </a:lnTo>
                  <a:lnTo>
                    <a:pt x="483" y="867"/>
                  </a:lnTo>
                  <a:lnTo>
                    <a:pt x="478" y="861"/>
                  </a:lnTo>
                  <a:lnTo>
                    <a:pt x="469" y="853"/>
                  </a:lnTo>
                  <a:lnTo>
                    <a:pt x="460" y="844"/>
                  </a:lnTo>
                  <a:lnTo>
                    <a:pt x="449" y="836"/>
                  </a:lnTo>
                  <a:lnTo>
                    <a:pt x="445" y="833"/>
                  </a:lnTo>
                  <a:lnTo>
                    <a:pt x="440" y="830"/>
                  </a:lnTo>
                  <a:lnTo>
                    <a:pt x="434" y="828"/>
                  </a:lnTo>
                  <a:lnTo>
                    <a:pt x="430" y="827"/>
                  </a:lnTo>
                  <a:lnTo>
                    <a:pt x="428" y="827"/>
                  </a:lnTo>
                  <a:lnTo>
                    <a:pt x="427" y="826"/>
                  </a:lnTo>
                  <a:lnTo>
                    <a:pt x="427" y="823"/>
                  </a:lnTo>
                  <a:lnTo>
                    <a:pt x="427" y="821"/>
                  </a:lnTo>
                  <a:lnTo>
                    <a:pt x="431" y="814"/>
                  </a:lnTo>
                  <a:lnTo>
                    <a:pt x="435" y="805"/>
                  </a:lnTo>
                  <a:lnTo>
                    <a:pt x="449" y="783"/>
                  </a:lnTo>
                  <a:lnTo>
                    <a:pt x="466" y="757"/>
                  </a:lnTo>
                  <a:lnTo>
                    <a:pt x="474" y="744"/>
                  </a:lnTo>
                  <a:lnTo>
                    <a:pt x="482" y="731"/>
                  </a:lnTo>
                  <a:lnTo>
                    <a:pt x="489" y="719"/>
                  </a:lnTo>
                  <a:lnTo>
                    <a:pt x="494" y="708"/>
                  </a:lnTo>
                  <a:lnTo>
                    <a:pt x="497" y="698"/>
                  </a:lnTo>
                  <a:lnTo>
                    <a:pt x="499" y="690"/>
                  </a:lnTo>
                  <a:lnTo>
                    <a:pt x="497" y="687"/>
                  </a:lnTo>
                  <a:lnTo>
                    <a:pt x="496" y="684"/>
                  </a:lnTo>
                  <a:lnTo>
                    <a:pt x="494" y="682"/>
                  </a:lnTo>
                  <a:lnTo>
                    <a:pt x="492" y="681"/>
                  </a:lnTo>
                  <a:lnTo>
                    <a:pt x="486" y="680"/>
                  </a:lnTo>
                  <a:lnTo>
                    <a:pt x="480" y="678"/>
                  </a:lnTo>
                  <a:lnTo>
                    <a:pt x="475" y="678"/>
                  </a:lnTo>
                  <a:lnTo>
                    <a:pt x="469" y="678"/>
                  </a:lnTo>
                  <a:lnTo>
                    <a:pt x="465" y="680"/>
                  </a:lnTo>
                  <a:lnTo>
                    <a:pt x="460" y="681"/>
                  </a:lnTo>
                  <a:lnTo>
                    <a:pt x="456" y="683"/>
                  </a:lnTo>
                  <a:lnTo>
                    <a:pt x="452" y="685"/>
                  </a:lnTo>
                  <a:lnTo>
                    <a:pt x="448" y="689"/>
                  </a:lnTo>
                  <a:lnTo>
                    <a:pt x="445" y="692"/>
                  </a:lnTo>
                  <a:lnTo>
                    <a:pt x="442" y="697"/>
                  </a:lnTo>
                  <a:lnTo>
                    <a:pt x="440" y="702"/>
                  </a:lnTo>
                  <a:lnTo>
                    <a:pt x="438" y="708"/>
                  </a:lnTo>
                  <a:lnTo>
                    <a:pt x="437" y="713"/>
                  </a:lnTo>
                  <a:lnTo>
                    <a:pt x="435" y="719"/>
                  </a:lnTo>
                  <a:lnTo>
                    <a:pt x="435" y="726"/>
                  </a:lnTo>
                  <a:lnTo>
                    <a:pt x="434" y="731"/>
                  </a:lnTo>
                  <a:lnTo>
                    <a:pt x="432" y="733"/>
                  </a:lnTo>
                  <a:lnTo>
                    <a:pt x="428" y="735"/>
                  </a:lnTo>
                  <a:lnTo>
                    <a:pt x="425" y="735"/>
                  </a:lnTo>
                  <a:lnTo>
                    <a:pt x="418" y="733"/>
                  </a:lnTo>
                  <a:lnTo>
                    <a:pt x="413" y="733"/>
                  </a:lnTo>
                  <a:lnTo>
                    <a:pt x="411" y="723"/>
                  </a:lnTo>
                  <a:lnTo>
                    <a:pt x="409" y="715"/>
                  </a:lnTo>
                  <a:lnTo>
                    <a:pt x="405" y="709"/>
                  </a:lnTo>
                  <a:lnTo>
                    <a:pt x="403" y="704"/>
                  </a:lnTo>
                  <a:lnTo>
                    <a:pt x="396" y="698"/>
                  </a:lnTo>
                  <a:lnTo>
                    <a:pt x="389" y="692"/>
                  </a:lnTo>
                  <a:lnTo>
                    <a:pt x="385" y="689"/>
                  </a:lnTo>
                  <a:lnTo>
                    <a:pt x="382" y="685"/>
                  </a:lnTo>
                  <a:lnTo>
                    <a:pt x="379" y="680"/>
                  </a:lnTo>
                  <a:lnTo>
                    <a:pt x="377" y="674"/>
                  </a:lnTo>
                  <a:lnTo>
                    <a:pt x="376" y="664"/>
                  </a:lnTo>
                  <a:lnTo>
                    <a:pt x="376" y="653"/>
                  </a:lnTo>
                  <a:lnTo>
                    <a:pt x="376" y="640"/>
                  </a:lnTo>
                  <a:lnTo>
                    <a:pt x="377" y="622"/>
                  </a:lnTo>
                  <a:close/>
                  <a:moveTo>
                    <a:pt x="133" y="618"/>
                  </a:moveTo>
                  <a:lnTo>
                    <a:pt x="143" y="609"/>
                  </a:lnTo>
                  <a:lnTo>
                    <a:pt x="152" y="602"/>
                  </a:lnTo>
                  <a:lnTo>
                    <a:pt x="158" y="595"/>
                  </a:lnTo>
                  <a:lnTo>
                    <a:pt x="163" y="591"/>
                  </a:lnTo>
                  <a:lnTo>
                    <a:pt x="166" y="587"/>
                  </a:lnTo>
                  <a:lnTo>
                    <a:pt x="171" y="586"/>
                  </a:lnTo>
                  <a:lnTo>
                    <a:pt x="175" y="586"/>
                  </a:lnTo>
                  <a:lnTo>
                    <a:pt x="181" y="590"/>
                  </a:lnTo>
                  <a:lnTo>
                    <a:pt x="177" y="611"/>
                  </a:lnTo>
                  <a:lnTo>
                    <a:pt x="170" y="646"/>
                  </a:lnTo>
                  <a:lnTo>
                    <a:pt x="166" y="666"/>
                  </a:lnTo>
                  <a:lnTo>
                    <a:pt x="164" y="684"/>
                  </a:lnTo>
                  <a:lnTo>
                    <a:pt x="164" y="692"/>
                  </a:lnTo>
                  <a:lnTo>
                    <a:pt x="164" y="701"/>
                  </a:lnTo>
                  <a:lnTo>
                    <a:pt x="164" y="708"/>
                  </a:lnTo>
                  <a:lnTo>
                    <a:pt x="165" y="712"/>
                  </a:lnTo>
                  <a:lnTo>
                    <a:pt x="170" y="736"/>
                  </a:lnTo>
                  <a:lnTo>
                    <a:pt x="174" y="761"/>
                  </a:lnTo>
                  <a:lnTo>
                    <a:pt x="175" y="773"/>
                  </a:lnTo>
                  <a:lnTo>
                    <a:pt x="177" y="786"/>
                  </a:lnTo>
                  <a:lnTo>
                    <a:pt x="181" y="797"/>
                  </a:lnTo>
                  <a:lnTo>
                    <a:pt x="185" y="805"/>
                  </a:lnTo>
                  <a:lnTo>
                    <a:pt x="190" y="812"/>
                  </a:lnTo>
                  <a:lnTo>
                    <a:pt x="196" y="816"/>
                  </a:lnTo>
                  <a:lnTo>
                    <a:pt x="203" y="821"/>
                  </a:lnTo>
                  <a:lnTo>
                    <a:pt x="209" y="825"/>
                  </a:lnTo>
                  <a:lnTo>
                    <a:pt x="221" y="829"/>
                  </a:lnTo>
                  <a:lnTo>
                    <a:pt x="233" y="833"/>
                  </a:lnTo>
                  <a:lnTo>
                    <a:pt x="239" y="835"/>
                  </a:lnTo>
                  <a:lnTo>
                    <a:pt x="245" y="837"/>
                  </a:lnTo>
                  <a:lnTo>
                    <a:pt x="250" y="841"/>
                  </a:lnTo>
                  <a:lnTo>
                    <a:pt x="253" y="844"/>
                  </a:lnTo>
                  <a:lnTo>
                    <a:pt x="257" y="849"/>
                  </a:lnTo>
                  <a:lnTo>
                    <a:pt x="259" y="855"/>
                  </a:lnTo>
                  <a:lnTo>
                    <a:pt x="261" y="862"/>
                  </a:lnTo>
                  <a:lnTo>
                    <a:pt x="261" y="871"/>
                  </a:lnTo>
                  <a:lnTo>
                    <a:pt x="255" y="875"/>
                  </a:lnTo>
                  <a:lnTo>
                    <a:pt x="250" y="877"/>
                  </a:lnTo>
                  <a:lnTo>
                    <a:pt x="242" y="878"/>
                  </a:lnTo>
                  <a:lnTo>
                    <a:pt x="234" y="880"/>
                  </a:lnTo>
                  <a:lnTo>
                    <a:pt x="226" y="878"/>
                  </a:lnTo>
                  <a:lnTo>
                    <a:pt x="218" y="877"/>
                  </a:lnTo>
                  <a:lnTo>
                    <a:pt x="209" y="875"/>
                  </a:lnTo>
                  <a:lnTo>
                    <a:pt x="200" y="871"/>
                  </a:lnTo>
                  <a:lnTo>
                    <a:pt x="192" y="867"/>
                  </a:lnTo>
                  <a:lnTo>
                    <a:pt x="184" y="861"/>
                  </a:lnTo>
                  <a:lnTo>
                    <a:pt x="177" y="854"/>
                  </a:lnTo>
                  <a:lnTo>
                    <a:pt x="170" y="847"/>
                  </a:lnTo>
                  <a:lnTo>
                    <a:pt x="164" y="839"/>
                  </a:lnTo>
                  <a:lnTo>
                    <a:pt x="159" y="829"/>
                  </a:lnTo>
                  <a:lnTo>
                    <a:pt x="157" y="820"/>
                  </a:lnTo>
                  <a:lnTo>
                    <a:pt x="155" y="808"/>
                  </a:lnTo>
                  <a:lnTo>
                    <a:pt x="154" y="802"/>
                  </a:lnTo>
                  <a:lnTo>
                    <a:pt x="152" y="795"/>
                  </a:lnTo>
                  <a:lnTo>
                    <a:pt x="150" y="790"/>
                  </a:lnTo>
                  <a:lnTo>
                    <a:pt x="147" y="784"/>
                  </a:lnTo>
                  <a:lnTo>
                    <a:pt x="140" y="773"/>
                  </a:lnTo>
                  <a:lnTo>
                    <a:pt x="131" y="765"/>
                  </a:lnTo>
                  <a:lnTo>
                    <a:pt x="122" y="758"/>
                  </a:lnTo>
                  <a:lnTo>
                    <a:pt x="113" y="753"/>
                  </a:lnTo>
                  <a:lnTo>
                    <a:pt x="108" y="752"/>
                  </a:lnTo>
                  <a:lnTo>
                    <a:pt x="103" y="752"/>
                  </a:lnTo>
                  <a:lnTo>
                    <a:pt x="100" y="752"/>
                  </a:lnTo>
                  <a:lnTo>
                    <a:pt x="96" y="753"/>
                  </a:lnTo>
                  <a:lnTo>
                    <a:pt x="95" y="744"/>
                  </a:lnTo>
                  <a:lnTo>
                    <a:pt x="96" y="736"/>
                  </a:lnTo>
                  <a:lnTo>
                    <a:pt x="97" y="728"/>
                  </a:lnTo>
                  <a:lnTo>
                    <a:pt x="100" y="721"/>
                  </a:lnTo>
                  <a:lnTo>
                    <a:pt x="107" y="708"/>
                  </a:lnTo>
                  <a:lnTo>
                    <a:pt x="115" y="695"/>
                  </a:lnTo>
                  <a:lnTo>
                    <a:pt x="119" y="688"/>
                  </a:lnTo>
                  <a:lnTo>
                    <a:pt x="123" y="681"/>
                  </a:lnTo>
                  <a:lnTo>
                    <a:pt x="127" y="673"/>
                  </a:lnTo>
                  <a:lnTo>
                    <a:pt x="129" y="663"/>
                  </a:lnTo>
                  <a:lnTo>
                    <a:pt x="131" y="654"/>
                  </a:lnTo>
                  <a:lnTo>
                    <a:pt x="133" y="643"/>
                  </a:lnTo>
                  <a:lnTo>
                    <a:pt x="133" y="630"/>
                  </a:lnTo>
                  <a:lnTo>
                    <a:pt x="133" y="618"/>
                  </a:lnTo>
                  <a:close/>
                  <a:moveTo>
                    <a:pt x="430" y="359"/>
                  </a:moveTo>
                  <a:lnTo>
                    <a:pt x="437" y="356"/>
                  </a:lnTo>
                  <a:lnTo>
                    <a:pt x="441" y="354"/>
                  </a:lnTo>
                  <a:lnTo>
                    <a:pt x="447" y="356"/>
                  </a:lnTo>
                  <a:lnTo>
                    <a:pt x="452" y="358"/>
                  </a:lnTo>
                  <a:lnTo>
                    <a:pt x="455" y="363"/>
                  </a:lnTo>
                  <a:lnTo>
                    <a:pt x="459" y="368"/>
                  </a:lnTo>
                  <a:lnTo>
                    <a:pt x="462" y="377"/>
                  </a:lnTo>
                  <a:lnTo>
                    <a:pt x="465" y="386"/>
                  </a:lnTo>
                  <a:lnTo>
                    <a:pt x="466" y="387"/>
                  </a:lnTo>
                  <a:lnTo>
                    <a:pt x="468" y="389"/>
                  </a:lnTo>
                  <a:lnTo>
                    <a:pt x="471" y="391"/>
                  </a:lnTo>
                  <a:lnTo>
                    <a:pt x="475" y="392"/>
                  </a:lnTo>
                  <a:lnTo>
                    <a:pt x="479" y="392"/>
                  </a:lnTo>
                  <a:lnTo>
                    <a:pt x="483" y="391"/>
                  </a:lnTo>
                  <a:lnTo>
                    <a:pt x="487" y="388"/>
                  </a:lnTo>
                  <a:lnTo>
                    <a:pt x="490" y="386"/>
                  </a:lnTo>
                  <a:lnTo>
                    <a:pt x="499" y="377"/>
                  </a:lnTo>
                  <a:lnTo>
                    <a:pt x="508" y="367"/>
                  </a:lnTo>
                  <a:lnTo>
                    <a:pt x="513" y="364"/>
                  </a:lnTo>
                  <a:lnTo>
                    <a:pt x="516" y="360"/>
                  </a:lnTo>
                  <a:lnTo>
                    <a:pt x="520" y="358"/>
                  </a:lnTo>
                  <a:lnTo>
                    <a:pt x="522" y="359"/>
                  </a:lnTo>
                  <a:lnTo>
                    <a:pt x="530" y="352"/>
                  </a:lnTo>
                  <a:lnTo>
                    <a:pt x="538" y="349"/>
                  </a:lnTo>
                  <a:lnTo>
                    <a:pt x="547" y="346"/>
                  </a:lnTo>
                  <a:lnTo>
                    <a:pt x="554" y="346"/>
                  </a:lnTo>
                  <a:lnTo>
                    <a:pt x="561" y="347"/>
                  </a:lnTo>
                  <a:lnTo>
                    <a:pt x="566" y="351"/>
                  </a:lnTo>
                  <a:lnTo>
                    <a:pt x="571" y="354"/>
                  </a:lnTo>
                  <a:lnTo>
                    <a:pt x="575" y="360"/>
                  </a:lnTo>
                  <a:lnTo>
                    <a:pt x="578" y="366"/>
                  </a:lnTo>
                  <a:lnTo>
                    <a:pt x="580" y="373"/>
                  </a:lnTo>
                  <a:lnTo>
                    <a:pt x="582" y="380"/>
                  </a:lnTo>
                  <a:lnTo>
                    <a:pt x="580" y="388"/>
                  </a:lnTo>
                  <a:lnTo>
                    <a:pt x="579" y="396"/>
                  </a:lnTo>
                  <a:lnTo>
                    <a:pt x="576" y="406"/>
                  </a:lnTo>
                  <a:lnTo>
                    <a:pt x="572" y="414"/>
                  </a:lnTo>
                  <a:lnTo>
                    <a:pt x="565" y="423"/>
                  </a:lnTo>
                  <a:lnTo>
                    <a:pt x="564" y="426"/>
                  </a:lnTo>
                  <a:lnTo>
                    <a:pt x="563" y="429"/>
                  </a:lnTo>
                  <a:lnTo>
                    <a:pt x="563" y="435"/>
                  </a:lnTo>
                  <a:lnTo>
                    <a:pt x="564" y="441"/>
                  </a:lnTo>
                  <a:lnTo>
                    <a:pt x="568" y="456"/>
                  </a:lnTo>
                  <a:lnTo>
                    <a:pt x="571" y="471"/>
                  </a:lnTo>
                  <a:lnTo>
                    <a:pt x="575" y="488"/>
                  </a:lnTo>
                  <a:lnTo>
                    <a:pt x="575" y="502"/>
                  </a:lnTo>
                  <a:lnTo>
                    <a:pt x="573" y="508"/>
                  </a:lnTo>
                  <a:lnTo>
                    <a:pt x="571" y="512"/>
                  </a:lnTo>
                  <a:lnTo>
                    <a:pt x="568" y="516"/>
                  </a:lnTo>
                  <a:lnTo>
                    <a:pt x="562" y="518"/>
                  </a:lnTo>
                  <a:lnTo>
                    <a:pt x="549" y="520"/>
                  </a:lnTo>
                  <a:lnTo>
                    <a:pt x="540" y="524"/>
                  </a:lnTo>
                  <a:lnTo>
                    <a:pt x="533" y="528"/>
                  </a:lnTo>
                  <a:lnTo>
                    <a:pt x="528" y="531"/>
                  </a:lnTo>
                  <a:lnTo>
                    <a:pt x="521" y="539"/>
                  </a:lnTo>
                  <a:lnTo>
                    <a:pt x="516" y="546"/>
                  </a:lnTo>
                  <a:lnTo>
                    <a:pt x="515" y="547"/>
                  </a:lnTo>
                  <a:lnTo>
                    <a:pt x="513" y="547"/>
                  </a:lnTo>
                  <a:lnTo>
                    <a:pt x="511" y="547"/>
                  </a:lnTo>
                  <a:lnTo>
                    <a:pt x="510" y="546"/>
                  </a:lnTo>
                  <a:lnTo>
                    <a:pt x="508" y="543"/>
                  </a:lnTo>
                  <a:lnTo>
                    <a:pt x="504" y="538"/>
                  </a:lnTo>
                  <a:lnTo>
                    <a:pt x="500" y="533"/>
                  </a:lnTo>
                  <a:lnTo>
                    <a:pt x="494" y="530"/>
                  </a:lnTo>
                  <a:lnTo>
                    <a:pt x="490" y="528"/>
                  </a:lnTo>
                  <a:lnTo>
                    <a:pt x="487" y="526"/>
                  </a:lnTo>
                  <a:lnTo>
                    <a:pt x="482" y="525"/>
                  </a:lnTo>
                  <a:lnTo>
                    <a:pt x="478" y="525"/>
                  </a:lnTo>
                  <a:lnTo>
                    <a:pt x="475" y="522"/>
                  </a:lnTo>
                  <a:lnTo>
                    <a:pt x="474" y="519"/>
                  </a:lnTo>
                  <a:lnTo>
                    <a:pt x="474" y="516"/>
                  </a:lnTo>
                  <a:lnTo>
                    <a:pt x="475" y="512"/>
                  </a:lnTo>
                  <a:lnTo>
                    <a:pt x="480" y="505"/>
                  </a:lnTo>
                  <a:lnTo>
                    <a:pt x="486" y="499"/>
                  </a:lnTo>
                  <a:lnTo>
                    <a:pt x="488" y="496"/>
                  </a:lnTo>
                  <a:lnTo>
                    <a:pt x="490" y="492"/>
                  </a:lnTo>
                  <a:lnTo>
                    <a:pt x="492" y="488"/>
                  </a:lnTo>
                  <a:lnTo>
                    <a:pt x="494" y="483"/>
                  </a:lnTo>
                  <a:lnTo>
                    <a:pt x="495" y="470"/>
                  </a:lnTo>
                  <a:lnTo>
                    <a:pt x="495" y="457"/>
                  </a:lnTo>
                  <a:lnTo>
                    <a:pt x="495" y="444"/>
                  </a:lnTo>
                  <a:lnTo>
                    <a:pt x="494" y="433"/>
                  </a:lnTo>
                  <a:lnTo>
                    <a:pt x="493" y="422"/>
                  </a:lnTo>
                  <a:lnTo>
                    <a:pt x="492" y="415"/>
                  </a:lnTo>
                  <a:lnTo>
                    <a:pt x="488" y="413"/>
                  </a:lnTo>
                  <a:lnTo>
                    <a:pt x="485" y="411"/>
                  </a:lnTo>
                  <a:lnTo>
                    <a:pt x="479" y="408"/>
                  </a:lnTo>
                  <a:lnTo>
                    <a:pt x="473" y="407"/>
                  </a:lnTo>
                  <a:lnTo>
                    <a:pt x="471" y="408"/>
                  </a:lnTo>
                  <a:lnTo>
                    <a:pt x="468" y="408"/>
                  </a:lnTo>
                  <a:lnTo>
                    <a:pt x="466" y="409"/>
                  </a:lnTo>
                  <a:lnTo>
                    <a:pt x="465" y="411"/>
                  </a:lnTo>
                  <a:lnTo>
                    <a:pt x="464" y="413"/>
                  </a:lnTo>
                  <a:lnTo>
                    <a:pt x="465" y="415"/>
                  </a:lnTo>
                  <a:lnTo>
                    <a:pt x="466" y="419"/>
                  </a:lnTo>
                  <a:lnTo>
                    <a:pt x="468" y="423"/>
                  </a:lnTo>
                  <a:lnTo>
                    <a:pt x="468" y="425"/>
                  </a:lnTo>
                  <a:lnTo>
                    <a:pt x="468" y="426"/>
                  </a:lnTo>
                  <a:lnTo>
                    <a:pt x="468" y="427"/>
                  </a:lnTo>
                  <a:lnTo>
                    <a:pt x="466" y="427"/>
                  </a:lnTo>
                  <a:lnTo>
                    <a:pt x="462" y="427"/>
                  </a:lnTo>
                  <a:lnTo>
                    <a:pt x="456" y="427"/>
                  </a:lnTo>
                  <a:lnTo>
                    <a:pt x="449" y="427"/>
                  </a:lnTo>
                  <a:lnTo>
                    <a:pt x="441" y="427"/>
                  </a:lnTo>
                  <a:lnTo>
                    <a:pt x="434" y="428"/>
                  </a:lnTo>
                  <a:lnTo>
                    <a:pt x="426" y="430"/>
                  </a:lnTo>
                  <a:lnTo>
                    <a:pt x="424" y="432"/>
                  </a:lnTo>
                  <a:lnTo>
                    <a:pt x="423" y="430"/>
                  </a:lnTo>
                  <a:lnTo>
                    <a:pt x="421" y="429"/>
                  </a:lnTo>
                  <a:lnTo>
                    <a:pt x="420" y="426"/>
                  </a:lnTo>
                  <a:lnTo>
                    <a:pt x="420" y="419"/>
                  </a:lnTo>
                  <a:lnTo>
                    <a:pt x="421" y="408"/>
                  </a:lnTo>
                  <a:lnTo>
                    <a:pt x="426" y="382"/>
                  </a:lnTo>
                  <a:lnTo>
                    <a:pt x="430" y="359"/>
                  </a:lnTo>
                  <a:close/>
                  <a:moveTo>
                    <a:pt x="365" y="26"/>
                  </a:moveTo>
                  <a:lnTo>
                    <a:pt x="368" y="30"/>
                  </a:lnTo>
                  <a:lnTo>
                    <a:pt x="370" y="34"/>
                  </a:lnTo>
                  <a:lnTo>
                    <a:pt x="372" y="36"/>
                  </a:lnTo>
                  <a:lnTo>
                    <a:pt x="375" y="37"/>
                  </a:lnTo>
                  <a:lnTo>
                    <a:pt x="378" y="37"/>
                  </a:lnTo>
                  <a:lnTo>
                    <a:pt x="383" y="35"/>
                  </a:lnTo>
                  <a:lnTo>
                    <a:pt x="386" y="33"/>
                  </a:lnTo>
                  <a:lnTo>
                    <a:pt x="390" y="30"/>
                  </a:lnTo>
                  <a:lnTo>
                    <a:pt x="391" y="29"/>
                  </a:lnTo>
                  <a:lnTo>
                    <a:pt x="393" y="29"/>
                  </a:lnTo>
                  <a:lnTo>
                    <a:pt x="396" y="29"/>
                  </a:lnTo>
                  <a:lnTo>
                    <a:pt x="397" y="30"/>
                  </a:lnTo>
                  <a:lnTo>
                    <a:pt x="405" y="37"/>
                  </a:lnTo>
                  <a:lnTo>
                    <a:pt x="409" y="44"/>
                  </a:lnTo>
                  <a:lnTo>
                    <a:pt x="411" y="49"/>
                  </a:lnTo>
                  <a:lnTo>
                    <a:pt x="411" y="55"/>
                  </a:lnTo>
                  <a:lnTo>
                    <a:pt x="406" y="65"/>
                  </a:lnTo>
                  <a:lnTo>
                    <a:pt x="400" y="76"/>
                  </a:lnTo>
                  <a:lnTo>
                    <a:pt x="400" y="77"/>
                  </a:lnTo>
                  <a:lnTo>
                    <a:pt x="402" y="78"/>
                  </a:lnTo>
                  <a:lnTo>
                    <a:pt x="403" y="78"/>
                  </a:lnTo>
                  <a:lnTo>
                    <a:pt x="405" y="78"/>
                  </a:lnTo>
                  <a:lnTo>
                    <a:pt x="412" y="77"/>
                  </a:lnTo>
                  <a:lnTo>
                    <a:pt x="421" y="76"/>
                  </a:lnTo>
                  <a:lnTo>
                    <a:pt x="438" y="71"/>
                  </a:lnTo>
                  <a:lnTo>
                    <a:pt x="447" y="71"/>
                  </a:lnTo>
                  <a:lnTo>
                    <a:pt x="452" y="76"/>
                  </a:lnTo>
                  <a:lnTo>
                    <a:pt x="455" y="82"/>
                  </a:lnTo>
                  <a:lnTo>
                    <a:pt x="458" y="87"/>
                  </a:lnTo>
                  <a:lnTo>
                    <a:pt x="460" y="91"/>
                  </a:lnTo>
                  <a:lnTo>
                    <a:pt x="461" y="95"/>
                  </a:lnTo>
                  <a:lnTo>
                    <a:pt x="461" y="99"/>
                  </a:lnTo>
                  <a:lnTo>
                    <a:pt x="460" y="103"/>
                  </a:lnTo>
                  <a:lnTo>
                    <a:pt x="459" y="106"/>
                  </a:lnTo>
                  <a:lnTo>
                    <a:pt x="455" y="112"/>
                  </a:lnTo>
                  <a:lnTo>
                    <a:pt x="452" y="116"/>
                  </a:lnTo>
                  <a:lnTo>
                    <a:pt x="448" y="117"/>
                  </a:lnTo>
                  <a:lnTo>
                    <a:pt x="447" y="117"/>
                  </a:lnTo>
                  <a:lnTo>
                    <a:pt x="441" y="105"/>
                  </a:lnTo>
                  <a:lnTo>
                    <a:pt x="437" y="98"/>
                  </a:lnTo>
                  <a:lnTo>
                    <a:pt x="431" y="95"/>
                  </a:lnTo>
                  <a:lnTo>
                    <a:pt x="425" y="92"/>
                  </a:lnTo>
                  <a:lnTo>
                    <a:pt x="420" y="92"/>
                  </a:lnTo>
                  <a:lnTo>
                    <a:pt x="417" y="94"/>
                  </a:lnTo>
                  <a:lnTo>
                    <a:pt x="414" y="95"/>
                  </a:lnTo>
                  <a:lnTo>
                    <a:pt x="414" y="96"/>
                  </a:lnTo>
                  <a:lnTo>
                    <a:pt x="413" y="104"/>
                  </a:lnTo>
                  <a:lnTo>
                    <a:pt x="412" y="110"/>
                  </a:lnTo>
                  <a:lnTo>
                    <a:pt x="410" y="115"/>
                  </a:lnTo>
                  <a:lnTo>
                    <a:pt x="407" y="117"/>
                  </a:lnTo>
                  <a:lnTo>
                    <a:pt x="404" y="118"/>
                  </a:lnTo>
                  <a:lnTo>
                    <a:pt x="400" y="118"/>
                  </a:lnTo>
                  <a:lnTo>
                    <a:pt x="398" y="117"/>
                  </a:lnTo>
                  <a:lnTo>
                    <a:pt x="396" y="113"/>
                  </a:lnTo>
                  <a:lnTo>
                    <a:pt x="392" y="103"/>
                  </a:lnTo>
                  <a:lnTo>
                    <a:pt x="390" y="94"/>
                  </a:lnTo>
                  <a:lnTo>
                    <a:pt x="386" y="92"/>
                  </a:lnTo>
                  <a:lnTo>
                    <a:pt x="383" y="92"/>
                  </a:lnTo>
                  <a:lnTo>
                    <a:pt x="379" y="95"/>
                  </a:lnTo>
                  <a:lnTo>
                    <a:pt x="378" y="97"/>
                  </a:lnTo>
                  <a:lnTo>
                    <a:pt x="378" y="110"/>
                  </a:lnTo>
                  <a:lnTo>
                    <a:pt x="377" y="123"/>
                  </a:lnTo>
                  <a:lnTo>
                    <a:pt x="370" y="123"/>
                  </a:lnTo>
                  <a:lnTo>
                    <a:pt x="361" y="123"/>
                  </a:lnTo>
                  <a:lnTo>
                    <a:pt x="358" y="110"/>
                  </a:lnTo>
                  <a:lnTo>
                    <a:pt x="358" y="96"/>
                  </a:lnTo>
                  <a:lnTo>
                    <a:pt x="358" y="89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2" y="81"/>
                  </a:lnTo>
                  <a:lnTo>
                    <a:pt x="364" y="80"/>
                  </a:lnTo>
                  <a:lnTo>
                    <a:pt x="366" y="80"/>
                  </a:lnTo>
                  <a:lnTo>
                    <a:pt x="377" y="78"/>
                  </a:lnTo>
                  <a:lnTo>
                    <a:pt x="385" y="76"/>
                  </a:lnTo>
                  <a:lnTo>
                    <a:pt x="391" y="72"/>
                  </a:lnTo>
                  <a:lnTo>
                    <a:pt x="393" y="69"/>
                  </a:lnTo>
                  <a:lnTo>
                    <a:pt x="395" y="64"/>
                  </a:lnTo>
                  <a:lnTo>
                    <a:pt x="393" y="60"/>
                  </a:lnTo>
                  <a:lnTo>
                    <a:pt x="391" y="54"/>
                  </a:lnTo>
                  <a:lnTo>
                    <a:pt x="386" y="49"/>
                  </a:lnTo>
                  <a:lnTo>
                    <a:pt x="384" y="48"/>
                  </a:lnTo>
                  <a:lnTo>
                    <a:pt x="382" y="49"/>
                  </a:lnTo>
                  <a:lnTo>
                    <a:pt x="378" y="49"/>
                  </a:lnTo>
                  <a:lnTo>
                    <a:pt x="373" y="50"/>
                  </a:lnTo>
                  <a:lnTo>
                    <a:pt x="370" y="51"/>
                  </a:lnTo>
                  <a:lnTo>
                    <a:pt x="366" y="51"/>
                  </a:lnTo>
                  <a:lnTo>
                    <a:pt x="364" y="50"/>
                  </a:lnTo>
                  <a:lnTo>
                    <a:pt x="363" y="48"/>
                  </a:lnTo>
                  <a:lnTo>
                    <a:pt x="363" y="37"/>
                  </a:lnTo>
                  <a:lnTo>
                    <a:pt x="365" y="26"/>
                  </a:lnTo>
                  <a:close/>
                  <a:moveTo>
                    <a:pt x="431" y="164"/>
                  </a:moveTo>
                  <a:lnTo>
                    <a:pt x="448" y="152"/>
                  </a:lnTo>
                  <a:lnTo>
                    <a:pt x="455" y="147"/>
                  </a:lnTo>
                  <a:lnTo>
                    <a:pt x="458" y="149"/>
                  </a:lnTo>
                  <a:lnTo>
                    <a:pt x="466" y="156"/>
                  </a:lnTo>
                  <a:lnTo>
                    <a:pt x="461" y="184"/>
                  </a:lnTo>
                  <a:lnTo>
                    <a:pt x="459" y="201"/>
                  </a:lnTo>
                  <a:lnTo>
                    <a:pt x="459" y="208"/>
                  </a:lnTo>
                  <a:lnTo>
                    <a:pt x="459" y="216"/>
                  </a:lnTo>
                  <a:lnTo>
                    <a:pt x="460" y="227"/>
                  </a:lnTo>
                  <a:lnTo>
                    <a:pt x="461" y="241"/>
                  </a:lnTo>
                  <a:lnTo>
                    <a:pt x="452" y="249"/>
                  </a:lnTo>
                  <a:lnTo>
                    <a:pt x="445" y="258"/>
                  </a:lnTo>
                  <a:lnTo>
                    <a:pt x="438" y="268"/>
                  </a:lnTo>
                  <a:lnTo>
                    <a:pt x="433" y="277"/>
                  </a:lnTo>
                  <a:lnTo>
                    <a:pt x="425" y="296"/>
                  </a:lnTo>
                  <a:lnTo>
                    <a:pt x="419" y="309"/>
                  </a:lnTo>
                  <a:lnTo>
                    <a:pt x="417" y="310"/>
                  </a:lnTo>
                  <a:lnTo>
                    <a:pt x="414" y="310"/>
                  </a:lnTo>
                  <a:lnTo>
                    <a:pt x="412" y="308"/>
                  </a:lnTo>
                  <a:lnTo>
                    <a:pt x="409" y="305"/>
                  </a:lnTo>
                  <a:lnTo>
                    <a:pt x="405" y="302"/>
                  </a:lnTo>
                  <a:lnTo>
                    <a:pt x="400" y="301"/>
                  </a:lnTo>
                  <a:lnTo>
                    <a:pt x="396" y="301"/>
                  </a:lnTo>
                  <a:lnTo>
                    <a:pt x="389" y="302"/>
                  </a:lnTo>
                  <a:lnTo>
                    <a:pt x="386" y="288"/>
                  </a:lnTo>
                  <a:lnTo>
                    <a:pt x="384" y="271"/>
                  </a:lnTo>
                  <a:lnTo>
                    <a:pt x="384" y="264"/>
                  </a:lnTo>
                  <a:lnTo>
                    <a:pt x="384" y="258"/>
                  </a:lnTo>
                  <a:lnTo>
                    <a:pt x="385" y="256"/>
                  </a:lnTo>
                  <a:lnTo>
                    <a:pt x="386" y="254"/>
                  </a:lnTo>
                  <a:lnTo>
                    <a:pt x="387" y="253"/>
                  </a:lnTo>
                  <a:lnTo>
                    <a:pt x="390" y="253"/>
                  </a:lnTo>
                  <a:lnTo>
                    <a:pt x="399" y="251"/>
                  </a:lnTo>
                  <a:lnTo>
                    <a:pt x="407" y="250"/>
                  </a:lnTo>
                  <a:lnTo>
                    <a:pt x="413" y="248"/>
                  </a:lnTo>
                  <a:lnTo>
                    <a:pt x="419" y="246"/>
                  </a:lnTo>
                  <a:lnTo>
                    <a:pt x="424" y="242"/>
                  </a:lnTo>
                  <a:lnTo>
                    <a:pt x="427" y="237"/>
                  </a:lnTo>
                  <a:lnTo>
                    <a:pt x="431" y="233"/>
                  </a:lnTo>
                  <a:lnTo>
                    <a:pt x="432" y="228"/>
                  </a:lnTo>
                  <a:lnTo>
                    <a:pt x="434" y="215"/>
                  </a:lnTo>
                  <a:lnTo>
                    <a:pt x="434" y="200"/>
                  </a:lnTo>
                  <a:lnTo>
                    <a:pt x="433" y="182"/>
                  </a:lnTo>
                  <a:lnTo>
                    <a:pt x="431" y="164"/>
                  </a:lnTo>
                  <a:close/>
                  <a:moveTo>
                    <a:pt x="279" y="391"/>
                  </a:moveTo>
                  <a:lnTo>
                    <a:pt x="290" y="382"/>
                  </a:lnTo>
                  <a:lnTo>
                    <a:pt x="299" y="375"/>
                  </a:lnTo>
                  <a:lnTo>
                    <a:pt x="306" y="370"/>
                  </a:lnTo>
                  <a:lnTo>
                    <a:pt x="310" y="364"/>
                  </a:lnTo>
                  <a:lnTo>
                    <a:pt x="314" y="361"/>
                  </a:lnTo>
                  <a:lnTo>
                    <a:pt x="317" y="359"/>
                  </a:lnTo>
                  <a:lnTo>
                    <a:pt x="322" y="360"/>
                  </a:lnTo>
                  <a:lnTo>
                    <a:pt x="328" y="363"/>
                  </a:lnTo>
                  <a:lnTo>
                    <a:pt x="328" y="377"/>
                  </a:lnTo>
                  <a:lnTo>
                    <a:pt x="329" y="384"/>
                  </a:lnTo>
                  <a:lnTo>
                    <a:pt x="331" y="387"/>
                  </a:lnTo>
                  <a:lnTo>
                    <a:pt x="334" y="389"/>
                  </a:lnTo>
                  <a:lnTo>
                    <a:pt x="336" y="391"/>
                  </a:lnTo>
                  <a:lnTo>
                    <a:pt x="337" y="394"/>
                  </a:lnTo>
                  <a:lnTo>
                    <a:pt x="338" y="401"/>
                  </a:lnTo>
                  <a:lnTo>
                    <a:pt x="340" y="415"/>
                  </a:lnTo>
                  <a:lnTo>
                    <a:pt x="317" y="446"/>
                  </a:lnTo>
                  <a:lnTo>
                    <a:pt x="299" y="471"/>
                  </a:lnTo>
                  <a:lnTo>
                    <a:pt x="289" y="482"/>
                  </a:lnTo>
                  <a:lnTo>
                    <a:pt x="279" y="491"/>
                  </a:lnTo>
                  <a:lnTo>
                    <a:pt x="266" y="501"/>
                  </a:lnTo>
                  <a:lnTo>
                    <a:pt x="251" y="509"/>
                  </a:lnTo>
                  <a:lnTo>
                    <a:pt x="250" y="501"/>
                  </a:lnTo>
                  <a:lnTo>
                    <a:pt x="250" y="492"/>
                  </a:lnTo>
                  <a:lnTo>
                    <a:pt x="251" y="485"/>
                  </a:lnTo>
                  <a:lnTo>
                    <a:pt x="253" y="480"/>
                  </a:lnTo>
                  <a:lnTo>
                    <a:pt x="259" y="469"/>
                  </a:lnTo>
                  <a:lnTo>
                    <a:pt x="266" y="460"/>
                  </a:lnTo>
                  <a:lnTo>
                    <a:pt x="269" y="454"/>
                  </a:lnTo>
                  <a:lnTo>
                    <a:pt x="272" y="448"/>
                  </a:lnTo>
                  <a:lnTo>
                    <a:pt x="275" y="442"/>
                  </a:lnTo>
                  <a:lnTo>
                    <a:pt x="278" y="434"/>
                  </a:lnTo>
                  <a:lnTo>
                    <a:pt x="280" y="426"/>
                  </a:lnTo>
                  <a:lnTo>
                    <a:pt x="280" y="415"/>
                  </a:lnTo>
                  <a:lnTo>
                    <a:pt x="280" y="404"/>
                  </a:lnTo>
                  <a:lnTo>
                    <a:pt x="279" y="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1" name="Rectangle 22"/>
            <p:cNvSpPr>
              <a:spLocks noChangeArrowheads="1"/>
            </p:cNvSpPr>
            <p:nvPr/>
          </p:nvSpPr>
          <p:spPr bwMode="auto">
            <a:xfrm>
              <a:off x="951310" y="565249"/>
              <a:ext cx="269875" cy="84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2" name="Rectangle 23"/>
            <p:cNvSpPr>
              <a:spLocks noChangeArrowheads="1"/>
            </p:cNvSpPr>
            <p:nvPr/>
          </p:nvSpPr>
          <p:spPr bwMode="auto">
            <a:xfrm>
              <a:off x="632223" y="84464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3" name="Rectangle 24"/>
            <p:cNvSpPr>
              <a:spLocks noChangeArrowheads="1"/>
            </p:cNvSpPr>
            <p:nvPr/>
          </p:nvSpPr>
          <p:spPr bwMode="auto">
            <a:xfrm>
              <a:off x="632223" y="86369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4" name="Freeform 25"/>
            <p:cNvSpPr>
              <a:spLocks noEditPoints="1"/>
            </p:cNvSpPr>
            <p:nvPr/>
          </p:nvSpPr>
          <p:spPr bwMode="auto">
            <a:xfrm>
              <a:off x="665560" y="125512"/>
              <a:ext cx="704850" cy="330200"/>
            </a:xfrm>
            <a:custGeom>
              <a:avLst/>
              <a:gdLst>
                <a:gd name="T0" fmla="*/ 236 w 2220"/>
                <a:gd name="T1" fmla="*/ 440 h 1042"/>
                <a:gd name="T2" fmla="*/ 134 w 2220"/>
                <a:gd name="T3" fmla="*/ 482 h 1042"/>
                <a:gd name="T4" fmla="*/ 0 w 2220"/>
                <a:gd name="T5" fmla="*/ 362 h 1042"/>
                <a:gd name="T6" fmla="*/ 130 w 2220"/>
                <a:gd name="T7" fmla="*/ 291 h 1042"/>
                <a:gd name="T8" fmla="*/ 65 w 2220"/>
                <a:gd name="T9" fmla="*/ 335 h 1042"/>
                <a:gd name="T10" fmla="*/ 188 w 2220"/>
                <a:gd name="T11" fmla="*/ 469 h 1042"/>
                <a:gd name="T12" fmla="*/ 117 w 2220"/>
                <a:gd name="T13" fmla="*/ 400 h 1042"/>
                <a:gd name="T14" fmla="*/ 294 w 2220"/>
                <a:gd name="T15" fmla="*/ 185 h 1042"/>
                <a:gd name="T16" fmla="*/ 330 w 2220"/>
                <a:gd name="T17" fmla="*/ 221 h 1042"/>
                <a:gd name="T18" fmla="*/ 334 w 2220"/>
                <a:gd name="T19" fmla="*/ 358 h 1042"/>
                <a:gd name="T20" fmla="*/ 375 w 2220"/>
                <a:gd name="T21" fmla="*/ 362 h 1042"/>
                <a:gd name="T22" fmla="*/ 292 w 2220"/>
                <a:gd name="T23" fmla="*/ 383 h 1042"/>
                <a:gd name="T24" fmla="*/ 181 w 2220"/>
                <a:gd name="T25" fmla="*/ 222 h 1042"/>
                <a:gd name="T26" fmla="*/ 448 w 2220"/>
                <a:gd name="T27" fmla="*/ 207 h 1042"/>
                <a:gd name="T28" fmla="*/ 556 w 2220"/>
                <a:gd name="T29" fmla="*/ 190 h 1042"/>
                <a:gd name="T30" fmla="*/ 554 w 2220"/>
                <a:gd name="T31" fmla="*/ 280 h 1042"/>
                <a:gd name="T32" fmla="*/ 487 w 2220"/>
                <a:gd name="T33" fmla="*/ 166 h 1042"/>
                <a:gd name="T34" fmla="*/ 468 w 2220"/>
                <a:gd name="T35" fmla="*/ 238 h 1042"/>
                <a:gd name="T36" fmla="*/ 428 w 2220"/>
                <a:gd name="T37" fmla="*/ 328 h 1042"/>
                <a:gd name="T38" fmla="*/ 683 w 2220"/>
                <a:gd name="T39" fmla="*/ 107 h 1042"/>
                <a:gd name="T40" fmla="*/ 671 w 2220"/>
                <a:gd name="T41" fmla="*/ 242 h 1042"/>
                <a:gd name="T42" fmla="*/ 639 w 2220"/>
                <a:gd name="T43" fmla="*/ 88 h 1042"/>
                <a:gd name="T44" fmla="*/ 717 w 2220"/>
                <a:gd name="T45" fmla="*/ 20 h 1042"/>
                <a:gd name="T46" fmla="*/ 930 w 2220"/>
                <a:gd name="T47" fmla="*/ 1 h 1042"/>
                <a:gd name="T48" fmla="*/ 952 w 2220"/>
                <a:gd name="T49" fmla="*/ 214 h 1042"/>
                <a:gd name="T50" fmla="*/ 851 w 2220"/>
                <a:gd name="T51" fmla="*/ 151 h 1042"/>
                <a:gd name="T52" fmla="*/ 968 w 2220"/>
                <a:gd name="T53" fmla="*/ 84 h 1042"/>
                <a:gd name="T54" fmla="*/ 1132 w 2220"/>
                <a:gd name="T55" fmla="*/ 145 h 1042"/>
                <a:gd name="T56" fmla="*/ 1139 w 2220"/>
                <a:gd name="T57" fmla="*/ 35 h 1042"/>
                <a:gd name="T58" fmla="*/ 1110 w 2220"/>
                <a:gd name="T59" fmla="*/ 234 h 1042"/>
                <a:gd name="T60" fmla="*/ 1083 w 2220"/>
                <a:gd name="T61" fmla="*/ 122 h 1042"/>
                <a:gd name="T62" fmla="*/ 1152 w 2220"/>
                <a:gd name="T63" fmla="*/ 23 h 1042"/>
                <a:gd name="T64" fmla="*/ 1177 w 2220"/>
                <a:gd name="T65" fmla="*/ 150 h 1042"/>
                <a:gd name="T66" fmla="*/ 1446 w 2220"/>
                <a:gd name="T67" fmla="*/ 121 h 1042"/>
                <a:gd name="T68" fmla="*/ 1315 w 2220"/>
                <a:gd name="T69" fmla="*/ 291 h 1042"/>
                <a:gd name="T70" fmla="*/ 1300 w 2220"/>
                <a:gd name="T71" fmla="*/ 253 h 1042"/>
                <a:gd name="T72" fmla="*/ 1419 w 2220"/>
                <a:gd name="T73" fmla="*/ 135 h 1042"/>
                <a:gd name="T74" fmla="*/ 1647 w 2220"/>
                <a:gd name="T75" fmla="*/ 259 h 1042"/>
                <a:gd name="T76" fmla="*/ 1574 w 2220"/>
                <a:gd name="T77" fmla="*/ 484 h 1042"/>
                <a:gd name="T78" fmla="*/ 1449 w 2220"/>
                <a:gd name="T79" fmla="*/ 359 h 1042"/>
                <a:gd name="T80" fmla="*/ 1565 w 2220"/>
                <a:gd name="T81" fmla="*/ 266 h 1042"/>
                <a:gd name="T82" fmla="*/ 1584 w 2220"/>
                <a:gd name="T83" fmla="*/ 353 h 1042"/>
                <a:gd name="T84" fmla="*/ 1817 w 2220"/>
                <a:gd name="T85" fmla="*/ 583 h 1042"/>
                <a:gd name="T86" fmla="*/ 1690 w 2220"/>
                <a:gd name="T87" fmla="*/ 426 h 1042"/>
                <a:gd name="T88" fmla="*/ 1903 w 2220"/>
                <a:gd name="T89" fmla="*/ 421 h 1042"/>
                <a:gd name="T90" fmla="*/ 1877 w 2220"/>
                <a:gd name="T91" fmla="*/ 411 h 1042"/>
                <a:gd name="T92" fmla="*/ 1726 w 2220"/>
                <a:gd name="T93" fmla="*/ 535 h 1042"/>
                <a:gd name="T94" fmla="*/ 2073 w 2220"/>
                <a:gd name="T95" fmla="*/ 664 h 1042"/>
                <a:gd name="T96" fmla="*/ 1943 w 2220"/>
                <a:gd name="T97" fmla="*/ 711 h 1042"/>
                <a:gd name="T98" fmla="*/ 1905 w 2220"/>
                <a:gd name="T99" fmla="*/ 780 h 1042"/>
                <a:gd name="T100" fmla="*/ 1931 w 2220"/>
                <a:gd name="T101" fmla="*/ 627 h 1042"/>
                <a:gd name="T102" fmla="*/ 1981 w 2220"/>
                <a:gd name="T103" fmla="*/ 516 h 1042"/>
                <a:gd name="T104" fmla="*/ 1957 w 2220"/>
                <a:gd name="T105" fmla="*/ 599 h 1042"/>
                <a:gd name="T106" fmla="*/ 1839 w 2220"/>
                <a:gd name="T107" fmla="*/ 680 h 1042"/>
                <a:gd name="T108" fmla="*/ 1922 w 2220"/>
                <a:gd name="T109" fmla="*/ 576 h 1042"/>
                <a:gd name="T110" fmla="*/ 2071 w 2220"/>
                <a:gd name="T111" fmla="*/ 783 h 1042"/>
                <a:gd name="T112" fmla="*/ 2152 w 2220"/>
                <a:gd name="T113" fmla="*/ 793 h 1042"/>
                <a:gd name="T114" fmla="*/ 2008 w 2220"/>
                <a:gd name="T115" fmla="*/ 853 h 1042"/>
                <a:gd name="T116" fmla="*/ 2219 w 2220"/>
                <a:gd name="T117" fmla="*/ 928 h 1042"/>
                <a:gd name="T118" fmla="*/ 2029 w 2220"/>
                <a:gd name="T119" fmla="*/ 1036 h 1042"/>
                <a:gd name="T120" fmla="*/ 2033 w 2220"/>
                <a:gd name="T121" fmla="*/ 971 h 1042"/>
                <a:gd name="T122" fmla="*/ 1981 w 2220"/>
                <a:gd name="T123" fmla="*/ 87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20" h="1042">
                  <a:moveTo>
                    <a:pt x="110" y="393"/>
                  </a:moveTo>
                  <a:lnTo>
                    <a:pt x="126" y="379"/>
                  </a:lnTo>
                  <a:lnTo>
                    <a:pt x="134" y="372"/>
                  </a:lnTo>
                  <a:lnTo>
                    <a:pt x="142" y="366"/>
                  </a:lnTo>
                  <a:lnTo>
                    <a:pt x="150" y="362"/>
                  </a:lnTo>
                  <a:lnTo>
                    <a:pt x="157" y="357"/>
                  </a:lnTo>
                  <a:lnTo>
                    <a:pt x="165" y="355"/>
                  </a:lnTo>
                  <a:lnTo>
                    <a:pt x="172" y="352"/>
                  </a:lnTo>
                  <a:lnTo>
                    <a:pt x="179" y="351"/>
                  </a:lnTo>
                  <a:lnTo>
                    <a:pt x="186" y="351"/>
                  </a:lnTo>
                  <a:lnTo>
                    <a:pt x="192" y="352"/>
                  </a:lnTo>
                  <a:lnTo>
                    <a:pt x="205" y="356"/>
                  </a:lnTo>
                  <a:lnTo>
                    <a:pt x="216" y="360"/>
                  </a:lnTo>
                  <a:lnTo>
                    <a:pt x="224" y="367"/>
                  </a:lnTo>
                  <a:lnTo>
                    <a:pt x="232" y="376"/>
                  </a:lnTo>
                  <a:lnTo>
                    <a:pt x="238" y="385"/>
                  </a:lnTo>
                  <a:lnTo>
                    <a:pt x="241" y="394"/>
                  </a:lnTo>
                  <a:lnTo>
                    <a:pt x="244" y="406"/>
                  </a:lnTo>
                  <a:lnTo>
                    <a:pt x="244" y="417"/>
                  </a:lnTo>
                  <a:lnTo>
                    <a:pt x="243" y="422"/>
                  </a:lnTo>
                  <a:lnTo>
                    <a:pt x="241" y="428"/>
                  </a:lnTo>
                  <a:lnTo>
                    <a:pt x="239" y="434"/>
                  </a:lnTo>
                  <a:lnTo>
                    <a:pt x="236" y="440"/>
                  </a:lnTo>
                  <a:lnTo>
                    <a:pt x="227" y="452"/>
                  </a:lnTo>
                  <a:lnTo>
                    <a:pt x="217" y="462"/>
                  </a:lnTo>
                  <a:lnTo>
                    <a:pt x="212" y="466"/>
                  </a:lnTo>
                  <a:lnTo>
                    <a:pt x="207" y="469"/>
                  </a:lnTo>
                  <a:lnTo>
                    <a:pt x="204" y="473"/>
                  </a:lnTo>
                  <a:lnTo>
                    <a:pt x="200" y="475"/>
                  </a:lnTo>
                  <a:lnTo>
                    <a:pt x="192" y="481"/>
                  </a:lnTo>
                  <a:lnTo>
                    <a:pt x="186" y="486"/>
                  </a:lnTo>
                  <a:lnTo>
                    <a:pt x="177" y="491"/>
                  </a:lnTo>
                  <a:lnTo>
                    <a:pt x="167" y="500"/>
                  </a:lnTo>
                  <a:lnTo>
                    <a:pt x="162" y="504"/>
                  </a:lnTo>
                  <a:lnTo>
                    <a:pt x="154" y="512"/>
                  </a:lnTo>
                  <a:lnTo>
                    <a:pt x="145" y="519"/>
                  </a:lnTo>
                  <a:lnTo>
                    <a:pt x="138" y="526"/>
                  </a:lnTo>
                  <a:lnTo>
                    <a:pt x="130" y="517"/>
                  </a:lnTo>
                  <a:lnTo>
                    <a:pt x="135" y="514"/>
                  </a:lnTo>
                  <a:lnTo>
                    <a:pt x="137" y="511"/>
                  </a:lnTo>
                  <a:lnTo>
                    <a:pt x="140" y="507"/>
                  </a:lnTo>
                  <a:lnTo>
                    <a:pt x="140" y="503"/>
                  </a:lnTo>
                  <a:lnTo>
                    <a:pt x="140" y="498"/>
                  </a:lnTo>
                  <a:lnTo>
                    <a:pt x="138" y="493"/>
                  </a:lnTo>
                  <a:lnTo>
                    <a:pt x="136" y="488"/>
                  </a:lnTo>
                  <a:lnTo>
                    <a:pt x="134" y="482"/>
                  </a:lnTo>
                  <a:lnTo>
                    <a:pt x="129" y="477"/>
                  </a:lnTo>
                  <a:lnTo>
                    <a:pt x="124" y="471"/>
                  </a:lnTo>
                  <a:lnTo>
                    <a:pt x="119" y="464"/>
                  </a:lnTo>
                  <a:lnTo>
                    <a:pt x="114" y="459"/>
                  </a:lnTo>
                  <a:lnTo>
                    <a:pt x="106" y="449"/>
                  </a:lnTo>
                  <a:lnTo>
                    <a:pt x="98" y="440"/>
                  </a:lnTo>
                  <a:lnTo>
                    <a:pt x="91" y="431"/>
                  </a:lnTo>
                  <a:lnTo>
                    <a:pt x="83" y="424"/>
                  </a:lnTo>
                  <a:lnTo>
                    <a:pt x="78" y="417"/>
                  </a:lnTo>
                  <a:lnTo>
                    <a:pt x="73" y="411"/>
                  </a:lnTo>
                  <a:lnTo>
                    <a:pt x="68" y="405"/>
                  </a:lnTo>
                  <a:lnTo>
                    <a:pt x="62" y="399"/>
                  </a:lnTo>
                  <a:lnTo>
                    <a:pt x="51" y="385"/>
                  </a:lnTo>
                  <a:lnTo>
                    <a:pt x="43" y="377"/>
                  </a:lnTo>
                  <a:lnTo>
                    <a:pt x="38" y="372"/>
                  </a:lnTo>
                  <a:lnTo>
                    <a:pt x="33" y="369"/>
                  </a:lnTo>
                  <a:lnTo>
                    <a:pt x="29" y="366"/>
                  </a:lnTo>
                  <a:lnTo>
                    <a:pt x="25" y="365"/>
                  </a:lnTo>
                  <a:lnTo>
                    <a:pt x="20" y="365"/>
                  </a:lnTo>
                  <a:lnTo>
                    <a:pt x="16" y="366"/>
                  </a:lnTo>
                  <a:lnTo>
                    <a:pt x="12" y="369"/>
                  </a:lnTo>
                  <a:lnTo>
                    <a:pt x="9" y="372"/>
                  </a:lnTo>
                  <a:lnTo>
                    <a:pt x="0" y="362"/>
                  </a:lnTo>
                  <a:lnTo>
                    <a:pt x="4" y="359"/>
                  </a:lnTo>
                  <a:lnTo>
                    <a:pt x="6" y="357"/>
                  </a:lnTo>
                  <a:lnTo>
                    <a:pt x="12" y="352"/>
                  </a:lnTo>
                  <a:lnTo>
                    <a:pt x="17" y="350"/>
                  </a:lnTo>
                  <a:lnTo>
                    <a:pt x="22" y="345"/>
                  </a:lnTo>
                  <a:lnTo>
                    <a:pt x="26" y="343"/>
                  </a:lnTo>
                  <a:lnTo>
                    <a:pt x="30" y="339"/>
                  </a:lnTo>
                  <a:lnTo>
                    <a:pt x="34" y="337"/>
                  </a:lnTo>
                  <a:lnTo>
                    <a:pt x="44" y="329"/>
                  </a:lnTo>
                  <a:lnTo>
                    <a:pt x="54" y="321"/>
                  </a:lnTo>
                  <a:lnTo>
                    <a:pt x="68" y="309"/>
                  </a:lnTo>
                  <a:lnTo>
                    <a:pt x="80" y="298"/>
                  </a:lnTo>
                  <a:lnTo>
                    <a:pt x="89" y="290"/>
                  </a:lnTo>
                  <a:lnTo>
                    <a:pt x="98" y="282"/>
                  </a:lnTo>
                  <a:lnTo>
                    <a:pt x="106" y="275"/>
                  </a:lnTo>
                  <a:lnTo>
                    <a:pt x="110" y="270"/>
                  </a:lnTo>
                  <a:lnTo>
                    <a:pt x="112" y="269"/>
                  </a:lnTo>
                  <a:lnTo>
                    <a:pt x="113" y="268"/>
                  </a:lnTo>
                  <a:lnTo>
                    <a:pt x="114" y="267"/>
                  </a:lnTo>
                  <a:lnTo>
                    <a:pt x="115" y="266"/>
                  </a:lnTo>
                  <a:lnTo>
                    <a:pt x="120" y="273"/>
                  </a:lnTo>
                  <a:lnTo>
                    <a:pt x="126" y="281"/>
                  </a:lnTo>
                  <a:lnTo>
                    <a:pt x="130" y="291"/>
                  </a:lnTo>
                  <a:lnTo>
                    <a:pt x="135" y="301"/>
                  </a:lnTo>
                  <a:lnTo>
                    <a:pt x="140" y="309"/>
                  </a:lnTo>
                  <a:lnTo>
                    <a:pt x="142" y="317"/>
                  </a:lnTo>
                  <a:lnTo>
                    <a:pt x="134" y="324"/>
                  </a:lnTo>
                  <a:lnTo>
                    <a:pt x="129" y="316"/>
                  </a:lnTo>
                  <a:lnTo>
                    <a:pt x="123" y="309"/>
                  </a:lnTo>
                  <a:lnTo>
                    <a:pt x="120" y="305"/>
                  </a:lnTo>
                  <a:lnTo>
                    <a:pt x="116" y="303"/>
                  </a:lnTo>
                  <a:lnTo>
                    <a:pt x="113" y="301"/>
                  </a:lnTo>
                  <a:lnTo>
                    <a:pt x="109" y="301"/>
                  </a:lnTo>
                  <a:lnTo>
                    <a:pt x="106" y="300"/>
                  </a:lnTo>
                  <a:lnTo>
                    <a:pt x="102" y="301"/>
                  </a:lnTo>
                  <a:lnTo>
                    <a:pt x="99" y="302"/>
                  </a:lnTo>
                  <a:lnTo>
                    <a:pt x="94" y="304"/>
                  </a:lnTo>
                  <a:lnTo>
                    <a:pt x="87" y="309"/>
                  </a:lnTo>
                  <a:lnTo>
                    <a:pt x="79" y="316"/>
                  </a:lnTo>
                  <a:lnTo>
                    <a:pt x="75" y="319"/>
                  </a:lnTo>
                  <a:lnTo>
                    <a:pt x="72" y="322"/>
                  </a:lnTo>
                  <a:lnTo>
                    <a:pt x="68" y="325"/>
                  </a:lnTo>
                  <a:lnTo>
                    <a:pt x="66" y="328"/>
                  </a:lnTo>
                  <a:lnTo>
                    <a:pt x="64" y="330"/>
                  </a:lnTo>
                  <a:lnTo>
                    <a:pt x="61" y="331"/>
                  </a:lnTo>
                  <a:lnTo>
                    <a:pt x="65" y="335"/>
                  </a:lnTo>
                  <a:lnTo>
                    <a:pt x="67" y="338"/>
                  </a:lnTo>
                  <a:lnTo>
                    <a:pt x="69" y="343"/>
                  </a:lnTo>
                  <a:lnTo>
                    <a:pt x="73" y="347"/>
                  </a:lnTo>
                  <a:lnTo>
                    <a:pt x="80" y="356"/>
                  </a:lnTo>
                  <a:lnTo>
                    <a:pt x="89" y="366"/>
                  </a:lnTo>
                  <a:lnTo>
                    <a:pt x="102" y="383"/>
                  </a:lnTo>
                  <a:lnTo>
                    <a:pt x="110" y="393"/>
                  </a:lnTo>
                  <a:close/>
                  <a:moveTo>
                    <a:pt x="117" y="400"/>
                  </a:moveTo>
                  <a:lnTo>
                    <a:pt x="127" y="411"/>
                  </a:lnTo>
                  <a:lnTo>
                    <a:pt x="142" y="429"/>
                  </a:lnTo>
                  <a:lnTo>
                    <a:pt x="147" y="435"/>
                  </a:lnTo>
                  <a:lnTo>
                    <a:pt x="150" y="440"/>
                  </a:lnTo>
                  <a:lnTo>
                    <a:pt x="155" y="446"/>
                  </a:lnTo>
                  <a:lnTo>
                    <a:pt x="162" y="453"/>
                  </a:lnTo>
                  <a:lnTo>
                    <a:pt x="164" y="455"/>
                  </a:lnTo>
                  <a:lnTo>
                    <a:pt x="167" y="457"/>
                  </a:lnTo>
                  <a:lnTo>
                    <a:pt x="169" y="460"/>
                  </a:lnTo>
                  <a:lnTo>
                    <a:pt x="171" y="463"/>
                  </a:lnTo>
                  <a:lnTo>
                    <a:pt x="174" y="466"/>
                  </a:lnTo>
                  <a:lnTo>
                    <a:pt x="177" y="468"/>
                  </a:lnTo>
                  <a:lnTo>
                    <a:pt x="181" y="469"/>
                  </a:lnTo>
                  <a:lnTo>
                    <a:pt x="184" y="469"/>
                  </a:lnTo>
                  <a:lnTo>
                    <a:pt x="188" y="469"/>
                  </a:lnTo>
                  <a:lnTo>
                    <a:pt x="191" y="468"/>
                  </a:lnTo>
                  <a:lnTo>
                    <a:pt x="195" y="466"/>
                  </a:lnTo>
                  <a:lnTo>
                    <a:pt x="198" y="463"/>
                  </a:lnTo>
                  <a:lnTo>
                    <a:pt x="204" y="457"/>
                  </a:lnTo>
                  <a:lnTo>
                    <a:pt x="209" y="450"/>
                  </a:lnTo>
                  <a:lnTo>
                    <a:pt x="211" y="443"/>
                  </a:lnTo>
                  <a:lnTo>
                    <a:pt x="212" y="436"/>
                  </a:lnTo>
                  <a:lnTo>
                    <a:pt x="212" y="428"/>
                  </a:lnTo>
                  <a:lnTo>
                    <a:pt x="210" y="420"/>
                  </a:lnTo>
                  <a:lnTo>
                    <a:pt x="205" y="412"/>
                  </a:lnTo>
                  <a:lnTo>
                    <a:pt x="199" y="404"/>
                  </a:lnTo>
                  <a:lnTo>
                    <a:pt x="195" y="399"/>
                  </a:lnTo>
                  <a:lnTo>
                    <a:pt x="189" y="394"/>
                  </a:lnTo>
                  <a:lnTo>
                    <a:pt x="184" y="390"/>
                  </a:lnTo>
                  <a:lnTo>
                    <a:pt x="178" y="386"/>
                  </a:lnTo>
                  <a:lnTo>
                    <a:pt x="172" y="384"/>
                  </a:lnTo>
                  <a:lnTo>
                    <a:pt x="168" y="383"/>
                  </a:lnTo>
                  <a:lnTo>
                    <a:pt x="162" y="381"/>
                  </a:lnTo>
                  <a:lnTo>
                    <a:pt x="156" y="383"/>
                  </a:lnTo>
                  <a:lnTo>
                    <a:pt x="145" y="384"/>
                  </a:lnTo>
                  <a:lnTo>
                    <a:pt x="135" y="387"/>
                  </a:lnTo>
                  <a:lnTo>
                    <a:pt x="126" y="393"/>
                  </a:lnTo>
                  <a:lnTo>
                    <a:pt x="117" y="400"/>
                  </a:lnTo>
                  <a:close/>
                  <a:moveTo>
                    <a:pt x="307" y="152"/>
                  </a:moveTo>
                  <a:lnTo>
                    <a:pt x="308" y="157"/>
                  </a:lnTo>
                  <a:lnTo>
                    <a:pt x="309" y="163"/>
                  </a:lnTo>
                  <a:lnTo>
                    <a:pt x="312" y="169"/>
                  </a:lnTo>
                  <a:lnTo>
                    <a:pt x="313" y="172"/>
                  </a:lnTo>
                  <a:lnTo>
                    <a:pt x="314" y="176"/>
                  </a:lnTo>
                  <a:lnTo>
                    <a:pt x="315" y="181"/>
                  </a:lnTo>
                  <a:lnTo>
                    <a:pt x="316" y="186"/>
                  </a:lnTo>
                  <a:lnTo>
                    <a:pt x="317" y="191"/>
                  </a:lnTo>
                  <a:lnTo>
                    <a:pt x="319" y="193"/>
                  </a:lnTo>
                  <a:lnTo>
                    <a:pt x="319" y="195"/>
                  </a:lnTo>
                  <a:lnTo>
                    <a:pt x="319" y="197"/>
                  </a:lnTo>
                  <a:lnTo>
                    <a:pt x="320" y="199"/>
                  </a:lnTo>
                  <a:lnTo>
                    <a:pt x="320" y="200"/>
                  </a:lnTo>
                  <a:lnTo>
                    <a:pt x="321" y="202"/>
                  </a:lnTo>
                  <a:lnTo>
                    <a:pt x="310" y="208"/>
                  </a:lnTo>
                  <a:lnTo>
                    <a:pt x="309" y="206"/>
                  </a:lnTo>
                  <a:lnTo>
                    <a:pt x="308" y="204"/>
                  </a:lnTo>
                  <a:lnTo>
                    <a:pt x="306" y="199"/>
                  </a:lnTo>
                  <a:lnTo>
                    <a:pt x="303" y="194"/>
                  </a:lnTo>
                  <a:lnTo>
                    <a:pt x="301" y="190"/>
                  </a:lnTo>
                  <a:lnTo>
                    <a:pt x="297" y="187"/>
                  </a:lnTo>
                  <a:lnTo>
                    <a:pt x="294" y="185"/>
                  </a:lnTo>
                  <a:lnTo>
                    <a:pt x="290" y="185"/>
                  </a:lnTo>
                  <a:lnTo>
                    <a:pt x="283" y="185"/>
                  </a:lnTo>
                  <a:lnTo>
                    <a:pt x="275" y="188"/>
                  </a:lnTo>
                  <a:lnTo>
                    <a:pt x="260" y="197"/>
                  </a:lnTo>
                  <a:lnTo>
                    <a:pt x="245" y="206"/>
                  </a:lnTo>
                  <a:lnTo>
                    <a:pt x="252" y="219"/>
                  </a:lnTo>
                  <a:lnTo>
                    <a:pt x="259" y="233"/>
                  </a:lnTo>
                  <a:lnTo>
                    <a:pt x="264" y="241"/>
                  </a:lnTo>
                  <a:lnTo>
                    <a:pt x="268" y="252"/>
                  </a:lnTo>
                  <a:lnTo>
                    <a:pt x="275" y="262"/>
                  </a:lnTo>
                  <a:lnTo>
                    <a:pt x="282" y="275"/>
                  </a:lnTo>
                  <a:lnTo>
                    <a:pt x="293" y="270"/>
                  </a:lnTo>
                  <a:lnTo>
                    <a:pt x="299" y="267"/>
                  </a:lnTo>
                  <a:lnTo>
                    <a:pt x="304" y="263"/>
                  </a:lnTo>
                  <a:lnTo>
                    <a:pt x="312" y="259"/>
                  </a:lnTo>
                  <a:lnTo>
                    <a:pt x="317" y="254"/>
                  </a:lnTo>
                  <a:lnTo>
                    <a:pt x="321" y="250"/>
                  </a:lnTo>
                  <a:lnTo>
                    <a:pt x="324" y="247"/>
                  </a:lnTo>
                  <a:lnTo>
                    <a:pt x="326" y="242"/>
                  </a:lnTo>
                  <a:lnTo>
                    <a:pt x="326" y="239"/>
                  </a:lnTo>
                  <a:lnTo>
                    <a:pt x="323" y="233"/>
                  </a:lnTo>
                  <a:lnTo>
                    <a:pt x="320" y="227"/>
                  </a:lnTo>
                  <a:lnTo>
                    <a:pt x="330" y="221"/>
                  </a:lnTo>
                  <a:lnTo>
                    <a:pt x="336" y="238"/>
                  </a:lnTo>
                  <a:lnTo>
                    <a:pt x="342" y="253"/>
                  </a:lnTo>
                  <a:lnTo>
                    <a:pt x="349" y="267"/>
                  </a:lnTo>
                  <a:lnTo>
                    <a:pt x="357" y="281"/>
                  </a:lnTo>
                  <a:lnTo>
                    <a:pt x="348" y="287"/>
                  </a:lnTo>
                  <a:lnTo>
                    <a:pt x="345" y="280"/>
                  </a:lnTo>
                  <a:lnTo>
                    <a:pt x="342" y="275"/>
                  </a:lnTo>
                  <a:lnTo>
                    <a:pt x="338" y="271"/>
                  </a:lnTo>
                  <a:lnTo>
                    <a:pt x="334" y="269"/>
                  </a:lnTo>
                  <a:lnTo>
                    <a:pt x="329" y="268"/>
                  </a:lnTo>
                  <a:lnTo>
                    <a:pt x="324" y="269"/>
                  </a:lnTo>
                  <a:lnTo>
                    <a:pt x="320" y="270"/>
                  </a:lnTo>
                  <a:lnTo>
                    <a:pt x="314" y="273"/>
                  </a:lnTo>
                  <a:lnTo>
                    <a:pt x="307" y="276"/>
                  </a:lnTo>
                  <a:lnTo>
                    <a:pt x="301" y="280"/>
                  </a:lnTo>
                  <a:lnTo>
                    <a:pt x="294" y="284"/>
                  </a:lnTo>
                  <a:lnTo>
                    <a:pt x="289" y="287"/>
                  </a:lnTo>
                  <a:lnTo>
                    <a:pt x="295" y="300"/>
                  </a:lnTo>
                  <a:lnTo>
                    <a:pt x="301" y="309"/>
                  </a:lnTo>
                  <a:lnTo>
                    <a:pt x="314" y="332"/>
                  </a:lnTo>
                  <a:lnTo>
                    <a:pt x="321" y="345"/>
                  </a:lnTo>
                  <a:lnTo>
                    <a:pt x="328" y="353"/>
                  </a:lnTo>
                  <a:lnTo>
                    <a:pt x="334" y="358"/>
                  </a:lnTo>
                  <a:lnTo>
                    <a:pt x="338" y="360"/>
                  </a:lnTo>
                  <a:lnTo>
                    <a:pt x="344" y="360"/>
                  </a:lnTo>
                  <a:lnTo>
                    <a:pt x="351" y="358"/>
                  </a:lnTo>
                  <a:lnTo>
                    <a:pt x="363" y="353"/>
                  </a:lnTo>
                  <a:lnTo>
                    <a:pt x="372" y="347"/>
                  </a:lnTo>
                  <a:lnTo>
                    <a:pt x="379" y="342"/>
                  </a:lnTo>
                  <a:lnTo>
                    <a:pt x="384" y="335"/>
                  </a:lnTo>
                  <a:lnTo>
                    <a:pt x="388" y="328"/>
                  </a:lnTo>
                  <a:lnTo>
                    <a:pt x="389" y="318"/>
                  </a:lnTo>
                  <a:lnTo>
                    <a:pt x="389" y="309"/>
                  </a:lnTo>
                  <a:lnTo>
                    <a:pt x="386" y="297"/>
                  </a:lnTo>
                  <a:lnTo>
                    <a:pt x="397" y="293"/>
                  </a:lnTo>
                  <a:lnTo>
                    <a:pt x="402" y="302"/>
                  </a:lnTo>
                  <a:lnTo>
                    <a:pt x="404" y="311"/>
                  </a:lnTo>
                  <a:lnTo>
                    <a:pt x="406" y="319"/>
                  </a:lnTo>
                  <a:lnTo>
                    <a:pt x="407" y="326"/>
                  </a:lnTo>
                  <a:lnTo>
                    <a:pt x="407" y="333"/>
                  </a:lnTo>
                  <a:lnTo>
                    <a:pt x="405" y="339"/>
                  </a:lnTo>
                  <a:lnTo>
                    <a:pt x="403" y="344"/>
                  </a:lnTo>
                  <a:lnTo>
                    <a:pt x="399" y="349"/>
                  </a:lnTo>
                  <a:lnTo>
                    <a:pt x="392" y="353"/>
                  </a:lnTo>
                  <a:lnTo>
                    <a:pt x="381" y="359"/>
                  </a:lnTo>
                  <a:lnTo>
                    <a:pt x="375" y="362"/>
                  </a:lnTo>
                  <a:lnTo>
                    <a:pt x="370" y="364"/>
                  </a:lnTo>
                  <a:lnTo>
                    <a:pt x="365" y="366"/>
                  </a:lnTo>
                  <a:lnTo>
                    <a:pt x="361" y="369"/>
                  </a:lnTo>
                  <a:lnTo>
                    <a:pt x="347" y="374"/>
                  </a:lnTo>
                  <a:lnTo>
                    <a:pt x="337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4" y="385"/>
                  </a:lnTo>
                  <a:lnTo>
                    <a:pt x="320" y="387"/>
                  </a:lnTo>
                  <a:lnTo>
                    <a:pt x="309" y="393"/>
                  </a:lnTo>
                  <a:lnTo>
                    <a:pt x="304" y="397"/>
                  </a:lnTo>
                  <a:lnTo>
                    <a:pt x="302" y="398"/>
                  </a:lnTo>
                  <a:lnTo>
                    <a:pt x="300" y="400"/>
                  </a:lnTo>
                  <a:lnTo>
                    <a:pt x="296" y="401"/>
                  </a:lnTo>
                  <a:lnTo>
                    <a:pt x="293" y="404"/>
                  </a:lnTo>
                  <a:lnTo>
                    <a:pt x="289" y="407"/>
                  </a:lnTo>
                  <a:lnTo>
                    <a:pt x="285" y="409"/>
                  </a:lnTo>
                  <a:lnTo>
                    <a:pt x="279" y="399"/>
                  </a:lnTo>
                  <a:lnTo>
                    <a:pt x="285" y="395"/>
                  </a:lnTo>
                  <a:lnTo>
                    <a:pt x="289" y="391"/>
                  </a:lnTo>
                  <a:lnTo>
                    <a:pt x="290" y="388"/>
                  </a:lnTo>
                  <a:lnTo>
                    <a:pt x="292" y="385"/>
                  </a:lnTo>
                  <a:lnTo>
                    <a:pt x="292" y="383"/>
                  </a:lnTo>
                  <a:lnTo>
                    <a:pt x="290" y="379"/>
                  </a:lnTo>
                  <a:lnTo>
                    <a:pt x="288" y="371"/>
                  </a:lnTo>
                  <a:lnTo>
                    <a:pt x="285" y="362"/>
                  </a:lnTo>
                  <a:lnTo>
                    <a:pt x="280" y="351"/>
                  </a:lnTo>
                  <a:lnTo>
                    <a:pt x="273" y="339"/>
                  </a:lnTo>
                  <a:lnTo>
                    <a:pt x="264" y="323"/>
                  </a:lnTo>
                  <a:lnTo>
                    <a:pt x="257" y="311"/>
                  </a:lnTo>
                  <a:lnTo>
                    <a:pt x="241" y="283"/>
                  </a:lnTo>
                  <a:lnTo>
                    <a:pt x="239" y="280"/>
                  </a:lnTo>
                  <a:lnTo>
                    <a:pt x="237" y="276"/>
                  </a:lnTo>
                  <a:lnTo>
                    <a:pt x="236" y="274"/>
                  </a:lnTo>
                  <a:lnTo>
                    <a:pt x="233" y="270"/>
                  </a:lnTo>
                  <a:lnTo>
                    <a:pt x="224" y="254"/>
                  </a:lnTo>
                  <a:lnTo>
                    <a:pt x="219" y="246"/>
                  </a:lnTo>
                  <a:lnTo>
                    <a:pt x="216" y="240"/>
                  </a:lnTo>
                  <a:lnTo>
                    <a:pt x="211" y="235"/>
                  </a:lnTo>
                  <a:lnTo>
                    <a:pt x="207" y="233"/>
                  </a:lnTo>
                  <a:lnTo>
                    <a:pt x="203" y="231"/>
                  </a:lnTo>
                  <a:lnTo>
                    <a:pt x="198" y="229"/>
                  </a:lnTo>
                  <a:lnTo>
                    <a:pt x="195" y="229"/>
                  </a:lnTo>
                  <a:lnTo>
                    <a:pt x="190" y="231"/>
                  </a:lnTo>
                  <a:lnTo>
                    <a:pt x="186" y="233"/>
                  </a:lnTo>
                  <a:lnTo>
                    <a:pt x="181" y="222"/>
                  </a:lnTo>
                  <a:lnTo>
                    <a:pt x="188" y="218"/>
                  </a:lnTo>
                  <a:lnTo>
                    <a:pt x="197" y="214"/>
                  </a:lnTo>
                  <a:lnTo>
                    <a:pt x="209" y="208"/>
                  </a:lnTo>
                  <a:lnTo>
                    <a:pt x="219" y="204"/>
                  </a:lnTo>
                  <a:lnTo>
                    <a:pt x="231" y="197"/>
                  </a:lnTo>
                  <a:lnTo>
                    <a:pt x="248" y="188"/>
                  </a:lnTo>
                  <a:lnTo>
                    <a:pt x="266" y="177"/>
                  </a:lnTo>
                  <a:lnTo>
                    <a:pt x="286" y="165"/>
                  </a:lnTo>
                  <a:lnTo>
                    <a:pt x="307" y="152"/>
                  </a:lnTo>
                  <a:close/>
                  <a:moveTo>
                    <a:pt x="428" y="328"/>
                  </a:moveTo>
                  <a:lnTo>
                    <a:pt x="424" y="317"/>
                  </a:lnTo>
                  <a:lnTo>
                    <a:pt x="432" y="314"/>
                  </a:lnTo>
                  <a:lnTo>
                    <a:pt x="439" y="309"/>
                  </a:lnTo>
                  <a:lnTo>
                    <a:pt x="444" y="303"/>
                  </a:lnTo>
                  <a:lnTo>
                    <a:pt x="446" y="295"/>
                  </a:lnTo>
                  <a:lnTo>
                    <a:pt x="448" y="283"/>
                  </a:lnTo>
                  <a:lnTo>
                    <a:pt x="450" y="271"/>
                  </a:lnTo>
                  <a:lnTo>
                    <a:pt x="450" y="253"/>
                  </a:lnTo>
                  <a:lnTo>
                    <a:pt x="450" y="239"/>
                  </a:lnTo>
                  <a:lnTo>
                    <a:pt x="450" y="229"/>
                  </a:lnTo>
                  <a:lnTo>
                    <a:pt x="450" y="221"/>
                  </a:lnTo>
                  <a:lnTo>
                    <a:pt x="450" y="214"/>
                  </a:lnTo>
                  <a:lnTo>
                    <a:pt x="448" y="207"/>
                  </a:lnTo>
                  <a:lnTo>
                    <a:pt x="448" y="200"/>
                  </a:lnTo>
                  <a:lnTo>
                    <a:pt x="448" y="192"/>
                  </a:lnTo>
                  <a:lnTo>
                    <a:pt x="448" y="177"/>
                  </a:lnTo>
                  <a:lnTo>
                    <a:pt x="447" y="164"/>
                  </a:lnTo>
                  <a:lnTo>
                    <a:pt x="447" y="156"/>
                  </a:lnTo>
                  <a:lnTo>
                    <a:pt x="447" y="150"/>
                  </a:lnTo>
                  <a:lnTo>
                    <a:pt x="446" y="135"/>
                  </a:lnTo>
                  <a:lnTo>
                    <a:pt x="445" y="121"/>
                  </a:lnTo>
                  <a:lnTo>
                    <a:pt x="444" y="105"/>
                  </a:lnTo>
                  <a:lnTo>
                    <a:pt x="442" y="90"/>
                  </a:lnTo>
                  <a:lnTo>
                    <a:pt x="453" y="84"/>
                  </a:lnTo>
                  <a:lnTo>
                    <a:pt x="464" y="77"/>
                  </a:lnTo>
                  <a:lnTo>
                    <a:pt x="471" y="87"/>
                  </a:lnTo>
                  <a:lnTo>
                    <a:pt x="479" y="97"/>
                  </a:lnTo>
                  <a:lnTo>
                    <a:pt x="487" y="108"/>
                  </a:lnTo>
                  <a:lnTo>
                    <a:pt x="496" y="119"/>
                  </a:lnTo>
                  <a:lnTo>
                    <a:pt x="506" y="130"/>
                  </a:lnTo>
                  <a:lnTo>
                    <a:pt x="514" y="140"/>
                  </a:lnTo>
                  <a:lnTo>
                    <a:pt x="523" y="151"/>
                  </a:lnTo>
                  <a:lnTo>
                    <a:pt x="534" y="163"/>
                  </a:lnTo>
                  <a:lnTo>
                    <a:pt x="541" y="171"/>
                  </a:lnTo>
                  <a:lnTo>
                    <a:pt x="549" y="180"/>
                  </a:lnTo>
                  <a:lnTo>
                    <a:pt x="556" y="190"/>
                  </a:lnTo>
                  <a:lnTo>
                    <a:pt x="563" y="197"/>
                  </a:lnTo>
                  <a:lnTo>
                    <a:pt x="578" y="214"/>
                  </a:lnTo>
                  <a:lnTo>
                    <a:pt x="589" y="226"/>
                  </a:lnTo>
                  <a:lnTo>
                    <a:pt x="598" y="234"/>
                  </a:lnTo>
                  <a:lnTo>
                    <a:pt x="607" y="240"/>
                  </a:lnTo>
                  <a:lnTo>
                    <a:pt x="612" y="241"/>
                  </a:lnTo>
                  <a:lnTo>
                    <a:pt x="617" y="241"/>
                  </a:lnTo>
                  <a:lnTo>
                    <a:pt x="621" y="241"/>
                  </a:lnTo>
                  <a:lnTo>
                    <a:pt x="627" y="239"/>
                  </a:lnTo>
                  <a:lnTo>
                    <a:pt x="631" y="249"/>
                  </a:lnTo>
                  <a:lnTo>
                    <a:pt x="626" y="252"/>
                  </a:lnTo>
                  <a:lnTo>
                    <a:pt x="621" y="254"/>
                  </a:lnTo>
                  <a:lnTo>
                    <a:pt x="616" y="255"/>
                  </a:lnTo>
                  <a:lnTo>
                    <a:pt x="609" y="256"/>
                  </a:lnTo>
                  <a:lnTo>
                    <a:pt x="598" y="260"/>
                  </a:lnTo>
                  <a:lnTo>
                    <a:pt x="590" y="262"/>
                  </a:lnTo>
                  <a:lnTo>
                    <a:pt x="583" y="266"/>
                  </a:lnTo>
                  <a:lnTo>
                    <a:pt x="573" y="269"/>
                  </a:lnTo>
                  <a:lnTo>
                    <a:pt x="570" y="271"/>
                  </a:lnTo>
                  <a:lnTo>
                    <a:pt x="566" y="274"/>
                  </a:lnTo>
                  <a:lnTo>
                    <a:pt x="564" y="275"/>
                  </a:lnTo>
                  <a:lnTo>
                    <a:pt x="561" y="276"/>
                  </a:lnTo>
                  <a:lnTo>
                    <a:pt x="554" y="280"/>
                  </a:lnTo>
                  <a:lnTo>
                    <a:pt x="547" y="282"/>
                  </a:lnTo>
                  <a:lnTo>
                    <a:pt x="542" y="271"/>
                  </a:lnTo>
                  <a:lnTo>
                    <a:pt x="547" y="269"/>
                  </a:lnTo>
                  <a:lnTo>
                    <a:pt x="550" y="268"/>
                  </a:lnTo>
                  <a:lnTo>
                    <a:pt x="552" y="266"/>
                  </a:lnTo>
                  <a:lnTo>
                    <a:pt x="555" y="262"/>
                  </a:lnTo>
                  <a:lnTo>
                    <a:pt x="556" y="260"/>
                  </a:lnTo>
                  <a:lnTo>
                    <a:pt x="557" y="256"/>
                  </a:lnTo>
                  <a:lnTo>
                    <a:pt x="557" y="254"/>
                  </a:lnTo>
                  <a:lnTo>
                    <a:pt x="556" y="250"/>
                  </a:lnTo>
                  <a:lnTo>
                    <a:pt x="555" y="246"/>
                  </a:lnTo>
                  <a:lnTo>
                    <a:pt x="551" y="241"/>
                  </a:lnTo>
                  <a:lnTo>
                    <a:pt x="547" y="235"/>
                  </a:lnTo>
                  <a:lnTo>
                    <a:pt x="540" y="228"/>
                  </a:lnTo>
                  <a:lnTo>
                    <a:pt x="536" y="225"/>
                  </a:lnTo>
                  <a:lnTo>
                    <a:pt x="534" y="220"/>
                  </a:lnTo>
                  <a:lnTo>
                    <a:pt x="530" y="216"/>
                  </a:lnTo>
                  <a:lnTo>
                    <a:pt x="526" y="212"/>
                  </a:lnTo>
                  <a:lnTo>
                    <a:pt x="517" y="201"/>
                  </a:lnTo>
                  <a:lnTo>
                    <a:pt x="508" y="190"/>
                  </a:lnTo>
                  <a:lnTo>
                    <a:pt x="499" y="180"/>
                  </a:lnTo>
                  <a:lnTo>
                    <a:pt x="490" y="170"/>
                  </a:lnTo>
                  <a:lnTo>
                    <a:pt x="487" y="166"/>
                  </a:lnTo>
                  <a:lnTo>
                    <a:pt x="485" y="164"/>
                  </a:lnTo>
                  <a:lnTo>
                    <a:pt x="482" y="160"/>
                  </a:lnTo>
                  <a:lnTo>
                    <a:pt x="479" y="158"/>
                  </a:lnTo>
                  <a:lnTo>
                    <a:pt x="473" y="151"/>
                  </a:lnTo>
                  <a:lnTo>
                    <a:pt x="468" y="144"/>
                  </a:lnTo>
                  <a:lnTo>
                    <a:pt x="467" y="140"/>
                  </a:lnTo>
                  <a:lnTo>
                    <a:pt x="466" y="139"/>
                  </a:lnTo>
                  <a:lnTo>
                    <a:pt x="465" y="137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2" y="133"/>
                  </a:lnTo>
                  <a:lnTo>
                    <a:pt x="462" y="133"/>
                  </a:lnTo>
                  <a:lnTo>
                    <a:pt x="462" y="132"/>
                  </a:lnTo>
                  <a:lnTo>
                    <a:pt x="459" y="133"/>
                  </a:lnTo>
                  <a:lnTo>
                    <a:pt x="462" y="146"/>
                  </a:lnTo>
                  <a:lnTo>
                    <a:pt x="464" y="163"/>
                  </a:lnTo>
                  <a:lnTo>
                    <a:pt x="465" y="178"/>
                  </a:lnTo>
                  <a:lnTo>
                    <a:pt x="466" y="192"/>
                  </a:lnTo>
                  <a:lnTo>
                    <a:pt x="466" y="204"/>
                  </a:lnTo>
                  <a:lnTo>
                    <a:pt x="467" y="224"/>
                  </a:lnTo>
                  <a:lnTo>
                    <a:pt x="467" y="231"/>
                  </a:lnTo>
                  <a:lnTo>
                    <a:pt x="467" y="234"/>
                  </a:lnTo>
                  <a:lnTo>
                    <a:pt x="468" y="238"/>
                  </a:lnTo>
                  <a:lnTo>
                    <a:pt x="468" y="242"/>
                  </a:lnTo>
                  <a:lnTo>
                    <a:pt x="468" y="247"/>
                  </a:lnTo>
                  <a:lnTo>
                    <a:pt x="469" y="255"/>
                  </a:lnTo>
                  <a:lnTo>
                    <a:pt x="469" y="263"/>
                  </a:lnTo>
                  <a:lnTo>
                    <a:pt x="469" y="268"/>
                  </a:lnTo>
                  <a:lnTo>
                    <a:pt x="471" y="277"/>
                  </a:lnTo>
                  <a:lnTo>
                    <a:pt x="472" y="282"/>
                  </a:lnTo>
                  <a:lnTo>
                    <a:pt x="474" y="285"/>
                  </a:lnTo>
                  <a:lnTo>
                    <a:pt x="476" y="289"/>
                  </a:lnTo>
                  <a:lnTo>
                    <a:pt x="479" y="290"/>
                  </a:lnTo>
                  <a:lnTo>
                    <a:pt x="481" y="291"/>
                  </a:lnTo>
                  <a:lnTo>
                    <a:pt x="488" y="291"/>
                  </a:lnTo>
                  <a:lnTo>
                    <a:pt x="495" y="289"/>
                  </a:lnTo>
                  <a:lnTo>
                    <a:pt x="500" y="301"/>
                  </a:lnTo>
                  <a:lnTo>
                    <a:pt x="494" y="302"/>
                  </a:lnTo>
                  <a:lnTo>
                    <a:pt x="483" y="305"/>
                  </a:lnTo>
                  <a:lnTo>
                    <a:pt x="475" y="308"/>
                  </a:lnTo>
                  <a:lnTo>
                    <a:pt x="467" y="311"/>
                  </a:lnTo>
                  <a:lnTo>
                    <a:pt x="459" y="314"/>
                  </a:lnTo>
                  <a:lnTo>
                    <a:pt x="453" y="316"/>
                  </a:lnTo>
                  <a:lnTo>
                    <a:pt x="445" y="321"/>
                  </a:lnTo>
                  <a:lnTo>
                    <a:pt x="438" y="324"/>
                  </a:lnTo>
                  <a:lnTo>
                    <a:pt x="428" y="328"/>
                  </a:lnTo>
                  <a:close/>
                  <a:moveTo>
                    <a:pt x="748" y="70"/>
                  </a:moveTo>
                  <a:lnTo>
                    <a:pt x="735" y="71"/>
                  </a:lnTo>
                  <a:lnTo>
                    <a:pt x="736" y="64"/>
                  </a:lnTo>
                  <a:lnTo>
                    <a:pt x="735" y="57"/>
                  </a:lnTo>
                  <a:lnTo>
                    <a:pt x="735" y="52"/>
                  </a:lnTo>
                  <a:lnTo>
                    <a:pt x="732" y="47"/>
                  </a:lnTo>
                  <a:lnTo>
                    <a:pt x="730" y="42"/>
                  </a:lnTo>
                  <a:lnTo>
                    <a:pt x="725" y="38"/>
                  </a:lnTo>
                  <a:lnTo>
                    <a:pt x="720" y="35"/>
                  </a:lnTo>
                  <a:lnTo>
                    <a:pt x="713" y="34"/>
                  </a:lnTo>
                  <a:lnTo>
                    <a:pt x="706" y="35"/>
                  </a:lnTo>
                  <a:lnTo>
                    <a:pt x="694" y="36"/>
                  </a:lnTo>
                  <a:lnTo>
                    <a:pt x="688" y="38"/>
                  </a:lnTo>
                  <a:lnTo>
                    <a:pt x="680" y="40"/>
                  </a:lnTo>
                  <a:lnTo>
                    <a:pt x="674" y="41"/>
                  </a:lnTo>
                  <a:lnTo>
                    <a:pt x="675" y="49"/>
                  </a:lnTo>
                  <a:lnTo>
                    <a:pt x="676" y="55"/>
                  </a:lnTo>
                  <a:lnTo>
                    <a:pt x="676" y="60"/>
                  </a:lnTo>
                  <a:lnTo>
                    <a:pt x="678" y="67"/>
                  </a:lnTo>
                  <a:lnTo>
                    <a:pt x="679" y="75"/>
                  </a:lnTo>
                  <a:lnTo>
                    <a:pt x="680" y="82"/>
                  </a:lnTo>
                  <a:lnTo>
                    <a:pt x="681" y="92"/>
                  </a:lnTo>
                  <a:lnTo>
                    <a:pt x="683" y="107"/>
                  </a:lnTo>
                  <a:lnTo>
                    <a:pt x="686" y="121"/>
                  </a:lnTo>
                  <a:lnTo>
                    <a:pt x="689" y="139"/>
                  </a:lnTo>
                  <a:lnTo>
                    <a:pt x="693" y="158"/>
                  </a:lnTo>
                  <a:lnTo>
                    <a:pt x="695" y="171"/>
                  </a:lnTo>
                  <a:lnTo>
                    <a:pt x="699" y="188"/>
                  </a:lnTo>
                  <a:lnTo>
                    <a:pt x="702" y="200"/>
                  </a:lnTo>
                  <a:lnTo>
                    <a:pt x="704" y="211"/>
                  </a:lnTo>
                  <a:lnTo>
                    <a:pt x="708" y="218"/>
                  </a:lnTo>
                  <a:lnTo>
                    <a:pt x="714" y="221"/>
                  </a:lnTo>
                  <a:lnTo>
                    <a:pt x="720" y="224"/>
                  </a:lnTo>
                  <a:lnTo>
                    <a:pt x="725" y="222"/>
                  </a:lnTo>
                  <a:lnTo>
                    <a:pt x="732" y="221"/>
                  </a:lnTo>
                  <a:lnTo>
                    <a:pt x="735" y="233"/>
                  </a:lnTo>
                  <a:lnTo>
                    <a:pt x="727" y="234"/>
                  </a:lnTo>
                  <a:lnTo>
                    <a:pt x="718" y="235"/>
                  </a:lnTo>
                  <a:lnTo>
                    <a:pt x="714" y="235"/>
                  </a:lnTo>
                  <a:lnTo>
                    <a:pt x="710" y="235"/>
                  </a:lnTo>
                  <a:lnTo>
                    <a:pt x="707" y="236"/>
                  </a:lnTo>
                  <a:lnTo>
                    <a:pt x="703" y="236"/>
                  </a:lnTo>
                  <a:lnTo>
                    <a:pt x="695" y="236"/>
                  </a:lnTo>
                  <a:lnTo>
                    <a:pt x="687" y="238"/>
                  </a:lnTo>
                  <a:lnTo>
                    <a:pt x="678" y="240"/>
                  </a:lnTo>
                  <a:lnTo>
                    <a:pt x="671" y="242"/>
                  </a:lnTo>
                  <a:lnTo>
                    <a:pt x="666" y="243"/>
                  </a:lnTo>
                  <a:lnTo>
                    <a:pt x="662" y="245"/>
                  </a:lnTo>
                  <a:lnTo>
                    <a:pt x="659" y="246"/>
                  </a:lnTo>
                  <a:lnTo>
                    <a:pt x="655" y="246"/>
                  </a:lnTo>
                  <a:lnTo>
                    <a:pt x="651" y="247"/>
                  </a:lnTo>
                  <a:lnTo>
                    <a:pt x="644" y="248"/>
                  </a:lnTo>
                  <a:lnTo>
                    <a:pt x="641" y="236"/>
                  </a:lnTo>
                  <a:lnTo>
                    <a:pt x="647" y="236"/>
                  </a:lnTo>
                  <a:lnTo>
                    <a:pt x="651" y="235"/>
                  </a:lnTo>
                  <a:lnTo>
                    <a:pt x="654" y="233"/>
                  </a:lnTo>
                  <a:lnTo>
                    <a:pt x="658" y="229"/>
                  </a:lnTo>
                  <a:lnTo>
                    <a:pt x="659" y="226"/>
                  </a:lnTo>
                  <a:lnTo>
                    <a:pt x="660" y="221"/>
                  </a:lnTo>
                  <a:lnTo>
                    <a:pt x="661" y="216"/>
                  </a:lnTo>
                  <a:lnTo>
                    <a:pt x="661" y="211"/>
                  </a:lnTo>
                  <a:lnTo>
                    <a:pt x="659" y="197"/>
                  </a:lnTo>
                  <a:lnTo>
                    <a:pt x="655" y="178"/>
                  </a:lnTo>
                  <a:lnTo>
                    <a:pt x="653" y="165"/>
                  </a:lnTo>
                  <a:lnTo>
                    <a:pt x="649" y="146"/>
                  </a:lnTo>
                  <a:lnTo>
                    <a:pt x="645" y="115"/>
                  </a:lnTo>
                  <a:lnTo>
                    <a:pt x="641" y="101"/>
                  </a:lnTo>
                  <a:lnTo>
                    <a:pt x="641" y="95"/>
                  </a:lnTo>
                  <a:lnTo>
                    <a:pt x="639" y="88"/>
                  </a:lnTo>
                  <a:lnTo>
                    <a:pt x="638" y="81"/>
                  </a:lnTo>
                  <a:lnTo>
                    <a:pt x="635" y="71"/>
                  </a:lnTo>
                  <a:lnTo>
                    <a:pt x="632" y="60"/>
                  </a:lnTo>
                  <a:lnTo>
                    <a:pt x="628" y="54"/>
                  </a:lnTo>
                  <a:lnTo>
                    <a:pt x="625" y="50"/>
                  </a:lnTo>
                  <a:lnTo>
                    <a:pt x="620" y="48"/>
                  </a:lnTo>
                  <a:lnTo>
                    <a:pt x="614" y="48"/>
                  </a:lnTo>
                  <a:lnTo>
                    <a:pt x="610" y="49"/>
                  </a:lnTo>
                  <a:lnTo>
                    <a:pt x="607" y="38"/>
                  </a:lnTo>
                  <a:lnTo>
                    <a:pt x="616" y="36"/>
                  </a:lnTo>
                  <a:lnTo>
                    <a:pt x="621" y="35"/>
                  </a:lnTo>
                  <a:lnTo>
                    <a:pt x="626" y="34"/>
                  </a:lnTo>
                  <a:lnTo>
                    <a:pt x="631" y="34"/>
                  </a:lnTo>
                  <a:lnTo>
                    <a:pt x="637" y="33"/>
                  </a:lnTo>
                  <a:lnTo>
                    <a:pt x="642" y="33"/>
                  </a:lnTo>
                  <a:lnTo>
                    <a:pt x="651" y="32"/>
                  </a:lnTo>
                  <a:lnTo>
                    <a:pt x="661" y="29"/>
                  </a:lnTo>
                  <a:lnTo>
                    <a:pt x="674" y="28"/>
                  </a:lnTo>
                  <a:lnTo>
                    <a:pt x="688" y="26"/>
                  </a:lnTo>
                  <a:lnTo>
                    <a:pt x="696" y="23"/>
                  </a:lnTo>
                  <a:lnTo>
                    <a:pt x="704" y="22"/>
                  </a:lnTo>
                  <a:lnTo>
                    <a:pt x="711" y="20"/>
                  </a:lnTo>
                  <a:lnTo>
                    <a:pt x="717" y="20"/>
                  </a:lnTo>
                  <a:lnTo>
                    <a:pt x="729" y="16"/>
                  </a:lnTo>
                  <a:lnTo>
                    <a:pt x="736" y="15"/>
                  </a:lnTo>
                  <a:lnTo>
                    <a:pt x="743" y="14"/>
                  </a:lnTo>
                  <a:lnTo>
                    <a:pt x="750" y="13"/>
                  </a:lnTo>
                  <a:lnTo>
                    <a:pt x="750" y="25"/>
                  </a:lnTo>
                  <a:lnTo>
                    <a:pt x="750" y="39"/>
                  </a:lnTo>
                  <a:lnTo>
                    <a:pt x="749" y="54"/>
                  </a:lnTo>
                  <a:lnTo>
                    <a:pt x="748" y="70"/>
                  </a:lnTo>
                  <a:close/>
                  <a:moveTo>
                    <a:pt x="798" y="109"/>
                  </a:moveTo>
                  <a:lnTo>
                    <a:pt x="799" y="92"/>
                  </a:lnTo>
                  <a:lnTo>
                    <a:pt x="803" y="77"/>
                  </a:lnTo>
                  <a:lnTo>
                    <a:pt x="807" y="63"/>
                  </a:lnTo>
                  <a:lnTo>
                    <a:pt x="814" y="49"/>
                  </a:lnTo>
                  <a:lnTo>
                    <a:pt x="823" y="39"/>
                  </a:lnTo>
                  <a:lnTo>
                    <a:pt x="832" y="28"/>
                  </a:lnTo>
                  <a:lnTo>
                    <a:pt x="844" y="20"/>
                  </a:lnTo>
                  <a:lnTo>
                    <a:pt x="855" y="12"/>
                  </a:lnTo>
                  <a:lnTo>
                    <a:pt x="868" y="7"/>
                  </a:lnTo>
                  <a:lnTo>
                    <a:pt x="881" y="2"/>
                  </a:lnTo>
                  <a:lnTo>
                    <a:pt x="895" y="0"/>
                  </a:lnTo>
                  <a:lnTo>
                    <a:pt x="909" y="0"/>
                  </a:lnTo>
                  <a:lnTo>
                    <a:pt x="920" y="0"/>
                  </a:lnTo>
                  <a:lnTo>
                    <a:pt x="930" y="1"/>
                  </a:lnTo>
                  <a:lnTo>
                    <a:pt x="941" y="5"/>
                  </a:lnTo>
                  <a:lnTo>
                    <a:pt x="951" y="8"/>
                  </a:lnTo>
                  <a:lnTo>
                    <a:pt x="961" y="13"/>
                  </a:lnTo>
                  <a:lnTo>
                    <a:pt x="970" y="18"/>
                  </a:lnTo>
                  <a:lnTo>
                    <a:pt x="978" y="25"/>
                  </a:lnTo>
                  <a:lnTo>
                    <a:pt x="986" y="32"/>
                  </a:lnTo>
                  <a:lnTo>
                    <a:pt x="993" y="40"/>
                  </a:lnTo>
                  <a:lnTo>
                    <a:pt x="999" y="49"/>
                  </a:lnTo>
                  <a:lnTo>
                    <a:pt x="1005" y="59"/>
                  </a:lnTo>
                  <a:lnTo>
                    <a:pt x="1008" y="68"/>
                  </a:lnTo>
                  <a:lnTo>
                    <a:pt x="1012" y="78"/>
                  </a:lnTo>
                  <a:lnTo>
                    <a:pt x="1015" y="89"/>
                  </a:lnTo>
                  <a:lnTo>
                    <a:pt x="1017" y="101"/>
                  </a:lnTo>
                  <a:lnTo>
                    <a:pt x="1017" y="112"/>
                  </a:lnTo>
                  <a:lnTo>
                    <a:pt x="1017" y="128"/>
                  </a:lnTo>
                  <a:lnTo>
                    <a:pt x="1013" y="143"/>
                  </a:lnTo>
                  <a:lnTo>
                    <a:pt x="1008" y="156"/>
                  </a:lnTo>
                  <a:lnTo>
                    <a:pt x="1003" y="169"/>
                  </a:lnTo>
                  <a:lnTo>
                    <a:pt x="996" y="180"/>
                  </a:lnTo>
                  <a:lnTo>
                    <a:pt x="986" y="191"/>
                  </a:lnTo>
                  <a:lnTo>
                    <a:pt x="976" y="200"/>
                  </a:lnTo>
                  <a:lnTo>
                    <a:pt x="965" y="208"/>
                  </a:lnTo>
                  <a:lnTo>
                    <a:pt x="952" y="214"/>
                  </a:lnTo>
                  <a:lnTo>
                    <a:pt x="939" y="219"/>
                  </a:lnTo>
                  <a:lnTo>
                    <a:pt x="927" y="221"/>
                  </a:lnTo>
                  <a:lnTo>
                    <a:pt x="913" y="222"/>
                  </a:lnTo>
                  <a:lnTo>
                    <a:pt x="902" y="222"/>
                  </a:lnTo>
                  <a:lnTo>
                    <a:pt x="892" y="221"/>
                  </a:lnTo>
                  <a:lnTo>
                    <a:pt x="881" y="219"/>
                  </a:lnTo>
                  <a:lnTo>
                    <a:pt x="870" y="215"/>
                  </a:lnTo>
                  <a:lnTo>
                    <a:pt x="860" y="212"/>
                  </a:lnTo>
                  <a:lnTo>
                    <a:pt x="851" y="206"/>
                  </a:lnTo>
                  <a:lnTo>
                    <a:pt x="842" y="200"/>
                  </a:lnTo>
                  <a:lnTo>
                    <a:pt x="833" y="193"/>
                  </a:lnTo>
                  <a:lnTo>
                    <a:pt x="826" y="185"/>
                  </a:lnTo>
                  <a:lnTo>
                    <a:pt x="819" y="177"/>
                  </a:lnTo>
                  <a:lnTo>
                    <a:pt x="813" y="167"/>
                  </a:lnTo>
                  <a:lnTo>
                    <a:pt x="809" y="157"/>
                  </a:lnTo>
                  <a:lnTo>
                    <a:pt x="804" y="146"/>
                  </a:lnTo>
                  <a:lnTo>
                    <a:pt x="800" y="135"/>
                  </a:lnTo>
                  <a:lnTo>
                    <a:pt x="799" y="122"/>
                  </a:lnTo>
                  <a:lnTo>
                    <a:pt x="798" y="109"/>
                  </a:lnTo>
                  <a:close/>
                  <a:moveTo>
                    <a:pt x="842" y="110"/>
                  </a:moveTo>
                  <a:lnTo>
                    <a:pt x="845" y="125"/>
                  </a:lnTo>
                  <a:lnTo>
                    <a:pt x="847" y="138"/>
                  </a:lnTo>
                  <a:lnTo>
                    <a:pt x="851" y="151"/>
                  </a:lnTo>
                  <a:lnTo>
                    <a:pt x="855" y="163"/>
                  </a:lnTo>
                  <a:lnTo>
                    <a:pt x="861" y="173"/>
                  </a:lnTo>
                  <a:lnTo>
                    <a:pt x="867" y="183"/>
                  </a:lnTo>
                  <a:lnTo>
                    <a:pt x="874" y="191"/>
                  </a:lnTo>
                  <a:lnTo>
                    <a:pt x="882" y="197"/>
                  </a:lnTo>
                  <a:lnTo>
                    <a:pt x="890" y="202"/>
                  </a:lnTo>
                  <a:lnTo>
                    <a:pt x="899" y="206"/>
                  </a:lnTo>
                  <a:lnTo>
                    <a:pt x="907" y="207"/>
                  </a:lnTo>
                  <a:lnTo>
                    <a:pt x="915" y="208"/>
                  </a:lnTo>
                  <a:lnTo>
                    <a:pt x="923" y="207"/>
                  </a:lnTo>
                  <a:lnTo>
                    <a:pt x="932" y="204"/>
                  </a:lnTo>
                  <a:lnTo>
                    <a:pt x="942" y="198"/>
                  </a:lnTo>
                  <a:lnTo>
                    <a:pt x="952" y="190"/>
                  </a:lnTo>
                  <a:lnTo>
                    <a:pt x="957" y="184"/>
                  </a:lnTo>
                  <a:lnTo>
                    <a:pt x="962" y="178"/>
                  </a:lnTo>
                  <a:lnTo>
                    <a:pt x="965" y="170"/>
                  </a:lnTo>
                  <a:lnTo>
                    <a:pt x="968" y="160"/>
                  </a:lnTo>
                  <a:lnTo>
                    <a:pt x="970" y="151"/>
                  </a:lnTo>
                  <a:lnTo>
                    <a:pt x="971" y="139"/>
                  </a:lnTo>
                  <a:lnTo>
                    <a:pt x="971" y="126"/>
                  </a:lnTo>
                  <a:lnTo>
                    <a:pt x="971" y="112"/>
                  </a:lnTo>
                  <a:lnTo>
                    <a:pt x="970" y="98"/>
                  </a:lnTo>
                  <a:lnTo>
                    <a:pt x="968" y="84"/>
                  </a:lnTo>
                  <a:lnTo>
                    <a:pt x="964" y="71"/>
                  </a:lnTo>
                  <a:lnTo>
                    <a:pt x="959" y="60"/>
                  </a:lnTo>
                  <a:lnTo>
                    <a:pt x="955" y="49"/>
                  </a:lnTo>
                  <a:lnTo>
                    <a:pt x="949" y="40"/>
                  </a:lnTo>
                  <a:lnTo>
                    <a:pt x="942" y="32"/>
                  </a:lnTo>
                  <a:lnTo>
                    <a:pt x="934" y="25"/>
                  </a:lnTo>
                  <a:lnTo>
                    <a:pt x="927" y="20"/>
                  </a:lnTo>
                  <a:lnTo>
                    <a:pt x="918" y="15"/>
                  </a:lnTo>
                  <a:lnTo>
                    <a:pt x="910" y="13"/>
                  </a:lnTo>
                  <a:lnTo>
                    <a:pt x="902" y="13"/>
                  </a:lnTo>
                  <a:lnTo>
                    <a:pt x="895" y="14"/>
                  </a:lnTo>
                  <a:lnTo>
                    <a:pt x="887" y="15"/>
                  </a:lnTo>
                  <a:lnTo>
                    <a:pt x="880" y="19"/>
                  </a:lnTo>
                  <a:lnTo>
                    <a:pt x="873" y="23"/>
                  </a:lnTo>
                  <a:lnTo>
                    <a:pt x="866" y="29"/>
                  </a:lnTo>
                  <a:lnTo>
                    <a:pt x="860" y="36"/>
                  </a:lnTo>
                  <a:lnTo>
                    <a:pt x="854" y="45"/>
                  </a:lnTo>
                  <a:lnTo>
                    <a:pt x="849" y="55"/>
                  </a:lnTo>
                  <a:lnTo>
                    <a:pt x="846" y="67"/>
                  </a:lnTo>
                  <a:lnTo>
                    <a:pt x="844" y="80"/>
                  </a:lnTo>
                  <a:lnTo>
                    <a:pt x="842" y="94"/>
                  </a:lnTo>
                  <a:lnTo>
                    <a:pt x="842" y="110"/>
                  </a:lnTo>
                  <a:close/>
                  <a:moveTo>
                    <a:pt x="1132" y="145"/>
                  </a:moveTo>
                  <a:lnTo>
                    <a:pt x="1135" y="135"/>
                  </a:lnTo>
                  <a:lnTo>
                    <a:pt x="1142" y="137"/>
                  </a:lnTo>
                  <a:lnTo>
                    <a:pt x="1150" y="137"/>
                  </a:lnTo>
                  <a:lnTo>
                    <a:pt x="1158" y="136"/>
                  </a:lnTo>
                  <a:lnTo>
                    <a:pt x="1165" y="135"/>
                  </a:lnTo>
                  <a:lnTo>
                    <a:pt x="1170" y="132"/>
                  </a:lnTo>
                  <a:lnTo>
                    <a:pt x="1173" y="130"/>
                  </a:lnTo>
                  <a:lnTo>
                    <a:pt x="1177" y="126"/>
                  </a:lnTo>
                  <a:lnTo>
                    <a:pt x="1179" y="122"/>
                  </a:lnTo>
                  <a:lnTo>
                    <a:pt x="1184" y="111"/>
                  </a:lnTo>
                  <a:lnTo>
                    <a:pt x="1187" y="97"/>
                  </a:lnTo>
                  <a:lnTo>
                    <a:pt x="1189" y="89"/>
                  </a:lnTo>
                  <a:lnTo>
                    <a:pt x="1189" y="82"/>
                  </a:lnTo>
                  <a:lnTo>
                    <a:pt x="1189" y="75"/>
                  </a:lnTo>
                  <a:lnTo>
                    <a:pt x="1187" y="69"/>
                  </a:lnTo>
                  <a:lnTo>
                    <a:pt x="1185" y="63"/>
                  </a:lnTo>
                  <a:lnTo>
                    <a:pt x="1183" y="59"/>
                  </a:lnTo>
                  <a:lnTo>
                    <a:pt x="1180" y="54"/>
                  </a:lnTo>
                  <a:lnTo>
                    <a:pt x="1177" y="50"/>
                  </a:lnTo>
                  <a:lnTo>
                    <a:pt x="1167" y="45"/>
                  </a:lnTo>
                  <a:lnTo>
                    <a:pt x="1159" y="40"/>
                  </a:lnTo>
                  <a:lnTo>
                    <a:pt x="1150" y="36"/>
                  </a:lnTo>
                  <a:lnTo>
                    <a:pt x="1139" y="35"/>
                  </a:lnTo>
                  <a:lnTo>
                    <a:pt x="1135" y="57"/>
                  </a:lnTo>
                  <a:lnTo>
                    <a:pt x="1130" y="81"/>
                  </a:lnTo>
                  <a:lnTo>
                    <a:pt x="1127" y="103"/>
                  </a:lnTo>
                  <a:lnTo>
                    <a:pt x="1122" y="125"/>
                  </a:lnTo>
                  <a:lnTo>
                    <a:pt x="1122" y="131"/>
                  </a:lnTo>
                  <a:lnTo>
                    <a:pt x="1121" y="138"/>
                  </a:lnTo>
                  <a:lnTo>
                    <a:pt x="1120" y="144"/>
                  </a:lnTo>
                  <a:lnTo>
                    <a:pt x="1118" y="151"/>
                  </a:lnTo>
                  <a:lnTo>
                    <a:pt x="1115" y="167"/>
                  </a:lnTo>
                  <a:lnTo>
                    <a:pt x="1114" y="179"/>
                  </a:lnTo>
                  <a:lnTo>
                    <a:pt x="1111" y="198"/>
                  </a:lnTo>
                  <a:lnTo>
                    <a:pt x="1110" y="204"/>
                  </a:lnTo>
                  <a:lnTo>
                    <a:pt x="1110" y="208"/>
                  </a:lnTo>
                  <a:lnTo>
                    <a:pt x="1111" y="213"/>
                  </a:lnTo>
                  <a:lnTo>
                    <a:pt x="1113" y="216"/>
                  </a:lnTo>
                  <a:lnTo>
                    <a:pt x="1116" y="221"/>
                  </a:lnTo>
                  <a:lnTo>
                    <a:pt x="1120" y="225"/>
                  </a:lnTo>
                  <a:lnTo>
                    <a:pt x="1125" y="226"/>
                  </a:lnTo>
                  <a:lnTo>
                    <a:pt x="1131" y="227"/>
                  </a:lnTo>
                  <a:lnTo>
                    <a:pt x="1129" y="239"/>
                  </a:lnTo>
                  <a:lnTo>
                    <a:pt x="1121" y="238"/>
                  </a:lnTo>
                  <a:lnTo>
                    <a:pt x="1116" y="236"/>
                  </a:lnTo>
                  <a:lnTo>
                    <a:pt x="1110" y="234"/>
                  </a:lnTo>
                  <a:lnTo>
                    <a:pt x="1101" y="232"/>
                  </a:lnTo>
                  <a:lnTo>
                    <a:pt x="1093" y="229"/>
                  </a:lnTo>
                  <a:lnTo>
                    <a:pt x="1084" y="227"/>
                  </a:lnTo>
                  <a:lnTo>
                    <a:pt x="1075" y="226"/>
                  </a:lnTo>
                  <a:lnTo>
                    <a:pt x="1067" y="226"/>
                  </a:lnTo>
                  <a:lnTo>
                    <a:pt x="1065" y="226"/>
                  </a:lnTo>
                  <a:lnTo>
                    <a:pt x="1060" y="225"/>
                  </a:lnTo>
                  <a:lnTo>
                    <a:pt x="1055" y="225"/>
                  </a:lnTo>
                  <a:lnTo>
                    <a:pt x="1052" y="225"/>
                  </a:lnTo>
                  <a:lnTo>
                    <a:pt x="1047" y="224"/>
                  </a:lnTo>
                  <a:lnTo>
                    <a:pt x="1041" y="224"/>
                  </a:lnTo>
                  <a:lnTo>
                    <a:pt x="1042" y="211"/>
                  </a:lnTo>
                  <a:lnTo>
                    <a:pt x="1047" y="212"/>
                  </a:lnTo>
                  <a:lnTo>
                    <a:pt x="1053" y="212"/>
                  </a:lnTo>
                  <a:lnTo>
                    <a:pt x="1058" y="211"/>
                  </a:lnTo>
                  <a:lnTo>
                    <a:pt x="1062" y="207"/>
                  </a:lnTo>
                  <a:lnTo>
                    <a:pt x="1066" y="200"/>
                  </a:lnTo>
                  <a:lnTo>
                    <a:pt x="1069" y="190"/>
                  </a:lnTo>
                  <a:lnTo>
                    <a:pt x="1073" y="172"/>
                  </a:lnTo>
                  <a:lnTo>
                    <a:pt x="1075" y="160"/>
                  </a:lnTo>
                  <a:lnTo>
                    <a:pt x="1080" y="135"/>
                  </a:lnTo>
                  <a:lnTo>
                    <a:pt x="1082" y="129"/>
                  </a:lnTo>
                  <a:lnTo>
                    <a:pt x="1083" y="122"/>
                  </a:lnTo>
                  <a:lnTo>
                    <a:pt x="1083" y="114"/>
                  </a:lnTo>
                  <a:lnTo>
                    <a:pt x="1084" y="107"/>
                  </a:lnTo>
                  <a:lnTo>
                    <a:pt x="1089" y="83"/>
                  </a:lnTo>
                  <a:lnTo>
                    <a:pt x="1090" y="68"/>
                  </a:lnTo>
                  <a:lnTo>
                    <a:pt x="1093" y="53"/>
                  </a:lnTo>
                  <a:lnTo>
                    <a:pt x="1094" y="47"/>
                  </a:lnTo>
                  <a:lnTo>
                    <a:pt x="1094" y="42"/>
                  </a:lnTo>
                  <a:lnTo>
                    <a:pt x="1093" y="38"/>
                  </a:lnTo>
                  <a:lnTo>
                    <a:pt x="1091" y="35"/>
                  </a:lnTo>
                  <a:lnTo>
                    <a:pt x="1089" y="31"/>
                  </a:lnTo>
                  <a:lnTo>
                    <a:pt x="1086" y="27"/>
                  </a:lnTo>
                  <a:lnTo>
                    <a:pt x="1081" y="25"/>
                  </a:lnTo>
                  <a:lnTo>
                    <a:pt x="1075" y="25"/>
                  </a:lnTo>
                  <a:lnTo>
                    <a:pt x="1077" y="12"/>
                  </a:lnTo>
                  <a:lnTo>
                    <a:pt x="1087" y="14"/>
                  </a:lnTo>
                  <a:lnTo>
                    <a:pt x="1095" y="15"/>
                  </a:lnTo>
                  <a:lnTo>
                    <a:pt x="1106" y="18"/>
                  </a:lnTo>
                  <a:lnTo>
                    <a:pt x="1113" y="20"/>
                  </a:lnTo>
                  <a:lnTo>
                    <a:pt x="1124" y="21"/>
                  </a:lnTo>
                  <a:lnTo>
                    <a:pt x="1142" y="22"/>
                  </a:lnTo>
                  <a:lnTo>
                    <a:pt x="1145" y="22"/>
                  </a:lnTo>
                  <a:lnTo>
                    <a:pt x="1149" y="23"/>
                  </a:lnTo>
                  <a:lnTo>
                    <a:pt x="1152" y="23"/>
                  </a:lnTo>
                  <a:lnTo>
                    <a:pt x="1155" y="23"/>
                  </a:lnTo>
                  <a:lnTo>
                    <a:pt x="1157" y="23"/>
                  </a:lnTo>
                  <a:lnTo>
                    <a:pt x="1162" y="25"/>
                  </a:lnTo>
                  <a:lnTo>
                    <a:pt x="1172" y="27"/>
                  </a:lnTo>
                  <a:lnTo>
                    <a:pt x="1182" y="29"/>
                  </a:lnTo>
                  <a:lnTo>
                    <a:pt x="1191" y="32"/>
                  </a:lnTo>
                  <a:lnTo>
                    <a:pt x="1198" y="35"/>
                  </a:lnTo>
                  <a:lnTo>
                    <a:pt x="1205" y="39"/>
                  </a:lnTo>
                  <a:lnTo>
                    <a:pt x="1211" y="43"/>
                  </a:lnTo>
                  <a:lnTo>
                    <a:pt x="1215" y="48"/>
                  </a:lnTo>
                  <a:lnTo>
                    <a:pt x="1219" y="54"/>
                  </a:lnTo>
                  <a:lnTo>
                    <a:pt x="1225" y="64"/>
                  </a:lnTo>
                  <a:lnTo>
                    <a:pt x="1228" y="76"/>
                  </a:lnTo>
                  <a:lnTo>
                    <a:pt x="1229" y="87"/>
                  </a:lnTo>
                  <a:lnTo>
                    <a:pt x="1228" y="98"/>
                  </a:lnTo>
                  <a:lnTo>
                    <a:pt x="1226" y="108"/>
                  </a:lnTo>
                  <a:lnTo>
                    <a:pt x="1222" y="117"/>
                  </a:lnTo>
                  <a:lnTo>
                    <a:pt x="1218" y="125"/>
                  </a:lnTo>
                  <a:lnTo>
                    <a:pt x="1212" y="132"/>
                  </a:lnTo>
                  <a:lnTo>
                    <a:pt x="1204" y="139"/>
                  </a:lnTo>
                  <a:lnTo>
                    <a:pt x="1196" y="144"/>
                  </a:lnTo>
                  <a:lnTo>
                    <a:pt x="1187" y="147"/>
                  </a:lnTo>
                  <a:lnTo>
                    <a:pt x="1177" y="150"/>
                  </a:lnTo>
                  <a:lnTo>
                    <a:pt x="1166" y="151"/>
                  </a:lnTo>
                  <a:lnTo>
                    <a:pt x="1155" y="151"/>
                  </a:lnTo>
                  <a:lnTo>
                    <a:pt x="1144" y="149"/>
                  </a:lnTo>
                  <a:lnTo>
                    <a:pt x="1132" y="145"/>
                  </a:lnTo>
                  <a:close/>
                  <a:moveTo>
                    <a:pt x="1254" y="150"/>
                  </a:moveTo>
                  <a:lnTo>
                    <a:pt x="1261" y="135"/>
                  </a:lnTo>
                  <a:lnTo>
                    <a:pt x="1268" y="122"/>
                  </a:lnTo>
                  <a:lnTo>
                    <a:pt x="1277" y="110"/>
                  </a:lnTo>
                  <a:lnTo>
                    <a:pt x="1288" y="100"/>
                  </a:lnTo>
                  <a:lnTo>
                    <a:pt x="1300" y="91"/>
                  </a:lnTo>
                  <a:lnTo>
                    <a:pt x="1313" y="85"/>
                  </a:lnTo>
                  <a:lnTo>
                    <a:pt x="1325" y="81"/>
                  </a:lnTo>
                  <a:lnTo>
                    <a:pt x="1339" y="78"/>
                  </a:lnTo>
                  <a:lnTo>
                    <a:pt x="1353" y="77"/>
                  </a:lnTo>
                  <a:lnTo>
                    <a:pt x="1367" y="77"/>
                  </a:lnTo>
                  <a:lnTo>
                    <a:pt x="1381" y="80"/>
                  </a:lnTo>
                  <a:lnTo>
                    <a:pt x="1394" y="83"/>
                  </a:lnTo>
                  <a:lnTo>
                    <a:pt x="1405" y="88"/>
                  </a:lnTo>
                  <a:lnTo>
                    <a:pt x="1414" y="92"/>
                  </a:lnTo>
                  <a:lnTo>
                    <a:pt x="1424" y="98"/>
                  </a:lnTo>
                  <a:lnTo>
                    <a:pt x="1432" y="105"/>
                  </a:lnTo>
                  <a:lnTo>
                    <a:pt x="1439" y="112"/>
                  </a:lnTo>
                  <a:lnTo>
                    <a:pt x="1446" y="121"/>
                  </a:lnTo>
                  <a:lnTo>
                    <a:pt x="1452" y="129"/>
                  </a:lnTo>
                  <a:lnTo>
                    <a:pt x="1456" y="139"/>
                  </a:lnTo>
                  <a:lnTo>
                    <a:pt x="1461" y="149"/>
                  </a:lnTo>
                  <a:lnTo>
                    <a:pt x="1463" y="159"/>
                  </a:lnTo>
                  <a:lnTo>
                    <a:pt x="1466" y="170"/>
                  </a:lnTo>
                  <a:lnTo>
                    <a:pt x="1467" y="180"/>
                  </a:lnTo>
                  <a:lnTo>
                    <a:pt x="1467" y="192"/>
                  </a:lnTo>
                  <a:lnTo>
                    <a:pt x="1466" y="202"/>
                  </a:lnTo>
                  <a:lnTo>
                    <a:pt x="1463" y="214"/>
                  </a:lnTo>
                  <a:lnTo>
                    <a:pt x="1460" y="226"/>
                  </a:lnTo>
                  <a:lnTo>
                    <a:pt x="1454" y="240"/>
                  </a:lnTo>
                  <a:lnTo>
                    <a:pt x="1447" y="253"/>
                  </a:lnTo>
                  <a:lnTo>
                    <a:pt x="1438" y="264"/>
                  </a:lnTo>
                  <a:lnTo>
                    <a:pt x="1428" y="274"/>
                  </a:lnTo>
                  <a:lnTo>
                    <a:pt x="1417" y="283"/>
                  </a:lnTo>
                  <a:lnTo>
                    <a:pt x="1405" y="289"/>
                  </a:lnTo>
                  <a:lnTo>
                    <a:pt x="1393" y="295"/>
                  </a:lnTo>
                  <a:lnTo>
                    <a:pt x="1379" y="298"/>
                  </a:lnTo>
                  <a:lnTo>
                    <a:pt x="1365" y="301"/>
                  </a:lnTo>
                  <a:lnTo>
                    <a:pt x="1352" y="301"/>
                  </a:lnTo>
                  <a:lnTo>
                    <a:pt x="1338" y="298"/>
                  </a:lnTo>
                  <a:lnTo>
                    <a:pt x="1325" y="295"/>
                  </a:lnTo>
                  <a:lnTo>
                    <a:pt x="1315" y="291"/>
                  </a:lnTo>
                  <a:lnTo>
                    <a:pt x="1305" y="287"/>
                  </a:lnTo>
                  <a:lnTo>
                    <a:pt x="1296" y="281"/>
                  </a:lnTo>
                  <a:lnTo>
                    <a:pt x="1288" y="275"/>
                  </a:lnTo>
                  <a:lnTo>
                    <a:pt x="1280" y="268"/>
                  </a:lnTo>
                  <a:lnTo>
                    <a:pt x="1273" y="260"/>
                  </a:lnTo>
                  <a:lnTo>
                    <a:pt x="1266" y="252"/>
                  </a:lnTo>
                  <a:lnTo>
                    <a:pt x="1260" y="242"/>
                  </a:lnTo>
                  <a:lnTo>
                    <a:pt x="1255" y="232"/>
                  </a:lnTo>
                  <a:lnTo>
                    <a:pt x="1252" y="221"/>
                  </a:lnTo>
                  <a:lnTo>
                    <a:pt x="1249" y="211"/>
                  </a:lnTo>
                  <a:lnTo>
                    <a:pt x="1248" y="199"/>
                  </a:lnTo>
                  <a:lnTo>
                    <a:pt x="1247" y="187"/>
                  </a:lnTo>
                  <a:lnTo>
                    <a:pt x="1248" y="176"/>
                  </a:lnTo>
                  <a:lnTo>
                    <a:pt x="1251" y="163"/>
                  </a:lnTo>
                  <a:lnTo>
                    <a:pt x="1254" y="150"/>
                  </a:lnTo>
                  <a:close/>
                  <a:moveTo>
                    <a:pt x="1296" y="166"/>
                  </a:moveTo>
                  <a:lnTo>
                    <a:pt x="1293" y="180"/>
                  </a:lnTo>
                  <a:lnTo>
                    <a:pt x="1290" y="194"/>
                  </a:lnTo>
                  <a:lnTo>
                    <a:pt x="1290" y="207"/>
                  </a:lnTo>
                  <a:lnTo>
                    <a:pt x="1290" y="220"/>
                  </a:lnTo>
                  <a:lnTo>
                    <a:pt x="1293" y="232"/>
                  </a:lnTo>
                  <a:lnTo>
                    <a:pt x="1296" y="243"/>
                  </a:lnTo>
                  <a:lnTo>
                    <a:pt x="1300" y="253"/>
                  </a:lnTo>
                  <a:lnTo>
                    <a:pt x="1305" y="261"/>
                  </a:lnTo>
                  <a:lnTo>
                    <a:pt x="1311" y="269"/>
                  </a:lnTo>
                  <a:lnTo>
                    <a:pt x="1317" y="275"/>
                  </a:lnTo>
                  <a:lnTo>
                    <a:pt x="1324" y="280"/>
                  </a:lnTo>
                  <a:lnTo>
                    <a:pt x="1332" y="282"/>
                  </a:lnTo>
                  <a:lnTo>
                    <a:pt x="1341" y="284"/>
                  </a:lnTo>
                  <a:lnTo>
                    <a:pt x="1351" y="283"/>
                  </a:lnTo>
                  <a:lnTo>
                    <a:pt x="1362" y="281"/>
                  </a:lnTo>
                  <a:lnTo>
                    <a:pt x="1374" y="277"/>
                  </a:lnTo>
                  <a:lnTo>
                    <a:pt x="1380" y="274"/>
                  </a:lnTo>
                  <a:lnTo>
                    <a:pt x="1386" y="269"/>
                  </a:lnTo>
                  <a:lnTo>
                    <a:pt x="1392" y="262"/>
                  </a:lnTo>
                  <a:lnTo>
                    <a:pt x="1398" y="255"/>
                  </a:lnTo>
                  <a:lnTo>
                    <a:pt x="1403" y="246"/>
                  </a:lnTo>
                  <a:lnTo>
                    <a:pt x="1407" y="235"/>
                  </a:lnTo>
                  <a:lnTo>
                    <a:pt x="1412" y="224"/>
                  </a:lnTo>
                  <a:lnTo>
                    <a:pt x="1417" y="211"/>
                  </a:lnTo>
                  <a:lnTo>
                    <a:pt x="1420" y="197"/>
                  </a:lnTo>
                  <a:lnTo>
                    <a:pt x="1422" y="183"/>
                  </a:lnTo>
                  <a:lnTo>
                    <a:pt x="1424" y="170"/>
                  </a:lnTo>
                  <a:lnTo>
                    <a:pt x="1422" y="157"/>
                  </a:lnTo>
                  <a:lnTo>
                    <a:pt x="1421" y="145"/>
                  </a:lnTo>
                  <a:lnTo>
                    <a:pt x="1419" y="135"/>
                  </a:lnTo>
                  <a:lnTo>
                    <a:pt x="1415" y="124"/>
                  </a:lnTo>
                  <a:lnTo>
                    <a:pt x="1410" y="116"/>
                  </a:lnTo>
                  <a:lnTo>
                    <a:pt x="1405" y="108"/>
                  </a:lnTo>
                  <a:lnTo>
                    <a:pt x="1398" y="102"/>
                  </a:lnTo>
                  <a:lnTo>
                    <a:pt x="1391" y="97"/>
                  </a:lnTo>
                  <a:lnTo>
                    <a:pt x="1384" y="94"/>
                  </a:lnTo>
                  <a:lnTo>
                    <a:pt x="1377" y="92"/>
                  </a:lnTo>
                  <a:lnTo>
                    <a:pt x="1369" y="91"/>
                  </a:lnTo>
                  <a:lnTo>
                    <a:pt x="1360" y="92"/>
                  </a:lnTo>
                  <a:lnTo>
                    <a:pt x="1352" y="94"/>
                  </a:lnTo>
                  <a:lnTo>
                    <a:pt x="1344" y="97"/>
                  </a:lnTo>
                  <a:lnTo>
                    <a:pt x="1336" y="102"/>
                  </a:lnTo>
                  <a:lnTo>
                    <a:pt x="1328" y="109"/>
                  </a:lnTo>
                  <a:lnTo>
                    <a:pt x="1321" y="116"/>
                  </a:lnTo>
                  <a:lnTo>
                    <a:pt x="1314" y="126"/>
                  </a:lnTo>
                  <a:lnTo>
                    <a:pt x="1307" y="138"/>
                  </a:lnTo>
                  <a:lnTo>
                    <a:pt x="1301" y="151"/>
                  </a:lnTo>
                  <a:lnTo>
                    <a:pt x="1296" y="166"/>
                  </a:lnTo>
                  <a:close/>
                  <a:moveTo>
                    <a:pt x="1634" y="204"/>
                  </a:moveTo>
                  <a:lnTo>
                    <a:pt x="1646" y="209"/>
                  </a:lnTo>
                  <a:lnTo>
                    <a:pt x="1662" y="216"/>
                  </a:lnTo>
                  <a:lnTo>
                    <a:pt x="1654" y="238"/>
                  </a:lnTo>
                  <a:lnTo>
                    <a:pt x="1647" y="259"/>
                  </a:lnTo>
                  <a:lnTo>
                    <a:pt x="1640" y="277"/>
                  </a:lnTo>
                  <a:lnTo>
                    <a:pt x="1634" y="295"/>
                  </a:lnTo>
                  <a:lnTo>
                    <a:pt x="1628" y="311"/>
                  </a:lnTo>
                  <a:lnTo>
                    <a:pt x="1624" y="329"/>
                  </a:lnTo>
                  <a:lnTo>
                    <a:pt x="1619" y="344"/>
                  </a:lnTo>
                  <a:lnTo>
                    <a:pt x="1615" y="360"/>
                  </a:lnTo>
                  <a:lnTo>
                    <a:pt x="1612" y="376"/>
                  </a:lnTo>
                  <a:lnTo>
                    <a:pt x="1611" y="388"/>
                  </a:lnTo>
                  <a:lnTo>
                    <a:pt x="1612" y="401"/>
                  </a:lnTo>
                  <a:lnTo>
                    <a:pt x="1613" y="412"/>
                  </a:lnTo>
                  <a:lnTo>
                    <a:pt x="1614" y="418"/>
                  </a:lnTo>
                  <a:lnTo>
                    <a:pt x="1617" y="421"/>
                  </a:lnTo>
                  <a:lnTo>
                    <a:pt x="1619" y="426"/>
                  </a:lnTo>
                  <a:lnTo>
                    <a:pt x="1622" y="429"/>
                  </a:lnTo>
                  <a:lnTo>
                    <a:pt x="1626" y="433"/>
                  </a:lnTo>
                  <a:lnTo>
                    <a:pt x="1631" y="435"/>
                  </a:lnTo>
                  <a:lnTo>
                    <a:pt x="1635" y="438"/>
                  </a:lnTo>
                  <a:lnTo>
                    <a:pt x="1640" y="440"/>
                  </a:lnTo>
                  <a:lnTo>
                    <a:pt x="1626" y="455"/>
                  </a:lnTo>
                  <a:lnTo>
                    <a:pt x="1613" y="469"/>
                  </a:lnTo>
                  <a:lnTo>
                    <a:pt x="1600" y="481"/>
                  </a:lnTo>
                  <a:lnTo>
                    <a:pt x="1587" y="493"/>
                  </a:lnTo>
                  <a:lnTo>
                    <a:pt x="1574" y="484"/>
                  </a:lnTo>
                  <a:lnTo>
                    <a:pt x="1581" y="478"/>
                  </a:lnTo>
                  <a:lnTo>
                    <a:pt x="1588" y="471"/>
                  </a:lnTo>
                  <a:lnTo>
                    <a:pt x="1594" y="463"/>
                  </a:lnTo>
                  <a:lnTo>
                    <a:pt x="1598" y="456"/>
                  </a:lnTo>
                  <a:lnTo>
                    <a:pt x="1599" y="449"/>
                  </a:lnTo>
                  <a:lnTo>
                    <a:pt x="1598" y="443"/>
                  </a:lnTo>
                  <a:lnTo>
                    <a:pt x="1595" y="438"/>
                  </a:lnTo>
                  <a:lnTo>
                    <a:pt x="1591" y="433"/>
                  </a:lnTo>
                  <a:lnTo>
                    <a:pt x="1588" y="431"/>
                  </a:lnTo>
                  <a:lnTo>
                    <a:pt x="1583" y="427"/>
                  </a:lnTo>
                  <a:lnTo>
                    <a:pt x="1567" y="419"/>
                  </a:lnTo>
                  <a:lnTo>
                    <a:pt x="1557" y="412"/>
                  </a:lnTo>
                  <a:lnTo>
                    <a:pt x="1546" y="406"/>
                  </a:lnTo>
                  <a:lnTo>
                    <a:pt x="1534" y="398"/>
                  </a:lnTo>
                  <a:lnTo>
                    <a:pt x="1521" y="390"/>
                  </a:lnTo>
                  <a:lnTo>
                    <a:pt x="1509" y="383"/>
                  </a:lnTo>
                  <a:lnTo>
                    <a:pt x="1496" y="374"/>
                  </a:lnTo>
                  <a:lnTo>
                    <a:pt x="1484" y="366"/>
                  </a:lnTo>
                  <a:lnTo>
                    <a:pt x="1479" y="363"/>
                  </a:lnTo>
                  <a:lnTo>
                    <a:pt x="1473" y="359"/>
                  </a:lnTo>
                  <a:lnTo>
                    <a:pt x="1466" y="357"/>
                  </a:lnTo>
                  <a:lnTo>
                    <a:pt x="1458" y="357"/>
                  </a:lnTo>
                  <a:lnTo>
                    <a:pt x="1449" y="359"/>
                  </a:lnTo>
                  <a:lnTo>
                    <a:pt x="1441" y="364"/>
                  </a:lnTo>
                  <a:lnTo>
                    <a:pt x="1435" y="369"/>
                  </a:lnTo>
                  <a:lnTo>
                    <a:pt x="1427" y="378"/>
                  </a:lnTo>
                  <a:lnTo>
                    <a:pt x="1424" y="383"/>
                  </a:lnTo>
                  <a:lnTo>
                    <a:pt x="1419" y="387"/>
                  </a:lnTo>
                  <a:lnTo>
                    <a:pt x="1406" y="379"/>
                  </a:lnTo>
                  <a:lnTo>
                    <a:pt x="1418" y="365"/>
                  </a:lnTo>
                  <a:lnTo>
                    <a:pt x="1429" y="351"/>
                  </a:lnTo>
                  <a:lnTo>
                    <a:pt x="1440" y="336"/>
                  </a:lnTo>
                  <a:lnTo>
                    <a:pt x="1450" y="321"/>
                  </a:lnTo>
                  <a:lnTo>
                    <a:pt x="1455" y="325"/>
                  </a:lnTo>
                  <a:lnTo>
                    <a:pt x="1459" y="329"/>
                  </a:lnTo>
                  <a:lnTo>
                    <a:pt x="1463" y="332"/>
                  </a:lnTo>
                  <a:lnTo>
                    <a:pt x="1467" y="335"/>
                  </a:lnTo>
                  <a:lnTo>
                    <a:pt x="1470" y="335"/>
                  </a:lnTo>
                  <a:lnTo>
                    <a:pt x="1475" y="333"/>
                  </a:lnTo>
                  <a:lnTo>
                    <a:pt x="1480" y="331"/>
                  </a:lnTo>
                  <a:lnTo>
                    <a:pt x="1486" y="328"/>
                  </a:lnTo>
                  <a:lnTo>
                    <a:pt x="1501" y="315"/>
                  </a:lnTo>
                  <a:lnTo>
                    <a:pt x="1521" y="301"/>
                  </a:lnTo>
                  <a:lnTo>
                    <a:pt x="1532" y="291"/>
                  </a:lnTo>
                  <a:lnTo>
                    <a:pt x="1548" y="278"/>
                  </a:lnTo>
                  <a:lnTo>
                    <a:pt x="1565" y="266"/>
                  </a:lnTo>
                  <a:lnTo>
                    <a:pt x="1579" y="253"/>
                  </a:lnTo>
                  <a:lnTo>
                    <a:pt x="1594" y="240"/>
                  </a:lnTo>
                  <a:lnTo>
                    <a:pt x="1612" y="225"/>
                  </a:lnTo>
                  <a:lnTo>
                    <a:pt x="1627" y="211"/>
                  </a:lnTo>
                  <a:lnTo>
                    <a:pt x="1634" y="204"/>
                  </a:lnTo>
                  <a:close/>
                  <a:moveTo>
                    <a:pt x="1487" y="349"/>
                  </a:moveTo>
                  <a:lnTo>
                    <a:pt x="1496" y="356"/>
                  </a:lnTo>
                  <a:lnTo>
                    <a:pt x="1508" y="363"/>
                  </a:lnTo>
                  <a:lnTo>
                    <a:pt x="1518" y="370"/>
                  </a:lnTo>
                  <a:lnTo>
                    <a:pt x="1530" y="377"/>
                  </a:lnTo>
                  <a:lnTo>
                    <a:pt x="1543" y="385"/>
                  </a:lnTo>
                  <a:lnTo>
                    <a:pt x="1553" y="392"/>
                  </a:lnTo>
                  <a:lnTo>
                    <a:pt x="1564" y="398"/>
                  </a:lnTo>
                  <a:lnTo>
                    <a:pt x="1573" y="402"/>
                  </a:lnTo>
                  <a:lnTo>
                    <a:pt x="1574" y="399"/>
                  </a:lnTo>
                  <a:lnTo>
                    <a:pt x="1574" y="397"/>
                  </a:lnTo>
                  <a:lnTo>
                    <a:pt x="1576" y="393"/>
                  </a:lnTo>
                  <a:lnTo>
                    <a:pt x="1576" y="391"/>
                  </a:lnTo>
                  <a:lnTo>
                    <a:pt x="1577" y="385"/>
                  </a:lnTo>
                  <a:lnTo>
                    <a:pt x="1579" y="377"/>
                  </a:lnTo>
                  <a:lnTo>
                    <a:pt x="1580" y="371"/>
                  </a:lnTo>
                  <a:lnTo>
                    <a:pt x="1580" y="367"/>
                  </a:lnTo>
                  <a:lnTo>
                    <a:pt x="1584" y="353"/>
                  </a:lnTo>
                  <a:lnTo>
                    <a:pt x="1587" y="340"/>
                  </a:lnTo>
                  <a:lnTo>
                    <a:pt x="1590" y="330"/>
                  </a:lnTo>
                  <a:lnTo>
                    <a:pt x="1592" y="322"/>
                  </a:lnTo>
                  <a:lnTo>
                    <a:pt x="1595" y="308"/>
                  </a:lnTo>
                  <a:lnTo>
                    <a:pt x="1598" y="297"/>
                  </a:lnTo>
                  <a:lnTo>
                    <a:pt x="1600" y="289"/>
                  </a:lnTo>
                  <a:lnTo>
                    <a:pt x="1603" y="284"/>
                  </a:lnTo>
                  <a:lnTo>
                    <a:pt x="1606" y="269"/>
                  </a:lnTo>
                  <a:lnTo>
                    <a:pt x="1611" y="257"/>
                  </a:lnTo>
                  <a:lnTo>
                    <a:pt x="1614" y="248"/>
                  </a:lnTo>
                  <a:lnTo>
                    <a:pt x="1619" y="240"/>
                  </a:lnTo>
                  <a:lnTo>
                    <a:pt x="1617" y="239"/>
                  </a:lnTo>
                  <a:lnTo>
                    <a:pt x="1610" y="246"/>
                  </a:lnTo>
                  <a:lnTo>
                    <a:pt x="1600" y="254"/>
                  </a:lnTo>
                  <a:lnTo>
                    <a:pt x="1588" y="264"/>
                  </a:lnTo>
                  <a:lnTo>
                    <a:pt x="1574" y="277"/>
                  </a:lnTo>
                  <a:lnTo>
                    <a:pt x="1558" y="291"/>
                  </a:lnTo>
                  <a:lnTo>
                    <a:pt x="1538" y="308"/>
                  </a:lnTo>
                  <a:lnTo>
                    <a:pt x="1514" y="326"/>
                  </a:lnTo>
                  <a:lnTo>
                    <a:pt x="1487" y="349"/>
                  </a:lnTo>
                  <a:close/>
                  <a:moveTo>
                    <a:pt x="1817" y="569"/>
                  </a:moveTo>
                  <a:lnTo>
                    <a:pt x="1825" y="576"/>
                  </a:lnTo>
                  <a:lnTo>
                    <a:pt x="1817" y="583"/>
                  </a:lnTo>
                  <a:lnTo>
                    <a:pt x="1808" y="586"/>
                  </a:lnTo>
                  <a:lnTo>
                    <a:pt x="1800" y="590"/>
                  </a:lnTo>
                  <a:lnTo>
                    <a:pt x="1793" y="592"/>
                  </a:lnTo>
                  <a:lnTo>
                    <a:pt x="1786" y="592"/>
                  </a:lnTo>
                  <a:lnTo>
                    <a:pt x="1778" y="592"/>
                  </a:lnTo>
                  <a:lnTo>
                    <a:pt x="1771" y="590"/>
                  </a:lnTo>
                  <a:lnTo>
                    <a:pt x="1764" y="586"/>
                  </a:lnTo>
                  <a:lnTo>
                    <a:pt x="1756" y="581"/>
                  </a:lnTo>
                  <a:lnTo>
                    <a:pt x="1748" y="574"/>
                  </a:lnTo>
                  <a:lnTo>
                    <a:pt x="1737" y="566"/>
                  </a:lnTo>
                  <a:lnTo>
                    <a:pt x="1726" y="557"/>
                  </a:lnTo>
                  <a:lnTo>
                    <a:pt x="1716" y="546"/>
                  </a:lnTo>
                  <a:lnTo>
                    <a:pt x="1708" y="536"/>
                  </a:lnTo>
                  <a:lnTo>
                    <a:pt x="1700" y="524"/>
                  </a:lnTo>
                  <a:lnTo>
                    <a:pt x="1694" y="514"/>
                  </a:lnTo>
                  <a:lnTo>
                    <a:pt x="1689" y="502"/>
                  </a:lnTo>
                  <a:lnTo>
                    <a:pt x="1686" y="491"/>
                  </a:lnTo>
                  <a:lnTo>
                    <a:pt x="1683" y="480"/>
                  </a:lnTo>
                  <a:lnTo>
                    <a:pt x="1683" y="469"/>
                  </a:lnTo>
                  <a:lnTo>
                    <a:pt x="1683" y="457"/>
                  </a:lnTo>
                  <a:lnTo>
                    <a:pt x="1684" y="447"/>
                  </a:lnTo>
                  <a:lnTo>
                    <a:pt x="1687" y="436"/>
                  </a:lnTo>
                  <a:lnTo>
                    <a:pt x="1690" y="426"/>
                  </a:lnTo>
                  <a:lnTo>
                    <a:pt x="1694" y="415"/>
                  </a:lnTo>
                  <a:lnTo>
                    <a:pt x="1700" y="406"/>
                  </a:lnTo>
                  <a:lnTo>
                    <a:pt x="1705" y="397"/>
                  </a:lnTo>
                  <a:lnTo>
                    <a:pt x="1711" y="388"/>
                  </a:lnTo>
                  <a:lnTo>
                    <a:pt x="1722" y="378"/>
                  </a:lnTo>
                  <a:lnTo>
                    <a:pt x="1732" y="370"/>
                  </a:lnTo>
                  <a:lnTo>
                    <a:pt x="1744" y="363"/>
                  </a:lnTo>
                  <a:lnTo>
                    <a:pt x="1757" y="357"/>
                  </a:lnTo>
                  <a:lnTo>
                    <a:pt x="1771" y="352"/>
                  </a:lnTo>
                  <a:lnTo>
                    <a:pt x="1785" y="351"/>
                  </a:lnTo>
                  <a:lnTo>
                    <a:pt x="1799" y="351"/>
                  </a:lnTo>
                  <a:lnTo>
                    <a:pt x="1813" y="353"/>
                  </a:lnTo>
                  <a:lnTo>
                    <a:pt x="1821" y="356"/>
                  </a:lnTo>
                  <a:lnTo>
                    <a:pt x="1828" y="358"/>
                  </a:lnTo>
                  <a:lnTo>
                    <a:pt x="1835" y="362"/>
                  </a:lnTo>
                  <a:lnTo>
                    <a:pt x="1843" y="365"/>
                  </a:lnTo>
                  <a:lnTo>
                    <a:pt x="1857" y="376"/>
                  </a:lnTo>
                  <a:lnTo>
                    <a:pt x="1871" y="387"/>
                  </a:lnTo>
                  <a:lnTo>
                    <a:pt x="1882" y="398"/>
                  </a:lnTo>
                  <a:lnTo>
                    <a:pt x="1891" y="408"/>
                  </a:lnTo>
                  <a:lnTo>
                    <a:pt x="1898" y="415"/>
                  </a:lnTo>
                  <a:lnTo>
                    <a:pt x="1900" y="418"/>
                  </a:lnTo>
                  <a:lnTo>
                    <a:pt x="1903" y="421"/>
                  </a:lnTo>
                  <a:lnTo>
                    <a:pt x="1904" y="424"/>
                  </a:lnTo>
                  <a:lnTo>
                    <a:pt x="1907" y="426"/>
                  </a:lnTo>
                  <a:lnTo>
                    <a:pt x="1910" y="429"/>
                  </a:lnTo>
                  <a:lnTo>
                    <a:pt x="1912" y="433"/>
                  </a:lnTo>
                  <a:lnTo>
                    <a:pt x="1915" y="435"/>
                  </a:lnTo>
                  <a:lnTo>
                    <a:pt x="1924" y="443"/>
                  </a:lnTo>
                  <a:lnTo>
                    <a:pt x="1933" y="450"/>
                  </a:lnTo>
                  <a:lnTo>
                    <a:pt x="1918" y="464"/>
                  </a:lnTo>
                  <a:lnTo>
                    <a:pt x="1905" y="476"/>
                  </a:lnTo>
                  <a:lnTo>
                    <a:pt x="1896" y="486"/>
                  </a:lnTo>
                  <a:lnTo>
                    <a:pt x="1893" y="490"/>
                  </a:lnTo>
                  <a:lnTo>
                    <a:pt x="1883" y="482"/>
                  </a:lnTo>
                  <a:lnTo>
                    <a:pt x="1888" y="476"/>
                  </a:lnTo>
                  <a:lnTo>
                    <a:pt x="1893" y="470"/>
                  </a:lnTo>
                  <a:lnTo>
                    <a:pt x="1895" y="463"/>
                  </a:lnTo>
                  <a:lnTo>
                    <a:pt x="1896" y="456"/>
                  </a:lnTo>
                  <a:lnTo>
                    <a:pt x="1896" y="449"/>
                  </a:lnTo>
                  <a:lnTo>
                    <a:pt x="1895" y="443"/>
                  </a:lnTo>
                  <a:lnTo>
                    <a:pt x="1893" y="436"/>
                  </a:lnTo>
                  <a:lnTo>
                    <a:pt x="1890" y="429"/>
                  </a:lnTo>
                  <a:lnTo>
                    <a:pt x="1887" y="422"/>
                  </a:lnTo>
                  <a:lnTo>
                    <a:pt x="1882" y="417"/>
                  </a:lnTo>
                  <a:lnTo>
                    <a:pt x="1877" y="411"/>
                  </a:lnTo>
                  <a:lnTo>
                    <a:pt x="1870" y="405"/>
                  </a:lnTo>
                  <a:lnTo>
                    <a:pt x="1861" y="398"/>
                  </a:lnTo>
                  <a:lnTo>
                    <a:pt x="1852" y="392"/>
                  </a:lnTo>
                  <a:lnTo>
                    <a:pt x="1842" y="387"/>
                  </a:lnTo>
                  <a:lnTo>
                    <a:pt x="1832" y="384"/>
                  </a:lnTo>
                  <a:lnTo>
                    <a:pt x="1820" y="383"/>
                  </a:lnTo>
                  <a:lnTo>
                    <a:pt x="1809" y="383"/>
                  </a:lnTo>
                  <a:lnTo>
                    <a:pt x="1799" y="385"/>
                  </a:lnTo>
                  <a:lnTo>
                    <a:pt x="1788" y="387"/>
                  </a:lnTo>
                  <a:lnTo>
                    <a:pt x="1778" y="392"/>
                  </a:lnTo>
                  <a:lnTo>
                    <a:pt x="1767" y="399"/>
                  </a:lnTo>
                  <a:lnTo>
                    <a:pt x="1757" y="407"/>
                  </a:lnTo>
                  <a:lnTo>
                    <a:pt x="1748" y="417"/>
                  </a:lnTo>
                  <a:lnTo>
                    <a:pt x="1737" y="428"/>
                  </a:lnTo>
                  <a:lnTo>
                    <a:pt x="1729" y="441"/>
                  </a:lnTo>
                  <a:lnTo>
                    <a:pt x="1723" y="453"/>
                  </a:lnTo>
                  <a:lnTo>
                    <a:pt x="1718" y="467"/>
                  </a:lnTo>
                  <a:lnTo>
                    <a:pt x="1716" y="478"/>
                  </a:lnTo>
                  <a:lnTo>
                    <a:pt x="1715" y="491"/>
                  </a:lnTo>
                  <a:lnTo>
                    <a:pt x="1716" y="503"/>
                  </a:lnTo>
                  <a:lnTo>
                    <a:pt x="1718" y="515"/>
                  </a:lnTo>
                  <a:lnTo>
                    <a:pt x="1722" y="525"/>
                  </a:lnTo>
                  <a:lnTo>
                    <a:pt x="1726" y="535"/>
                  </a:lnTo>
                  <a:lnTo>
                    <a:pt x="1732" y="543"/>
                  </a:lnTo>
                  <a:lnTo>
                    <a:pt x="1739" y="551"/>
                  </a:lnTo>
                  <a:lnTo>
                    <a:pt x="1748" y="558"/>
                  </a:lnTo>
                  <a:lnTo>
                    <a:pt x="1757" y="563"/>
                  </a:lnTo>
                  <a:lnTo>
                    <a:pt x="1767" y="567"/>
                  </a:lnTo>
                  <a:lnTo>
                    <a:pt x="1778" y="570"/>
                  </a:lnTo>
                  <a:lnTo>
                    <a:pt x="1788" y="571"/>
                  </a:lnTo>
                  <a:lnTo>
                    <a:pt x="1798" y="572"/>
                  </a:lnTo>
                  <a:lnTo>
                    <a:pt x="1807" y="571"/>
                  </a:lnTo>
                  <a:lnTo>
                    <a:pt x="1817" y="569"/>
                  </a:lnTo>
                  <a:close/>
                  <a:moveTo>
                    <a:pt x="2050" y="611"/>
                  </a:moveTo>
                  <a:lnTo>
                    <a:pt x="2055" y="617"/>
                  </a:lnTo>
                  <a:lnTo>
                    <a:pt x="2060" y="625"/>
                  </a:lnTo>
                  <a:lnTo>
                    <a:pt x="2067" y="635"/>
                  </a:lnTo>
                  <a:lnTo>
                    <a:pt x="2073" y="643"/>
                  </a:lnTo>
                  <a:lnTo>
                    <a:pt x="2076" y="649"/>
                  </a:lnTo>
                  <a:lnTo>
                    <a:pt x="2084" y="659"/>
                  </a:lnTo>
                  <a:lnTo>
                    <a:pt x="2090" y="666"/>
                  </a:lnTo>
                  <a:lnTo>
                    <a:pt x="2095" y="671"/>
                  </a:lnTo>
                  <a:lnTo>
                    <a:pt x="2085" y="679"/>
                  </a:lnTo>
                  <a:lnTo>
                    <a:pt x="2082" y="673"/>
                  </a:lnTo>
                  <a:lnTo>
                    <a:pt x="2077" y="668"/>
                  </a:lnTo>
                  <a:lnTo>
                    <a:pt x="2073" y="664"/>
                  </a:lnTo>
                  <a:lnTo>
                    <a:pt x="2068" y="662"/>
                  </a:lnTo>
                  <a:lnTo>
                    <a:pt x="2055" y="659"/>
                  </a:lnTo>
                  <a:lnTo>
                    <a:pt x="2036" y="654"/>
                  </a:lnTo>
                  <a:lnTo>
                    <a:pt x="2014" y="650"/>
                  </a:lnTo>
                  <a:lnTo>
                    <a:pt x="2004" y="648"/>
                  </a:lnTo>
                  <a:lnTo>
                    <a:pt x="1995" y="646"/>
                  </a:lnTo>
                  <a:lnTo>
                    <a:pt x="1988" y="645"/>
                  </a:lnTo>
                  <a:lnTo>
                    <a:pt x="1981" y="643"/>
                  </a:lnTo>
                  <a:lnTo>
                    <a:pt x="1974" y="641"/>
                  </a:lnTo>
                  <a:lnTo>
                    <a:pt x="1966" y="640"/>
                  </a:lnTo>
                  <a:lnTo>
                    <a:pt x="1960" y="639"/>
                  </a:lnTo>
                  <a:lnTo>
                    <a:pt x="1958" y="639"/>
                  </a:lnTo>
                  <a:lnTo>
                    <a:pt x="1957" y="639"/>
                  </a:lnTo>
                  <a:lnTo>
                    <a:pt x="1956" y="639"/>
                  </a:lnTo>
                  <a:lnTo>
                    <a:pt x="1953" y="638"/>
                  </a:lnTo>
                  <a:lnTo>
                    <a:pt x="1954" y="646"/>
                  </a:lnTo>
                  <a:lnTo>
                    <a:pt x="1956" y="653"/>
                  </a:lnTo>
                  <a:lnTo>
                    <a:pt x="1957" y="660"/>
                  </a:lnTo>
                  <a:lnTo>
                    <a:pt x="1956" y="666"/>
                  </a:lnTo>
                  <a:lnTo>
                    <a:pt x="1953" y="680"/>
                  </a:lnTo>
                  <a:lnTo>
                    <a:pt x="1949" y="694"/>
                  </a:lnTo>
                  <a:lnTo>
                    <a:pt x="1946" y="702"/>
                  </a:lnTo>
                  <a:lnTo>
                    <a:pt x="1943" y="711"/>
                  </a:lnTo>
                  <a:lnTo>
                    <a:pt x="1940" y="718"/>
                  </a:lnTo>
                  <a:lnTo>
                    <a:pt x="1939" y="722"/>
                  </a:lnTo>
                  <a:lnTo>
                    <a:pt x="1937" y="730"/>
                  </a:lnTo>
                  <a:lnTo>
                    <a:pt x="1935" y="737"/>
                  </a:lnTo>
                  <a:lnTo>
                    <a:pt x="1932" y="743"/>
                  </a:lnTo>
                  <a:lnTo>
                    <a:pt x="1930" y="748"/>
                  </a:lnTo>
                  <a:lnTo>
                    <a:pt x="1926" y="757"/>
                  </a:lnTo>
                  <a:lnTo>
                    <a:pt x="1924" y="766"/>
                  </a:lnTo>
                  <a:lnTo>
                    <a:pt x="1923" y="770"/>
                  </a:lnTo>
                  <a:lnTo>
                    <a:pt x="1923" y="774"/>
                  </a:lnTo>
                  <a:lnTo>
                    <a:pt x="1924" y="778"/>
                  </a:lnTo>
                  <a:lnTo>
                    <a:pt x="1925" y="781"/>
                  </a:lnTo>
                  <a:lnTo>
                    <a:pt x="1926" y="784"/>
                  </a:lnTo>
                  <a:lnTo>
                    <a:pt x="1930" y="787"/>
                  </a:lnTo>
                  <a:lnTo>
                    <a:pt x="1933" y="790"/>
                  </a:lnTo>
                  <a:lnTo>
                    <a:pt x="1939" y="793"/>
                  </a:lnTo>
                  <a:lnTo>
                    <a:pt x="1929" y="800"/>
                  </a:lnTo>
                  <a:lnTo>
                    <a:pt x="1928" y="799"/>
                  </a:lnTo>
                  <a:lnTo>
                    <a:pt x="1923" y="797"/>
                  </a:lnTo>
                  <a:lnTo>
                    <a:pt x="1919" y="793"/>
                  </a:lnTo>
                  <a:lnTo>
                    <a:pt x="1915" y="790"/>
                  </a:lnTo>
                  <a:lnTo>
                    <a:pt x="1910" y="785"/>
                  </a:lnTo>
                  <a:lnTo>
                    <a:pt x="1905" y="780"/>
                  </a:lnTo>
                  <a:lnTo>
                    <a:pt x="1902" y="774"/>
                  </a:lnTo>
                  <a:lnTo>
                    <a:pt x="1900" y="770"/>
                  </a:lnTo>
                  <a:lnTo>
                    <a:pt x="1898" y="764"/>
                  </a:lnTo>
                  <a:lnTo>
                    <a:pt x="1897" y="759"/>
                  </a:lnTo>
                  <a:lnTo>
                    <a:pt x="1897" y="748"/>
                  </a:lnTo>
                  <a:lnTo>
                    <a:pt x="1900" y="733"/>
                  </a:lnTo>
                  <a:lnTo>
                    <a:pt x="1902" y="725"/>
                  </a:lnTo>
                  <a:lnTo>
                    <a:pt x="1904" y="719"/>
                  </a:lnTo>
                  <a:lnTo>
                    <a:pt x="1907" y="712"/>
                  </a:lnTo>
                  <a:lnTo>
                    <a:pt x="1908" y="707"/>
                  </a:lnTo>
                  <a:lnTo>
                    <a:pt x="1911" y="697"/>
                  </a:lnTo>
                  <a:lnTo>
                    <a:pt x="1915" y="689"/>
                  </a:lnTo>
                  <a:lnTo>
                    <a:pt x="1917" y="682"/>
                  </a:lnTo>
                  <a:lnTo>
                    <a:pt x="1919" y="674"/>
                  </a:lnTo>
                  <a:lnTo>
                    <a:pt x="1922" y="666"/>
                  </a:lnTo>
                  <a:lnTo>
                    <a:pt x="1923" y="657"/>
                  </a:lnTo>
                  <a:lnTo>
                    <a:pt x="1925" y="649"/>
                  </a:lnTo>
                  <a:lnTo>
                    <a:pt x="1926" y="641"/>
                  </a:lnTo>
                  <a:lnTo>
                    <a:pt x="1930" y="635"/>
                  </a:lnTo>
                  <a:lnTo>
                    <a:pt x="1931" y="629"/>
                  </a:lnTo>
                  <a:lnTo>
                    <a:pt x="1931" y="629"/>
                  </a:lnTo>
                  <a:lnTo>
                    <a:pt x="1931" y="628"/>
                  </a:lnTo>
                  <a:lnTo>
                    <a:pt x="1931" y="627"/>
                  </a:lnTo>
                  <a:lnTo>
                    <a:pt x="1932" y="626"/>
                  </a:lnTo>
                  <a:lnTo>
                    <a:pt x="1932" y="625"/>
                  </a:lnTo>
                  <a:lnTo>
                    <a:pt x="1932" y="624"/>
                  </a:lnTo>
                  <a:lnTo>
                    <a:pt x="1937" y="625"/>
                  </a:lnTo>
                  <a:lnTo>
                    <a:pt x="1944" y="626"/>
                  </a:lnTo>
                  <a:lnTo>
                    <a:pt x="1956" y="628"/>
                  </a:lnTo>
                  <a:lnTo>
                    <a:pt x="1971" y="629"/>
                  </a:lnTo>
                  <a:lnTo>
                    <a:pt x="1984" y="632"/>
                  </a:lnTo>
                  <a:lnTo>
                    <a:pt x="1994" y="633"/>
                  </a:lnTo>
                  <a:lnTo>
                    <a:pt x="2004" y="635"/>
                  </a:lnTo>
                  <a:lnTo>
                    <a:pt x="2015" y="636"/>
                  </a:lnTo>
                  <a:lnTo>
                    <a:pt x="2025" y="638"/>
                  </a:lnTo>
                  <a:lnTo>
                    <a:pt x="2034" y="638"/>
                  </a:lnTo>
                  <a:lnTo>
                    <a:pt x="2041" y="635"/>
                  </a:lnTo>
                  <a:lnTo>
                    <a:pt x="2046" y="632"/>
                  </a:lnTo>
                  <a:lnTo>
                    <a:pt x="2046" y="628"/>
                  </a:lnTo>
                  <a:lnTo>
                    <a:pt x="2046" y="626"/>
                  </a:lnTo>
                  <a:lnTo>
                    <a:pt x="2043" y="621"/>
                  </a:lnTo>
                  <a:lnTo>
                    <a:pt x="2041" y="618"/>
                  </a:lnTo>
                  <a:lnTo>
                    <a:pt x="2050" y="611"/>
                  </a:lnTo>
                  <a:close/>
                  <a:moveTo>
                    <a:pt x="1966" y="514"/>
                  </a:moveTo>
                  <a:lnTo>
                    <a:pt x="1976" y="507"/>
                  </a:lnTo>
                  <a:lnTo>
                    <a:pt x="1981" y="516"/>
                  </a:lnTo>
                  <a:lnTo>
                    <a:pt x="1983" y="518"/>
                  </a:lnTo>
                  <a:lnTo>
                    <a:pt x="1985" y="521"/>
                  </a:lnTo>
                  <a:lnTo>
                    <a:pt x="1987" y="524"/>
                  </a:lnTo>
                  <a:lnTo>
                    <a:pt x="1990" y="529"/>
                  </a:lnTo>
                  <a:lnTo>
                    <a:pt x="1993" y="536"/>
                  </a:lnTo>
                  <a:lnTo>
                    <a:pt x="1999" y="543"/>
                  </a:lnTo>
                  <a:lnTo>
                    <a:pt x="2004" y="551"/>
                  </a:lnTo>
                  <a:lnTo>
                    <a:pt x="2009" y="557"/>
                  </a:lnTo>
                  <a:lnTo>
                    <a:pt x="2012" y="559"/>
                  </a:lnTo>
                  <a:lnTo>
                    <a:pt x="2015" y="563"/>
                  </a:lnTo>
                  <a:lnTo>
                    <a:pt x="2018" y="566"/>
                  </a:lnTo>
                  <a:lnTo>
                    <a:pt x="2020" y="569"/>
                  </a:lnTo>
                  <a:lnTo>
                    <a:pt x="2026" y="577"/>
                  </a:lnTo>
                  <a:lnTo>
                    <a:pt x="2016" y="584"/>
                  </a:lnTo>
                  <a:lnTo>
                    <a:pt x="2013" y="579"/>
                  </a:lnTo>
                  <a:lnTo>
                    <a:pt x="2009" y="576"/>
                  </a:lnTo>
                  <a:lnTo>
                    <a:pt x="2005" y="573"/>
                  </a:lnTo>
                  <a:lnTo>
                    <a:pt x="2001" y="573"/>
                  </a:lnTo>
                  <a:lnTo>
                    <a:pt x="1992" y="576"/>
                  </a:lnTo>
                  <a:lnTo>
                    <a:pt x="1984" y="580"/>
                  </a:lnTo>
                  <a:lnTo>
                    <a:pt x="1976" y="585"/>
                  </a:lnTo>
                  <a:lnTo>
                    <a:pt x="1965" y="593"/>
                  </a:lnTo>
                  <a:lnTo>
                    <a:pt x="1957" y="599"/>
                  </a:lnTo>
                  <a:lnTo>
                    <a:pt x="1945" y="607"/>
                  </a:lnTo>
                  <a:lnTo>
                    <a:pt x="1918" y="627"/>
                  </a:lnTo>
                  <a:lnTo>
                    <a:pt x="1911" y="632"/>
                  </a:lnTo>
                  <a:lnTo>
                    <a:pt x="1905" y="636"/>
                  </a:lnTo>
                  <a:lnTo>
                    <a:pt x="1900" y="640"/>
                  </a:lnTo>
                  <a:lnTo>
                    <a:pt x="1894" y="643"/>
                  </a:lnTo>
                  <a:lnTo>
                    <a:pt x="1884" y="652"/>
                  </a:lnTo>
                  <a:lnTo>
                    <a:pt x="1870" y="663"/>
                  </a:lnTo>
                  <a:lnTo>
                    <a:pt x="1866" y="667"/>
                  </a:lnTo>
                  <a:lnTo>
                    <a:pt x="1862" y="670"/>
                  </a:lnTo>
                  <a:lnTo>
                    <a:pt x="1860" y="674"/>
                  </a:lnTo>
                  <a:lnTo>
                    <a:pt x="1857" y="677"/>
                  </a:lnTo>
                  <a:lnTo>
                    <a:pt x="1856" y="682"/>
                  </a:lnTo>
                  <a:lnTo>
                    <a:pt x="1857" y="688"/>
                  </a:lnTo>
                  <a:lnTo>
                    <a:pt x="1859" y="691"/>
                  </a:lnTo>
                  <a:lnTo>
                    <a:pt x="1862" y="696"/>
                  </a:lnTo>
                  <a:lnTo>
                    <a:pt x="1853" y="703"/>
                  </a:lnTo>
                  <a:lnTo>
                    <a:pt x="1849" y="697"/>
                  </a:lnTo>
                  <a:lnTo>
                    <a:pt x="1846" y="694"/>
                  </a:lnTo>
                  <a:lnTo>
                    <a:pt x="1845" y="691"/>
                  </a:lnTo>
                  <a:lnTo>
                    <a:pt x="1843" y="688"/>
                  </a:lnTo>
                  <a:lnTo>
                    <a:pt x="1841" y="683"/>
                  </a:lnTo>
                  <a:lnTo>
                    <a:pt x="1839" y="680"/>
                  </a:lnTo>
                  <a:lnTo>
                    <a:pt x="1835" y="673"/>
                  </a:lnTo>
                  <a:lnTo>
                    <a:pt x="1829" y="666"/>
                  </a:lnTo>
                  <a:lnTo>
                    <a:pt x="1824" y="659"/>
                  </a:lnTo>
                  <a:lnTo>
                    <a:pt x="1819" y="653"/>
                  </a:lnTo>
                  <a:lnTo>
                    <a:pt x="1815" y="649"/>
                  </a:lnTo>
                  <a:lnTo>
                    <a:pt x="1813" y="647"/>
                  </a:lnTo>
                  <a:lnTo>
                    <a:pt x="1811" y="645"/>
                  </a:lnTo>
                  <a:lnTo>
                    <a:pt x="1808" y="641"/>
                  </a:lnTo>
                  <a:lnTo>
                    <a:pt x="1805" y="638"/>
                  </a:lnTo>
                  <a:lnTo>
                    <a:pt x="1801" y="633"/>
                  </a:lnTo>
                  <a:lnTo>
                    <a:pt x="1811" y="626"/>
                  </a:lnTo>
                  <a:lnTo>
                    <a:pt x="1813" y="629"/>
                  </a:lnTo>
                  <a:lnTo>
                    <a:pt x="1817" y="632"/>
                  </a:lnTo>
                  <a:lnTo>
                    <a:pt x="1820" y="634"/>
                  </a:lnTo>
                  <a:lnTo>
                    <a:pt x="1825" y="635"/>
                  </a:lnTo>
                  <a:lnTo>
                    <a:pt x="1829" y="635"/>
                  </a:lnTo>
                  <a:lnTo>
                    <a:pt x="1834" y="634"/>
                  </a:lnTo>
                  <a:lnTo>
                    <a:pt x="1840" y="633"/>
                  </a:lnTo>
                  <a:lnTo>
                    <a:pt x="1845" y="629"/>
                  </a:lnTo>
                  <a:lnTo>
                    <a:pt x="1854" y="624"/>
                  </a:lnTo>
                  <a:lnTo>
                    <a:pt x="1870" y="613"/>
                  </a:lnTo>
                  <a:lnTo>
                    <a:pt x="1895" y="594"/>
                  </a:lnTo>
                  <a:lnTo>
                    <a:pt x="1922" y="576"/>
                  </a:lnTo>
                  <a:lnTo>
                    <a:pt x="1925" y="572"/>
                  </a:lnTo>
                  <a:lnTo>
                    <a:pt x="1931" y="569"/>
                  </a:lnTo>
                  <a:lnTo>
                    <a:pt x="1936" y="564"/>
                  </a:lnTo>
                  <a:lnTo>
                    <a:pt x="1942" y="559"/>
                  </a:lnTo>
                  <a:lnTo>
                    <a:pt x="1949" y="553"/>
                  </a:lnTo>
                  <a:lnTo>
                    <a:pt x="1959" y="546"/>
                  </a:lnTo>
                  <a:lnTo>
                    <a:pt x="1964" y="542"/>
                  </a:lnTo>
                  <a:lnTo>
                    <a:pt x="1967" y="537"/>
                  </a:lnTo>
                  <a:lnTo>
                    <a:pt x="1970" y="533"/>
                  </a:lnTo>
                  <a:lnTo>
                    <a:pt x="1971" y="529"/>
                  </a:lnTo>
                  <a:lnTo>
                    <a:pt x="1971" y="525"/>
                  </a:lnTo>
                  <a:lnTo>
                    <a:pt x="1971" y="522"/>
                  </a:lnTo>
                  <a:lnTo>
                    <a:pt x="1969" y="518"/>
                  </a:lnTo>
                  <a:lnTo>
                    <a:pt x="1966" y="514"/>
                  </a:lnTo>
                  <a:close/>
                  <a:moveTo>
                    <a:pt x="1945" y="861"/>
                  </a:moveTo>
                  <a:lnTo>
                    <a:pt x="1933" y="842"/>
                  </a:lnTo>
                  <a:lnTo>
                    <a:pt x="1954" y="834"/>
                  </a:lnTo>
                  <a:lnTo>
                    <a:pt x="1978" y="824"/>
                  </a:lnTo>
                  <a:lnTo>
                    <a:pt x="2005" y="812"/>
                  </a:lnTo>
                  <a:lnTo>
                    <a:pt x="2033" y="799"/>
                  </a:lnTo>
                  <a:lnTo>
                    <a:pt x="2042" y="795"/>
                  </a:lnTo>
                  <a:lnTo>
                    <a:pt x="2061" y="787"/>
                  </a:lnTo>
                  <a:lnTo>
                    <a:pt x="2071" y="783"/>
                  </a:lnTo>
                  <a:lnTo>
                    <a:pt x="2081" y="779"/>
                  </a:lnTo>
                  <a:lnTo>
                    <a:pt x="2089" y="774"/>
                  </a:lnTo>
                  <a:lnTo>
                    <a:pt x="2096" y="771"/>
                  </a:lnTo>
                  <a:lnTo>
                    <a:pt x="2102" y="767"/>
                  </a:lnTo>
                  <a:lnTo>
                    <a:pt x="2108" y="764"/>
                  </a:lnTo>
                  <a:lnTo>
                    <a:pt x="2111" y="760"/>
                  </a:lnTo>
                  <a:lnTo>
                    <a:pt x="2115" y="756"/>
                  </a:lnTo>
                  <a:lnTo>
                    <a:pt x="2116" y="751"/>
                  </a:lnTo>
                  <a:lnTo>
                    <a:pt x="2117" y="746"/>
                  </a:lnTo>
                  <a:lnTo>
                    <a:pt x="2116" y="742"/>
                  </a:lnTo>
                  <a:lnTo>
                    <a:pt x="2112" y="737"/>
                  </a:lnTo>
                  <a:lnTo>
                    <a:pt x="2124" y="731"/>
                  </a:lnTo>
                  <a:lnTo>
                    <a:pt x="2128" y="741"/>
                  </a:lnTo>
                  <a:lnTo>
                    <a:pt x="2129" y="744"/>
                  </a:lnTo>
                  <a:lnTo>
                    <a:pt x="2131" y="748"/>
                  </a:lnTo>
                  <a:lnTo>
                    <a:pt x="2132" y="752"/>
                  </a:lnTo>
                  <a:lnTo>
                    <a:pt x="2133" y="757"/>
                  </a:lnTo>
                  <a:lnTo>
                    <a:pt x="2136" y="764"/>
                  </a:lnTo>
                  <a:lnTo>
                    <a:pt x="2139" y="772"/>
                  </a:lnTo>
                  <a:lnTo>
                    <a:pt x="2144" y="780"/>
                  </a:lnTo>
                  <a:lnTo>
                    <a:pt x="2147" y="787"/>
                  </a:lnTo>
                  <a:lnTo>
                    <a:pt x="2150" y="790"/>
                  </a:lnTo>
                  <a:lnTo>
                    <a:pt x="2152" y="793"/>
                  </a:lnTo>
                  <a:lnTo>
                    <a:pt x="2154" y="798"/>
                  </a:lnTo>
                  <a:lnTo>
                    <a:pt x="2156" y="800"/>
                  </a:lnTo>
                  <a:lnTo>
                    <a:pt x="2160" y="810"/>
                  </a:lnTo>
                  <a:lnTo>
                    <a:pt x="2149" y="814"/>
                  </a:lnTo>
                  <a:lnTo>
                    <a:pt x="2147" y="810"/>
                  </a:lnTo>
                  <a:lnTo>
                    <a:pt x="2145" y="806"/>
                  </a:lnTo>
                  <a:lnTo>
                    <a:pt x="2142" y="803"/>
                  </a:lnTo>
                  <a:lnTo>
                    <a:pt x="2137" y="801"/>
                  </a:lnTo>
                  <a:lnTo>
                    <a:pt x="2133" y="800"/>
                  </a:lnTo>
                  <a:lnTo>
                    <a:pt x="2130" y="801"/>
                  </a:lnTo>
                  <a:lnTo>
                    <a:pt x="2124" y="803"/>
                  </a:lnTo>
                  <a:lnTo>
                    <a:pt x="2118" y="805"/>
                  </a:lnTo>
                  <a:lnTo>
                    <a:pt x="2111" y="808"/>
                  </a:lnTo>
                  <a:lnTo>
                    <a:pt x="2107" y="810"/>
                  </a:lnTo>
                  <a:lnTo>
                    <a:pt x="2102" y="812"/>
                  </a:lnTo>
                  <a:lnTo>
                    <a:pt x="2097" y="814"/>
                  </a:lnTo>
                  <a:lnTo>
                    <a:pt x="2087" y="819"/>
                  </a:lnTo>
                  <a:lnTo>
                    <a:pt x="2076" y="824"/>
                  </a:lnTo>
                  <a:lnTo>
                    <a:pt x="2066" y="828"/>
                  </a:lnTo>
                  <a:lnTo>
                    <a:pt x="2055" y="834"/>
                  </a:lnTo>
                  <a:lnTo>
                    <a:pt x="2038" y="841"/>
                  </a:lnTo>
                  <a:lnTo>
                    <a:pt x="2022" y="848"/>
                  </a:lnTo>
                  <a:lnTo>
                    <a:pt x="2008" y="853"/>
                  </a:lnTo>
                  <a:lnTo>
                    <a:pt x="1994" y="859"/>
                  </a:lnTo>
                  <a:lnTo>
                    <a:pt x="1995" y="861"/>
                  </a:lnTo>
                  <a:lnTo>
                    <a:pt x="2002" y="862"/>
                  </a:lnTo>
                  <a:lnTo>
                    <a:pt x="2012" y="864"/>
                  </a:lnTo>
                  <a:lnTo>
                    <a:pt x="2023" y="868"/>
                  </a:lnTo>
                  <a:lnTo>
                    <a:pt x="2038" y="872"/>
                  </a:lnTo>
                  <a:lnTo>
                    <a:pt x="2045" y="874"/>
                  </a:lnTo>
                  <a:lnTo>
                    <a:pt x="2054" y="876"/>
                  </a:lnTo>
                  <a:lnTo>
                    <a:pt x="2067" y="881"/>
                  </a:lnTo>
                  <a:lnTo>
                    <a:pt x="2082" y="886"/>
                  </a:lnTo>
                  <a:lnTo>
                    <a:pt x="2096" y="890"/>
                  </a:lnTo>
                  <a:lnTo>
                    <a:pt x="2111" y="894"/>
                  </a:lnTo>
                  <a:lnTo>
                    <a:pt x="2119" y="896"/>
                  </a:lnTo>
                  <a:lnTo>
                    <a:pt x="2129" y="898"/>
                  </a:lnTo>
                  <a:lnTo>
                    <a:pt x="2139" y="901"/>
                  </a:lnTo>
                  <a:lnTo>
                    <a:pt x="2151" y="904"/>
                  </a:lnTo>
                  <a:lnTo>
                    <a:pt x="2164" y="907"/>
                  </a:lnTo>
                  <a:lnTo>
                    <a:pt x="2178" y="910"/>
                  </a:lnTo>
                  <a:lnTo>
                    <a:pt x="2194" y="914"/>
                  </a:lnTo>
                  <a:lnTo>
                    <a:pt x="2212" y="917"/>
                  </a:lnTo>
                  <a:lnTo>
                    <a:pt x="2214" y="921"/>
                  </a:lnTo>
                  <a:lnTo>
                    <a:pt x="2216" y="924"/>
                  </a:lnTo>
                  <a:lnTo>
                    <a:pt x="2219" y="928"/>
                  </a:lnTo>
                  <a:lnTo>
                    <a:pt x="2220" y="931"/>
                  </a:lnTo>
                  <a:lnTo>
                    <a:pt x="2212" y="935"/>
                  </a:lnTo>
                  <a:lnTo>
                    <a:pt x="2202" y="939"/>
                  </a:lnTo>
                  <a:lnTo>
                    <a:pt x="2192" y="943"/>
                  </a:lnTo>
                  <a:lnTo>
                    <a:pt x="2181" y="948"/>
                  </a:lnTo>
                  <a:lnTo>
                    <a:pt x="2172" y="952"/>
                  </a:lnTo>
                  <a:lnTo>
                    <a:pt x="2160" y="957"/>
                  </a:lnTo>
                  <a:lnTo>
                    <a:pt x="2147" y="963"/>
                  </a:lnTo>
                  <a:lnTo>
                    <a:pt x="2132" y="970"/>
                  </a:lnTo>
                  <a:lnTo>
                    <a:pt x="2117" y="977"/>
                  </a:lnTo>
                  <a:lnTo>
                    <a:pt x="2104" y="984"/>
                  </a:lnTo>
                  <a:lnTo>
                    <a:pt x="2092" y="988"/>
                  </a:lnTo>
                  <a:lnTo>
                    <a:pt x="2083" y="993"/>
                  </a:lnTo>
                  <a:lnTo>
                    <a:pt x="2068" y="1001"/>
                  </a:lnTo>
                  <a:lnTo>
                    <a:pt x="2056" y="1007"/>
                  </a:lnTo>
                  <a:lnTo>
                    <a:pt x="2047" y="1013"/>
                  </a:lnTo>
                  <a:lnTo>
                    <a:pt x="2042" y="1018"/>
                  </a:lnTo>
                  <a:lnTo>
                    <a:pt x="2040" y="1024"/>
                  </a:lnTo>
                  <a:lnTo>
                    <a:pt x="2040" y="1028"/>
                  </a:lnTo>
                  <a:lnTo>
                    <a:pt x="2041" y="1033"/>
                  </a:lnTo>
                  <a:lnTo>
                    <a:pt x="2043" y="1038"/>
                  </a:lnTo>
                  <a:lnTo>
                    <a:pt x="2032" y="1042"/>
                  </a:lnTo>
                  <a:lnTo>
                    <a:pt x="2029" y="1036"/>
                  </a:lnTo>
                  <a:lnTo>
                    <a:pt x="2028" y="1032"/>
                  </a:lnTo>
                  <a:lnTo>
                    <a:pt x="2027" y="1028"/>
                  </a:lnTo>
                  <a:lnTo>
                    <a:pt x="2025" y="1025"/>
                  </a:lnTo>
                  <a:lnTo>
                    <a:pt x="2023" y="1021"/>
                  </a:lnTo>
                  <a:lnTo>
                    <a:pt x="2022" y="1018"/>
                  </a:lnTo>
                  <a:lnTo>
                    <a:pt x="2020" y="1011"/>
                  </a:lnTo>
                  <a:lnTo>
                    <a:pt x="2016" y="1003"/>
                  </a:lnTo>
                  <a:lnTo>
                    <a:pt x="2013" y="994"/>
                  </a:lnTo>
                  <a:lnTo>
                    <a:pt x="2008" y="987"/>
                  </a:lnTo>
                  <a:lnTo>
                    <a:pt x="2006" y="984"/>
                  </a:lnTo>
                  <a:lnTo>
                    <a:pt x="2004" y="980"/>
                  </a:lnTo>
                  <a:lnTo>
                    <a:pt x="2002" y="977"/>
                  </a:lnTo>
                  <a:lnTo>
                    <a:pt x="2000" y="974"/>
                  </a:lnTo>
                  <a:lnTo>
                    <a:pt x="1998" y="970"/>
                  </a:lnTo>
                  <a:lnTo>
                    <a:pt x="1995" y="964"/>
                  </a:lnTo>
                  <a:lnTo>
                    <a:pt x="2006" y="958"/>
                  </a:lnTo>
                  <a:lnTo>
                    <a:pt x="2008" y="964"/>
                  </a:lnTo>
                  <a:lnTo>
                    <a:pt x="2011" y="967"/>
                  </a:lnTo>
                  <a:lnTo>
                    <a:pt x="2014" y="970"/>
                  </a:lnTo>
                  <a:lnTo>
                    <a:pt x="2018" y="971"/>
                  </a:lnTo>
                  <a:lnTo>
                    <a:pt x="2022" y="972"/>
                  </a:lnTo>
                  <a:lnTo>
                    <a:pt x="2027" y="972"/>
                  </a:lnTo>
                  <a:lnTo>
                    <a:pt x="2033" y="971"/>
                  </a:lnTo>
                  <a:lnTo>
                    <a:pt x="2039" y="969"/>
                  </a:lnTo>
                  <a:lnTo>
                    <a:pt x="2052" y="964"/>
                  </a:lnTo>
                  <a:lnTo>
                    <a:pt x="2064" y="958"/>
                  </a:lnTo>
                  <a:lnTo>
                    <a:pt x="2078" y="951"/>
                  </a:lnTo>
                  <a:lnTo>
                    <a:pt x="2096" y="942"/>
                  </a:lnTo>
                  <a:lnTo>
                    <a:pt x="2114" y="934"/>
                  </a:lnTo>
                  <a:lnTo>
                    <a:pt x="2125" y="929"/>
                  </a:lnTo>
                  <a:lnTo>
                    <a:pt x="2138" y="924"/>
                  </a:lnTo>
                  <a:lnTo>
                    <a:pt x="2149" y="922"/>
                  </a:lnTo>
                  <a:lnTo>
                    <a:pt x="2149" y="919"/>
                  </a:lnTo>
                  <a:lnTo>
                    <a:pt x="2133" y="917"/>
                  </a:lnTo>
                  <a:lnTo>
                    <a:pt x="2117" y="914"/>
                  </a:lnTo>
                  <a:lnTo>
                    <a:pt x="2111" y="911"/>
                  </a:lnTo>
                  <a:lnTo>
                    <a:pt x="2103" y="909"/>
                  </a:lnTo>
                  <a:lnTo>
                    <a:pt x="2091" y="907"/>
                  </a:lnTo>
                  <a:lnTo>
                    <a:pt x="2078" y="902"/>
                  </a:lnTo>
                  <a:lnTo>
                    <a:pt x="2064" y="897"/>
                  </a:lnTo>
                  <a:lnTo>
                    <a:pt x="2052" y="894"/>
                  </a:lnTo>
                  <a:lnTo>
                    <a:pt x="2038" y="889"/>
                  </a:lnTo>
                  <a:lnTo>
                    <a:pt x="2020" y="883"/>
                  </a:lnTo>
                  <a:lnTo>
                    <a:pt x="2005" y="879"/>
                  </a:lnTo>
                  <a:lnTo>
                    <a:pt x="1993" y="875"/>
                  </a:lnTo>
                  <a:lnTo>
                    <a:pt x="1981" y="872"/>
                  </a:lnTo>
                  <a:lnTo>
                    <a:pt x="1972" y="868"/>
                  </a:lnTo>
                  <a:lnTo>
                    <a:pt x="1963" y="866"/>
                  </a:lnTo>
                  <a:lnTo>
                    <a:pt x="1954" y="863"/>
                  </a:lnTo>
                  <a:lnTo>
                    <a:pt x="1952" y="862"/>
                  </a:lnTo>
                  <a:lnTo>
                    <a:pt x="1950" y="862"/>
                  </a:lnTo>
                  <a:lnTo>
                    <a:pt x="1947" y="862"/>
                  </a:lnTo>
                  <a:lnTo>
                    <a:pt x="1945" y="8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5" name="Freeform 26"/>
            <p:cNvSpPr>
              <a:spLocks noEditPoints="1"/>
            </p:cNvSpPr>
            <p:nvPr/>
          </p:nvSpPr>
          <p:spPr bwMode="auto">
            <a:xfrm>
              <a:off x="1308498" y="450949"/>
              <a:ext cx="95250" cy="88900"/>
            </a:xfrm>
            <a:custGeom>
              <a:avLst/>
              <a:gdLst>
                <a:gd name="T0" fmla="*/ 296 w 300"/>
                <a:gd name="T1" fmla="*/ 160 h 281"/>
                <a:gd name="T2" fmla="*/ 281 w 300"/>
                <a:gd name="T3" fmla="*/ 160 h 281"/>
                <a:gd name="T4" fmla="*/ 248 w 300"/>
                <a:gd name="T5" fmla="*/ 129 h 281"/>
                <a:gd name="T6" fmla="*/ 240 w 300"/>
                <a:gd name="T7" fmla="*/ 96 h 281"/>
                <a:gd name="T8" fmla="*/ 247 w 300"/>
                <a:gd name="T9" fmla="*/ 78 h 281"/>
                <a:gd name="T10" fmla="*/ 266 w 300"/>
                <a:gd name="T11" fmla="*/ 75 h 281"/>
                <a:gd name="T12" fmla="*/ 289 w 300"/>
                <a:gd name="T13" fmla="*/ 96 h 281"/>
                <a:gd name="T14" fmla="*/ 267 w 300"/>
                <a:gd name="T15" fmla="*/ 103 h 281"/>
                <a:gd name="T16" fmla="*/ 261 w 300"/>
                <a:gd name="T17" fmla="*/ 120 h 281"/>
                <a:gd name="T18" fmla="*/ 273 w 300"/>
                <a:gd name="T19" fmla="*/ 139 h 281"/>
                <a:gd name="T20" fmla="*/ 300 w 300"/>
                <a:gd name="T21" fmla="*/ 153 h 281"/>
                <a:gd name="T22" fmla="*/ 22 w 300"/>
                <a:gd name="T23" fmla="*/ 60 h 281"/>
                <a:gd name="T24" fmla="*/ 73 w 300"/>
                <a:gd name="T25" fmla="*/ 50 h 281"/>
                <a:gd name="T26" fmla="*/ 133 w 300"/>
                <a:gd name="T27" fmla="*/ 39 h 281"/>
                <a:gd name="T28" fmla="*/ 181 w 300"/>
                <a:gd name="T29" fmla="*/ 28 h 281"/>
                <a:gd name="T30" fmla="*/ 201 w 300"/>
                <a:gd name="T31" fmla="*/ 15 h 281"/>
                <a:gd name="T32" fmla="*/ 213 w 300"/>
                <a:gd name="T33" fmla="*/ 10 h 281"/>
                <a:gd name="T34" fmla="*/ 215 w 300"/>
                <a:gd name="T35" fmla="*/ 27 h 281"/>
                <a:gd name="T36" fmla="*/ 221 w 300"/>
                <a:gd name="T37" fmla="*/ 60 h 281"/>
                <a:gd name="T38" fmla="*/ 226 w 300"/>
                <a:gd name="T39" fmla="*/ 75 h 281"/>
                <a:gd name="T40" fmla="*/ 214 w 300"/>
                <a:gd name="T41" fmla="*/ 77 h 281"/>
                <a:gd name="T42" fmla="*/ 200 w 300"/>
                <a:gd name="T43" fmla="*/ 69 h 281"/>
                <a:gd name="T44" fmla="*/ 176 w 300"/>
                <a:gd name="T45" fmla="*/ 72 h 281"/>
                <a:gd name="T46" fmla="*/ 143 w 300"/>
                <a:gd name="T47" fmla="*/ 78 h 281"/>
                <a:gd name="T48" fmla="*/ 86 w 300"/>
                <a:gd name="T49" fmla="*/ 89 h 281"/>
                <a:gd name="T50" fmla="*/ 62 w 300"/>
                <a:gd name="T51" fmla="*/ 97 h 281"/>
                <a:gd name="T52" fmla="*/ 101 w 300"/>
                <a:gd name="T53" fmla="*/ 119 h 281"/>
                <a:gd name="T54" fmla="*/ 146 w 300"/>
                <a:gd name="T55" fmla="*/ 147 h 281"/>
                <a:gd name="T56" fmla="*/ 186 w 300"/>
                <a:gd name="T57" fmla="*/ 168 h 281"/>
                <a:gd name="T58" fmla="*/ 235 w 300"/>
                <a:gd name="T59" fmla="*/ 194 h 281"/>
                <a:gd name="T60" fmla="*/ 248 w 300"/>
                <a:gd name="T61" fmla="*/ 219 h 281"/>
                <a:gd name="T62" fmla="*/ 205 w 300"/>
                <a:gd name="T63" fmla="*/ 226 h 281"/>
                <a:gd name="T64" fmla="*/ 145 w 300"/>
                <a:gd name="T65" fmla="*/ 237 h 281"/>
                <a:gd name="T66" fmla="*/ 93 w 300"/>
                <a:gd name="T67" fmla="*/ 248 h 281"/>
                <a:gd name="T68" fmla="*/ 60 w 300"/>
                <a:gd name="T69" fmla="*/ 263 h 281"/>
                <a:gd name="T70" fmla="*/ 47 w 300"/>
                <a:gd name="T71" fmla="*/ 281 h 281"/>
                <a:gd name="T72" fmla="*/ 45 w 300"/>
                <a:gd name="T73" fmla="*/ 261 h 281"/>
                <a:gd name="T74" fmla="*/ 42 w 300"/>
                <a:gd name="T75" fmla="*/ 237 h 281"/>
                <a:gd name="T76" fmla="*/ 35 w 300"/>
                <a:gd name="T77" fmla="*/ 213 h 281"/>
                <a:gd name="T78" fmla="*/ 31 w 300"/>
                <a:gd name="T79" fmla="*/ 194 h 281"/>
                <a:gd name="T80" fmla="*/ 47 w 300"/>
                <a:gd name="T81" fmla="*/ 205 h 281"/>
                <a:gd name="T82" fmla="*/ 66 w 300"/>
                <a:gd name="T83" fmla="*/ 210 h 281"/>
                <a:gd name="T84" fmla="*/ 115 w 300"/>
                <a:gd name="T85" fmla="*/ 202 h 281"/>
                <a:gd name="T86" fmla="*/ 179 w 300"/>
                <a:gd name="T87" fmla="*/ 191 h 281"/>
                <a:gd name="T88" fmla="*/ 162 w 300"/>
                <a:gd name="T89" fmla="*/ 175 h 281"/>
                <a:gd name="T90" fmla="*/ 126 w 300"/>
                <a:gd name="T91" fmla="*/ 154 h 281"/>
                <a:gd name="T92" fmla="*/ 74 w 300"/>
                <a:gd name="T93" fmla="*/ 123 h 281"/>
                <a:gd name="T94" fmla="*/ 31 w 300"/>
                <a:gd name="T95" fmla="*/ 97 h 281"/>
                <a:gd name="T96" fmla="*/ 12 w 300"/>
                <a:gd name="T97" fmla="*/ 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0" h="281">
                  <a:moveTo>
                    <a:pt x="300" y="153"/>
                  </a:moveTo>
                  <a:lnTo>
                    <a:pt x="298" y="155"/>
                  </a:lnTo>
                  <a:lnTo>
                    <a:pt x="297" y="158"/>
                  </a:lnTo>
                  <a:lnTo>
                    <a:pt x="296" y="160"/>
                  </a:lnTo>
                  <a:lnTo>
                    <a:pt x="295" y="163"/>
                  </a:lnTo>
                  <a:lnTo>
                    <a:pt x="294" y="164"/>
                  </a:lnTo>
                  <a:lnTo>
                    <a:pt x="293" y="166"/>
                  </a:lnTo>
                  <a:lnTo>
                    <a:pt x="281" y="160"/>
                  </a:lnTo>
                  <a:lnTo>
                    <a:pt x="270" y="153"/>
                  </a:lnTo>
                  <a:lnTo>
                    <a:pt x="261" y="145"/>
                  </a:lnTo>
                  <a:lnTo>
                    <a:pt x="254" y="137"/>
                  </a:lnTo>
                  <a:lnTo>
                    <a:pt x="248" y="129"/>
                  </a:lnTo>
                  <a:lnTo>
                    <a:pt x="245" y="120"/>
                  </a:lnTo>
                  <a:lnTo>
                    <a:pt x="241" y="111"/>
                  </a:lnTo>
                  <a:lnTo>
                    <a:pt x="240" y="102"/>
                  </a:lnTo>
                  <a:lnTo>
                    <a:pt x="240" y="96"/>
                  </a:lnTo>
                  <a:lnTo>
                    <a:pt x="241" y="91"/>
                  </a:lnTo>
                  <a:lnTo>
                    <a:pt x="242" y="86"/>
                  </a:lnTo>
                  <a:lnTo>
                    <a:pt x="245" y="82"/>
                  </a:lnTo>
                  <a:lnTo>
                    <a:pt x="247" y="78"/>
                  </a:lnTo>
                  <a:lnTo>
                    <a:pt x="250" y="74"/>
                  </a:lnTo>
                  <a:lnTo>
                    <a:pt x="255" y="71"/>
                  </a:lnTo>
                  <a:lnTo>
                    <a:pt x="260" y="68"/>
                  </a:lnTo>
                  <a:lnTo>
                    <a:pt x="266" y="75"/>
                  </a:lnTo>
                  <a:lnTo>
                    <a:pt x="273" y="82"/>
                  </a:lnTo>
                  <a:lnTo>
                    <a:pt x="281" y="88"/>
                  </a:lnTo>
                  <a:lnTo>
                    <a:pt x="288" y="92"/>
                  </a:lnTo>
                  <a:lnTo>
                    <a:pt x="289" y="96"/>
                  </a:lnTo>
                  <a:lnTo>
                    <a:pt x="282" y="96"/>
                  </a:lnTo>
                  <a:lnTo>
                    <a:pt x="276" y="97"/>
                  </a:lnTo>
                  <a:lnTo>
                    <a:pt x="271" y="99"/>
                  </a:lnTo>
                  <a:lnTo>
                    <a:pt x="267" y="103"/>
                  </a:lnTo>
                  <a:lnTo>
                    <a:pt x="263" y="106"/>
                  </a:lnTo>
                  <a:lnTo>
                    <a:pt x="261" y="110"/>
                  </a:lnTo>
                  <a:lnTo>
                    <a:pt x="260" y="115"/>
                  </a:lnTo>
                  <a:lnTo>
                    <a:pt x="261" y="120"/>
                  </a:lnTo>
                  <a:lnTo>
                    <a:pt x="262" y="125"/>
                  </a:lnTo>
                  <a:lnTo>
                    <a:pt x="264" y="130"/>
                  </a:lnTo>
                  <a:lnTo>
                    <a:pt x="268" y="134"/>
                  </a:lnTo>
                  <a:lnTo>
                    <a:pt x="273" y="139"/>
                  </a:lnTo>
                  <a:lnTo>
                    <a:pt x="277" y="143"/>
                  </a:lnTo>
                  <a:lnTo>
                    <a:pt x="284" y="147"/>
                  </a:lnTo>
                  <a:lnTo>
                    <a:pt x="291" y="150"/>
                  </a:lnTo>
                  <a:lnTo>
                    <a:pt x="300" y="153"/>
                  </a:lnTo>
                  <a:close/>
                  <a:moveTo>
                    <a:pt x="7" y="83"/>
                  </a:moveTo>
                  <a:lnTo>
                    <a:pt x="0" y="63"/>
                  </a:lnTo>
                  <a:lnTo>
                    <a:pt x="12" y="61"/>
                  </a:lnTo>
                  <a:lnTo>
                    <a:pt x="22" y="60"/>
                  </a:lnTo>
                  <a:lnTo>
                    <a:pt x="34" y="57"/>
                  </a:lnTo>
                  <a:lnTo>
                    <a:pt x="48" y="55"/>
                  </a:lnTo>
                  <a:lnTo>
                    <a:pt x="60" y="53"/>
                  </a:lnTo>
                  <a:lnTo>
                    <a:pt x="73" y="50"/>
                  </a:lnTo>
                  <a:lnTo>
                    <a:pt x="89" y="47"/>
                  </a:lnTo>
                  <a:lnTo>
                    <a:pt x="107" y="43"/>
                  </a:lnTo>
                  <a:lnTo>
                    <a:pt x="121" y="41"/>
                  </a:lnTo>
                  <a:lnTo>
                    <a:pt x="133" y="39"/>
                  </a:lnTo>
                  <a:lnTo>
                    <a:pt x="146" y="36"/>
                  </a:lnTo>
                  <a:lnTo>
                    <a:pt x="158" y="34"/>
                  </a:lnTo>
                  <a:lnTo>
                    <a:pt x="171" y="30"/>
                  </a:lnTo>
                  <a:lnTo>
                    <a:pt x="181" y="28"/>
                  </a:lnTo>
                  <a:lnTo>
                    <a:pt x="190" y="26"/>
                  </a:lnTo>
                  <a:lnTo>
                    <a:pt x="195" y="23"/>
                  </a:lnTo>
                  <a:lnTo>
                    <a:pt x="199" y="20"/>
                  </a:lnTo>
                  <a:lnTo>
                    <a:pt x="201" y="15"/>
                  </a:lnTo>
                  <a:lnTo>
                    <a:pt x="201" y="9"/>
                  </a:lnTo>
                  <a:lnTo>
                    <a:pt x="199" y="2"/>
                  </a:lnTo>
                  <a:lnTo>
                    <a:pt x="211" y="0"/>
                  </a:lnTo>
                  <a:lnTo>
                    <a:pt x="213" y="10"/>
                  </a:lnTo>
                  <a:lnTo>
                    <a:pt x="214" y="14"/>
                  </a:lnTo>
                  <a:lnTo>
                    <a:pt x="214" y="17"/>
                  </a:lnTo>
                  <a:lnTo>
                    <a:pt x="214" y="22"/>
                  </a:lnTo>
                  <a:lnTo>
                    <a:pt x="215" y="27"/>
                  </a:lnTo>
                  <a:lnTo>
                    <a:pt x="215" y="34"/>
                  </a:lnTo>
                  <a:lnTo>
                    <a:pt x="216" y="43"/>
                  </a:lnTo>
                  <a:lnTo>
                    <a:pt x="219" y="51"/>
                  </a:lnTo>
                  <a:lnTo>
                    <a:pt x="221" y="60"/>
                  </a:lnTo>
                  <a:lnTo>
                    <a:pt x="222" y="63"/>
                  </a:lnTo>
                  <a:lnTo>
                    <a:pt x="224" y="68"/>
                  </a:lnTo>
                  <a:lnTo>
                    <a:pt x="225" y="71"/>
                  </a:lnTo>
                  <a:lnTo>
                    <a:pt x="226" y="75"/>
                  </a:lnTo>
                  <a:lnTo>
                    <a:pt x="227" y="85"/>
                  </a:lnTo>
                  <a:lnTo>
                    <a:pt x="215" y="86"/>
                  </a:lnTo>
                  <a:lnTo>
                    <a:pt x="215" y="82"/>
                  </a:lnTo>
                  <a:lnTo>
                    <a:pt x="214" y="77"/>
                  </a:lnTo>
                  <a:lnTo>
                    <a:pt x="211" y="74"/>
                  </a:lnTo>
                  <a:lnTo>
                    <a:pt x="207" y="71"/>
                  </a:lnTo>
                  <a:lnTo>
                    <a:pt x="205" y="70"/>
                  </a:lnTo>
                  <a:lnTo>
                    <a:pt x="200" y="69"/>
                  </a:lnTo>
                  <a:lnTo>
                    <a:pt x="194" y="69"/>
                  </a:lnTo>
                  <a:lnTo>
                    <a:pt x="188" y="70"/>
                  </a:lnTo>
                  <a:lnTo>
                    <a:pt x="181" y="71"/>
                  </a:lnTo>
                  <a:lnTo>
                    <a:pt x="176" y="72"/>
                  </a:lnTo>
                  <a:lnTo>
                    <a:pt x="171" y="74"/>
                  </a:lnTo>
                  <a:lnTo>
                    <a:pt x="165" y="74"/>
                  </a:lnTo>
                  <a:lnTo>
                    <a:pt x="155" y="76"/>
                  </a:lnTo>
                  <a:lnTo>
                    <a:pt x="143" y="78"/>
                  </a:lnTo>
                  <a:lnTo>
                    <a:pt x="131" y="81"/>
                  </a:lnTo>
                  <a:lnTo>
                    <a:pt x="121" y="83"/>
                  </a:lnTo>
                  <a:lnTo>
                    <a:pt x="101" y="86"/>
                  </a:lnTo>
                  <a:lnTo>
                    <a:pt x="86" y="89"/>
                  </a:lnTo>
                  <a:lnTo>
                    <a:pt x="70" y="91"/>
                  </a:lnTo>
                  <a:lnTo>
                    <a:pt x="55" y="91"/>
                  </a:lnTo>
                  <a:lnTo>
                    <a:pt x="55" y="95"/>
                  </a:lnTo>
                  <a:lnTo>
                    <a:pt x="62" y="97"/>
                  </a:lnTo>
                  <a:lnTo>
                    <a:pt x="71" y="102"/>
                  </a:lnTo>
                  <a:lnTo>
                    <a:pt x="82" y="108"/>
                  </a:lnTo>
                  <a:lnTo>
                    <a:pt x="94" y="116"/>
                  </a:lnTo>
                  <a:lnTo>
                    <a:pt x="101" y="119"/>
                  </a:lnTo>
                  <a:lnTo>
                    <a:pt x="109" y="124"/>
                  </a:lnTo>
                  <a:lnTo>
                    <a:pt x="121" y="131"/>
                  </a:lnTo>
                  <a:lnTo>
                    <a:pt x="133" y="139"/>
                  </a:lnTo>
                  <a:lnTo>
                    <a:pt x="146" y="147"/>
                  </a:lnTo>
                  <a:lnTo>
                    <a:pt x="160" y="154"/>
                  </a:lnTo>
                  <a:lnTo>
                    <a:pt x="167" y="159"/>
                  </a:lnTo>
                  <a:lnTo>
                    <a:pt x="177" y="164"/>
                  </a:lnTo>
                  <a:lnTo>
                    <a:pt x="186" y="168"/>
                  </a:lnTo>
                  <a:lnTo>
                    <a:pt x="197" y="174"/>
                  </a:lnTo>
                  <a:lnTo>
                    <a:pt x="208" y="180"/>
                  </a:lnTo>
                  <a:lnTo>
                    <a:pt x="221" y="187"/>
                  </a:lnTo>
                  <a:lnTo>
                    <a:pt x="235" y="194"/>
                  </a:lnTo>
                  <a:lnTo>
                    <a:pt x="252" y="202"/>
                  </a:lnTo>
                  <a:lnTo>
                    <a:pt x="254" y="209"/>
                  </a:lnTo>
                  <a:lnTo>
                    <a:pt x="257" y="217"/>
                  </a:lnTo>
                  <a:lnTo>
                    <a:pt x="248" y="219"/>
                  </a:lnTo>
                  <a:lnTo>
                    <a:pt x="236" y="221"/>
                  </a:lnTo>
                  <a:lnTo>
                    <a:pt x="224" y="222"/>
                  </a:lnTo>
                  <a:lnTo>
                    <a:pt x="214" y="224"/>
                  </a:lnTo>
                  <a:lnTo>
                    <a:pt x="205" y="226"/>
                  </a:lnTo>
                  <a:lnTo>
                    <a:pt x="192" y="228"/>
                  </a:lnTo>
                  <a:lnTo>
                    <a:pt x="178" y="230"/>
                  </a:lnTo>
                  <a:lnTo>
                    <a:pt x="162" y="234"/>
                  </a:lnTo>
                  <a:lnTo>
                    <a:pt x="145" y="237"/>
                  </a:lnTo>
                  <a:lnTo>
                    <a:pt x="131" y="240"/>
                  </a:lnTo>
                  <a:lnTo>
                    <a:pt x="119" y="242"/>
                  </a:lnTo>
                  <a:lnTo>
                    <a:pt x="109" y="244"/>
                  </a:lnTo>
                  <a:lnTo>
                    <a:pt x="93" y="248"/>
                  </a:lnTo>
                  <a:lnTo>
                    <a:pt x="80" y="251"/>
                  </a:lnTo>
                  <a:lnTo>
                    <a:pt x="69" y="255"/>
                  </a:lnTo>
                  <a:lnTo>
                    <a:pt x="62" y="258"/>
                  </a:lnTo>
                  <a:lnTo>
                    <a:pt x="60" y="263"/>
                  </a:lnTo>
                  <a:lnTo>
                    <a:pt x="57" y="268"/>
                  </a:lnTo>
                  <a:lnTo>
                    <a:pt x="57" y="274"/>
                  </a:lnTo>
                  <a:lnTo>
                    <a:pt x="59" y="278"/>
                  </a:lnTo>
                  <a:lnTo>
                    <a:pt x="47" y="281"/>
                  </a:lnTo>
                  <a:lnTo>
                    <a:pt x="46" y="274"/>
                  </a:lnTo>
                  <a:lnTo>
                    <a:pt x="46" y="269"/>
                  </a:lnTo>
                  <a:lnTo>
                    <a:pt x="45" y="265"/>
                  </a:lnTo>
                  <a:lnTo>
                    <a:pt x="45" y="261"/>
                  </a:lnTo>
                  <a:lnTo>
                    <a:pt x="45" y="257"/>
                  </a:lnTo>
                  <a:lnTo>
                    <a:pt x="45" y="254"/>
                  </a:lnTo>
                  <a:lnTo>
                    <a:pt x="43" y="246"/>
                  </a:lnTo>
                  <a:lnTo>
                    <a:pt x="42" y="237"/>
                  </a:lnTo>
                  <a:lnTo>
                    <a:pt x="40" y="228"/>
                  </a:lnTo>
                  <a:lnTo>
                    <a:pt x="38" y="220"/>
                  </a:lnTo>
                  <a:lnTo>
                    <a:pt x="36" y="216"/>
                  </a:lnTo>
                  <a:lnTo>
                    <a:pt x="35" y="213"/>
                  </a:lnTo>
                  <a:lnTo>
                    <a:pt x="34" y="208"/>
                  </a:lnTo>
                  <a:lnTo>
                    <a:pt x="33" y="206"/>
                  </a:lnTo>
                  <a:lnTo>
                    <a:pt x="32" y="201"/>
                  </a:lnTo>
                  <a:lnTo>
                    <a:pt x="31" y="194"/>
                  </a:lnTo>
                  <a:lnTo>
                    <a:pt x="42" y="192"/>
                  </a:lnTo>
                  <a:lnTo>
                    <a:pt x="43" y="198"/>
                  </a:lnTo>
                  <a:lnTo>
                    <a:pt x="45" y="201"/>
                  </a:lnTo>
                  <a:lnTo>
                    <a:pt x="47" y="205"/>
                  </a:lnTo>
                  <a:lnTo>
                    <a:pt x="50" y="207"/>
                  </a:lnTo>
                  <a:lnTo>
                    <a:pt x="55" y="209"/>
                  </a:lnTo>
                  <a:lnTo>
                    <a:pt x="60" y="210"/>
                  </a:lnTo>
                  <a:lnTo>
                    <a:pt x="66" y="210"/>
                  </a:lnTo>
                  <a:lnTo>
                    <a:pt x="71" y="210"/>
                  </a:lnTo>
                  <a:lnTo>
                    <a:pt x="86" y="208"/>
                  </a:lnTo>
                  <a:lnTo>
                    <a:pt x="100" y="206"/>
                  </a:lnTo>
                  <a:lnTo>
                    <a:pt x="115" y="202"/>
                  </a:lnTo>
                  <a:lnTo>
                    <a:pt x="133" y="198"/>
                  </a:lnTo>
                  <a:lnTo>
                    <a:pt x="152" y="194"/>
                  </a:lnTo>
                  <a:lnTo>
                    <a:pt x="166" y="192"/>
                  </a:lnTo>
                  <a:lnTo>
                    <a:pt x="179" y="191"/>
                  </a:lnTo>
                  <a:lnTo>
                    <a:pt x="190" y="191"/>
                  </a:lnTo>
                  <a:lnTo>
                    <a:pt x="190" y="189"/>
                  </a:lnTo>
                  <a:lnTo>
                    <a:pt x="177" y="184"/>
                  </a:lnTo>
                  <a:lnTo>
                    <a:pt x="162" y="175"/>
                  </a:lnTo>
                  <a:lnTo>
                    <a:pt x="156" y="172"/>
                  </a:lnTo>
                  <a:lnTo>
                    <a:pt x="149" y="168"/>
                  </a:lnTo>
                  <a:lnTo>
                    <a:pt x="138" y="163"/>
                  </a:lnTo>
                  <a:lnTo>
                    <a:pt x="126" y="154"/>
                  </a:lnTo>
                  <a:lnTo>
                    <a:pt x="114" y="147"/>
                  </a:lnTo>
                  <a:lnTo>
                    <a:pt x="102" y="140"/>
                  </a:lnTo>
                  <a:lnTo>
                    <a:pt x="89" y="132"/>
                  </a:lnTo>
                  <a:lnTo>
                    <a:pt x="74" y="123"/>
                  </a:lnTo>
                  <a:lnTo>
                    <a:pt x="61" y="115"/>
                  </a:lnTo>
                  <a:lnTo>
                    <a:pt x="49" y="108"/>
                  </a:lnTo>
                  <a:lnTo>
                    <a:pt x="39" y="102"/>
                  </a:lnTo>
                  <a:lnTo>
                    <a:pt x="31" y="97"/>
                  </a:lnTo>
                  <a:lnTo>
                    <a:pt x="22" y="91"/>
                  </a:lnTo>
                  <a:lnTo>
                    <a:pt x="15" y="86"/>
                  </a:lnTo>
                  <a:lnTo>
                    <a:pt x="13" y="86"/>
                  </a:lnTo>
                  <a:lnTo>
                    <a:pt x="12" y="85"/>
                  </a:lnTo>
                  <a:lnTo>
                    <a:pt x="10" y="84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6" name="Freeform 27"/>
            <p:cNvSpPr>
              <a:spLocks noEditPoints="1"/>
            </p:cNvSpPr>
            <p:nvPr/>
          </p:nvSpPr>
          <p:spPr bwMode="auto">
            <a:xfrm>
              <a:off x="635398" y="877987"/>
              <a:ext cx="569913" cy="128588"/>
            </a:xfrm>
            <a:custGeom>
              <a:avLst/>
              <a:gdLst>
                <a:gd name="T0" fmla="*/ 37 w 1795"/>
                <a:gd name="T1" fmla="*/ 116 h 403"/>
                <a:gd name="T2" fmla="*/ 117 w 1795"/>
                <a:gd name="T3" fmla="*/ 80 h 403"/>
                <a:gd name="T4" fmla="*/ 102 w 1795"/>
                <a:gd name="T5" fmla="*/ 101 h 403"/>
                <a:gd name="T6" fmla="*/ 84 w 1795"/>
                <a:gd name="T7" fmla="*/ 148 h 403"/>
                <a:gd name="T8" fmla="*/ 104 w 1795"/>
                <a:gd name="T9" fmla="*/ 282 h 403"/>
                <a:gd name="T10" fmla="*/ 128 w 1795"/>
                <a:gd name="T11" fmla="*/ 288 h 403"/>
                <a:gd name="T12" fmla="*/ 86 w 1795"/>
                <a:gd name="T13" fmla="*/ 266 h 403"/>
                <a:gd name="T14" fmla="*/ 181 w 1795"/>
                <a:gd name="T15" fmla="*/ 314 h 403"/>
                <a:gd name="T16" fmla="*/ 209 w 1795"/>
                <a:gd name="T17" fmla="*/ 74 h 403"/>
                <a:gd name="T18" fmla="*/ 196 w 1795"/>
                <a:gd name="T19" fmla="*/ 222 h 403"/>
                <a:gd name="T20" fmla="*/ 225 w 1795"/>
                <a:gd name="T21" fmla="*/ 101 h 403"/>
                <a:gd name="T22" fmla="*/ 409 w 1795"/>
                <a:gd name="T23" fmla="*/ 322 h 403"/>
                <a:gd name="T24" fmla="*/ 305 w 1795"/>
                <a:gd name="T25" fmla="*/ 280 h 403"/>
                <a:gd name="T26" fmla="*/ 294 w 1795"/>
                <a:gd name="T27" fmla="*/ 279 h 403"/>
                <a:gd name="T28" fmla="*/ 461 w 1795"/>
                <a:gd name="T29" fmla="*/ 215 h 403"/>
                <a:gd name="T30" fmla="*/ 535 w 1795"/>
                <a:gd name="T31" fmla="*/ 247 h 403"/>
                <a:gd name="T32" fmla="*/ 515 w 1795"/>
                <a:gd name="T33" fmla="*/ 113 h 403"/>
                <a:gd name="T34" fmla="*/ 490 w 1795"/>
                <a:gd name="T35" fmla="*/ 144 h 403"/>
                <a:gd name="T36" fmla="*/ 639 w 1795"/>
                <a:gd name="T37" fmla="*/ 336 h 403"/>
                <a:gd name="T38" fmla="*/ 617 w 1795"/>
                <a:gd name="T39" fmla="*/ 74 h 403"/>
                <a:gd name="T40" fmla="*/ 637 w 1795"/>
                <a:gd name="T41" fmla="*/ 201 h 403"/>
                <a:gd name="T42" fmla="*/ 646 w 1795"/>
                <a:gd name="T43" fmla="*/ 237 h 403"/>
                <a:gd name="T44" fmla="*/ 644 w 1795"/>
                <a:gd name="T45" fmla="*/ 132 h 403"/>
                <a:gd name="T46" fmla="*/ 594 w 1795"/>
                <a:gd name="T47" fmla="*/ 95 h 403"/>
                <a:gd name="T48" fmla="*/ 723 w 1795"/>
                <a:gd name="T49" fmla="*/ 284 h 403"/>
                <a:gd name="T50" fmla="*/ 686 w 1795"/>
                <a:gd name="T51" fmla="*/ 322 h 403"/>
                <a:gd name="T52" fmla="*/ 761 w 1795"/>
                <a:gd name="T53" fmla="*/ 96 h 403"/>
                <a:gd name="T54" fmla="*/ 934 w 1795"/>
                <a:gd name="T55" fmla="*/ 74 h 403"/>
                <a:gd name="T56" fmla="*/ 926 w 1795"/>
                <a:gd name="T57" fmla="*/ 390 h 403"/>
                <a:gd name="T58" fmla="*/ 818 w 1795"/>
                <a:gd name="T59" fmla="*/ 322 h 403"/>
                <a:gd name="T60" fmla="*/ 831 w 1795"/>
                <a:gd name="T61" fmla="*/ 74 h 403"/>
                <a:gd name="T62" fmla="*/ 863 w 1795"/>
                <a:gd name="T63" fmla="*/ 139 h 403"/>
                <a:gd name="T64" fmla="*/ 845 w 1795"/>
                <a:gd name="T65" fmla="*/ 322 h 403"/>
                <a:gd name="T66" fmla="*/ 1022 w 1795"/>
                <a:gd name="T67" fmla="*/ 74 h 403"/>
                <a:gd name="T68" fmla="*/ 1043 w 1795"/>
                <a:gd name="T69" fmla="*/ 309 h 403"/>
                <a:gd name="T70" fmla="*/ 1005 w 1795"/>
                <a:gd name="T71" fmla="*/ 227 h 403"/>
                <a:gd name="T72" fmla="*/ 965 w 1795"/>
                <a:gd name="T73" fmla="*/ 97 h 403"/>
                <a:gd name="T74" fmla="*/ 985 w 1795"/>
                <a:gd name="T75" fmla="*/ 171 h 403"/>
                <a:gd name="T76" fmla="*/ 1150 w 1795"/>
                <a:gd name="T77" fmla="*/ 211 h 403"/>
                <a:gd name="T78" fmla="*/ 1191 w 1795"/>
                <a:gd name="T79" fmla="*/ 301 h 403"/>
                <a:gd name="T80" fmla="*/ 1201 w 1795"/>
                <a:gd name="T81" fmla="*/ 74 h 403"/>
                <a:gd name="T82" fmla="*/ 1155 w 1795"/>
                <a:gd name="T83" fmla="*/ 187 h 403"/>
                <a:gd name="T84" fmla="*/ 1266 w 1795"/>
                <a:gd name="T85" fmla="*/ 95 h 403"/>
                <a:gd name="T86" fmla="*/ 1294 w 1795"/>
                <a:gd name="T87" fmla="*/ 321 h 403"/>
                <a:gd name="T88" fmla="*/ 1267 w 1795"/>
                <a:gd name="T89" fmla="*/ 341 h 403"/>
                <a:gd name="T90" fmla="*/ 1271 w 1795"/>
                <a:gd name="T91" fmla="*/ 70 h 403"/>
                <a:gd name="T92" fmla="*/ 1326 w 1795"/>
                <a:gd name="T93" fmla="*/ 69 h 403"/>
                <a:gd name="T94" fmla="*/ 1398 w 1795"/>
                <a:gd name="T95" fmla="*/ 96 h 403"/>
                <a:gd name="T96" fmla="*/ 1462 w 1795"/>
                <a:gd name="T97" fmla="*/ 69 h 403"/>
                <a:gd name="T98" fmla="*/ 1457 w 1795"/>
                <a:gd name="T99" fmla="*/ 107 h 403"/>
                <a:gd name="T100" fmla="*/ 1441 w 1795"/>
                <a:gd name="T101" fmla="*/ 144 h 403"/>
                <a:gd name="T102" fmla="*/ 1460 w 1795"/>
                <a:gd name="T103" fmla="*/ 274 h 403"/>
                <a:gd name="T104" fmla="*/ 1484 w 1795"/>
                <a:gd name="T105" fmla="*/ 284 h 403"/>
                <a:gd name="T106" fmla="*/ 1444 w 1795"/>
                <a:gd name="T107" fmla="*/ 280 h 403"/>
                <a:gd name="T108" fmla="*/ 1639 w 1795"/>
                <a:gd name="T109" fmla="*/ 74 h 403"/>
                <a:gd name="T110" fmla="*/ 1597 w 1795"/>
                <a:gd name="T111" fmla="*/ 317 h 403"/>
                <a:gd name="T112" fmla="*/ 1498 w 1795"/>
                <a:gd name="T113" fmla="*/ 74 h 403"/>
                <a:gd name="T114" fmla="*/ 1774 w 1795"/>
                <a:gd name="T115" fmla="*/ 309 h 403"/>
                <a:gd name="T116" fmla="*/ 1667 w 1795"/>
                <a:gd name="T117" fmla="*/ 320 h 403"/>
                <a:gd name="T118" fmla="*/ 1693 w 1795"/>
                <a:gd name="T119" fmla="*/ 308 h 403"/>
                <a:gd name="T120" fmla="*/ 1709 w 1795"/>
                <a:gd name="T121" fmla="*/ 0 h 403"/>
                <a:gd name="T122" fmla="*/ 1719 w 1795"/>
                <a:gd name="T123" fmla="*/ 39 h 403"/>
                <a:gd name="T124" fmla="*/ 1742 w 1795"/>
                <a:gd name="T125" fmla="*/ 1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5" h="403">
                  <a:moveTo>
                    <a:pt x="0" y="322"/>
                  </a:moveTo>
                  <a:lnTo>
                    <a:pt x="7" y="321"/>
                  </a:lnTo>
                  <a:lnTo>
                    <a:pt x="12" y="320"/>
                  </a:lnTo>
                  <a:lnTo>
                    <a:pt x="16" y="317"/>
                  </a:lnTo>
                  <a:lnTo>
                    <a:pt x="18" y="316"/>
                  </a:lnTo>
                  <a:lnTo>
                    <a:pt x="21" y="309"/>
                  </a:lnTo>
                  <a:lnTo>
                    <a:pt x="21" y="297"/>
                  </a:lnTo>
                  <a:lnTo>
                    <a:pt x="21" y="29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21" y="106"/>
                  </a:lnTo>
                  <a:lnTo>
                    <a:pt x="18" y="98"/>
                  </a:lnTo>
                  <a:lnTo>
                    <a:pt x="16" y="96"/>
                  </a:lnTo>
                  <a:lnTo>
                    <a:pt x="12" y="94"/>
                  </a:lnTo>
                  <a:lnTo>
                    <a:pt x="7" y="93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59" y="74"/>
                  </a:lnTo>
                  <a:lnTo>
                    <a:pt x="59" y="91"/>
                  </a:lnTo>
                  <a:lnTo>
                    <a:pt x="51" y="93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39" y="98"/>
                  </a:lnTo>
                  <a:lnTo>
                    <a:pt x="38" y="106"/>
                  </a:lnTo>
                  <a:lnTo>
                    <a:pt x="37" y="116"/>
                  </a:lnTo>
                  <a:lnTo>
                    <a:pt x="37" y="117"/>
                  </a:lnTo>
                  <a:lnTo>
                    <a:pt x="37" y="190"/>
                  </a:lnTo>
                  <a:lnTo>
                    <a:pt x="50" y="190"/>
                  </a:lnTo>
                  <a:lnTo>
                    <a:pt x="56" y="189"/>
                  </a:lnTo>
                  <a:lnTo>
                    <a:pt x="60" y="186"/>
                  </a:lnTo>
                  <a:lnTo>
                    <a:pt x="64" y="184"/>
                  </a:lnTo>
                  <a:lnTo>
                    <a:pt x="67" y="179"/>
                  </a:lnTo>
                  <a:lnTo>
                    <a:pt x="70" y="172"/>
                  </a:lnTo>
                  <a:lnTo>
                    <a:pt x="72" y="162"/>
                  </a:lnTo>
                  <a:lnTo>
                    <a:pt x="74" y="149"/>
                  </a:lnTo>
                  <a:lnTo>
                    <a:pt x="77" y="131"/>
                  </a:lnTo>
                  <a:lnTo>
                    <a:pt x="77" y="127"/>
                  </a:lnTo>
                  <a:lnTo>
                    <a:pt x="78" y="121"/>
                  </a:lnTo>
                  <a:lnTo>
                    <a:pt x="78" y="115"/>
                  </a:lnTo>
                  <a:lnTo>
                    <a:pt x="79" y="109"/>
                  </a:lnTo>
                  <a:lnTo>
                    <a:pt x="81" y="95"/>
                  </a:lnTo>
                  <a:lnTo>
                    <a:pt x="86" y="81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7" y="69"/>
                  </a:lnTo>
                  <a:lnTo>
                    <a:pt x="101" y="68"/>
                  </a:lnTo>
                  <a:lnTo>
                    <a:pt x="106" y="69"/>
                  </a:lnTo>
                  <a:lnTo>
                    <a:pt x="109" y="72"/>
                  </a:lnTo>
                  <a:lnTo>
                    <a:pt x="113" y="75"/>
                  </a:lnTo>
                  <a:lnTo>
                    <a:pt x="117" y="80"/>
                  </a:lnTo>
                  <a:lnTo>
                    <a:pt x="119" y="86"/>
                  </a:lnTo>
                  <a:lnTo>
                    <a:pt x="121" y="93"/>
                  </a:lnTo>
                  <a:lnTo>
                    <a:pt x="122" y="101"/>
                  </a:lnTo>
                  <a:lnTo>
                    <a:pt x="122" y="109"/>
                  </a:lnTo>
                  <a:lnTo>
                    <a:pt x="122" y="111"/>
                  </a:lnTo>
                  <a:lnTo>
                    <a:pt x="122" y="113"/>
                  </a:lnTo>
                  <a:lnTo>
                    <a:pt x="122" y="115"/>
                  </a:lnTo>
                  <a:lnTo>
                    <a:pt x="122" y="117"/>
                  </a:lnTo>
                  <a:lnTo>
                    <a:pt x="120" y="125"/>
                  </a:lnTo>
                  <a:lnTo>
                    <a:pt x="118" y="132"/>
                  </a:lnTo>
                  <a:lnTo>
                    <a:pt x="117" y="135"/>
                  </a:lnTo>
                  <a:lnTo>
                    <a:pt x="114" y="137"/>
                  </a:lnTo>
                  <a:lnTo>
                    <a:pt x="112" y="138"/>
                  </a:lnTo>
                  <a:lnTo>
                    <a:pt x="109" y="139"/>
                  </a:lnTo>
                  <a:lnTo>
                    <a:pt x="107" y="138"/>
                  </a:lnTo>
                  <a:lnTo>
                    <a:pt x="105" y="137"/>
                  </a:lnTo>
                  <a:lnTo>
                    <a:pt x="104" y="135"/>
                  </a:lnTo>
                  <a:lnTo>
                    <a:pt x="101" y="132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99" y="110"/>
                  </a:lnTo>
                  <a:lnTo>
                    <a:pt x="100" y="107"/>
                  </a:lnTo>
                  <a:lnTo>
                    <a:pt x="101" y="103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4" y="97"/>
                  </a:lnTo>
                  <a:lnTo>
                    <a:pt x="104" y="95"/>
                  </a:lnTo>
                  <a:lnTo>
                    <a:pt x="105" y="94"/>
                  </a:lnTo>
                  <a:lnTo>
                    <a:pt x="105" y="91"/>
                  </a:lnTo>
                  <a:lnTo>
                    <a:pt x="104" y="89"/>
                  </a:lnTo>
                  <a:lnTo>
                    <a:pt x="104" y="88"/>
                  </a:lnTo>
                  <a:lnTo>
                    <a:pt x="101" y="87"/>
                  </a:lnTo>
                  <a:lnTo>
                    <a:pt x="99" y="87"/>
                  </a:lnTo>
                  <a:lnTo>
                    <a:pt x="97" y="87"/>
                  </a:lnTo>
                  <a:lnTo>
                    <a:pt x="94" y="90"/>
                  </a:lnTo>
                  <a:lnTo>
                    <a:pt x="92" y="95"/>
                  </a:lnTo>
                  <a:lnTo>
                    <a:pt x="91" y="102"/>
                  </a:lnTo>
                  <a:lnTo>
                    <a:pt x="87" y="118"/>
                  </a:lnTo>
                  <a:lnTo>
                    <a:pt x="85" y="136"/>
                  </a:lnTo>
                  <a:lnTo>
                    <a:pt x="85" y="139"/>
                  </a:lnTo>
                  <a:lnTo>
                    <a:pt x="85" y="142"/>
                  </a:lnTo>
                  <a:lnTo>
                    <a:pt x="85" y="144"/>
                  </a:lnTo>
                  <a:lnTo>
                    <a:pt x="85" y="146"/>
                  </a:lnTo>
                  <a:lnTo>
                    <a:pt x="85" y="146"/>
                  </a:lnTo>
                  <a:lnTo>
                    <a:pt x="84" y="148"/>
                  </a:lnTo>
                  <a:lnTo>
                    <a:pt x="84" y="148"/>
                  </a:lnTo>
                  <a:lnTo>
                    <a:pt x="84" y="149"/>
                  </a:lnTo>
                  <a:lnTo>
                    <a:pt x="84" y="153"/>
                  </a:lnTo>
                  <a:lnTo>
                    <a:pt x="83" y="159"/>
                  </a:lnTo>
                  <a:lnTo>
                    <a:pt x="83" y="165"/>
                  </a:lnTo>
                  <a:lnTo>
                    <a:pt x="81" y="171"/>
                  </a:lnTo>
                  <a:lnTo>
                    <a:pt x="79" y="177"/>
                  </a:lnTo>
                  <a:lnTo>
                    <a:pt x="77" y="184"/>
                  </a:lnTo>
                  <a:lnTo>
                    <a:pt x="73" y="190"/>
                  </a:lnTo>
                  <a:lnTo>
                    <a:pt x="70" y="196"/>
                  </a:lnTo>
                  <a:lnTo>
                    <a:pt x="70" y="199"/>
                  </a:lnTo>
                  <a:lnTo>
                    <a:pt x="78" y="204"/>
                  </a:lnTo>
                  <a:lnTo>
                    <a:pt x="85" y="210"/>
                  </a:lnTo>
                  <a:lnTo>
                    <a:pt x="91" y="215"/>
                  </a:lnTo>
                  <a:lnTo>
                    <a:pt x="94" y="222"/>
                  </a:lnTo>
                  <a:lnTo>
                    <a:pt x="97" y="230"/>
                  </a:lnTo>
                  <a:lnTo>
                    <a:pt x="99" y="239"/>
                  </a:lnTo>
                  <a:lnTo>
                    <a:pt x="100" y="249"/>
                  </a:lnTo>
                  <a:lnTo>
                    <a:pt x="102" y="262"/>
                  </a:lnTo>
                  <a:lnTo>
                    <a:pt x="102" y="266"/>
                  </a:lnTo>
                  <a:lnTo>
                    <a:pt x="102" y="269"/>
                  </a:lnTo>
                  <a:lnTo>
                    <a:pt x="104" y="274"/>
                  </a:lnTo>
                  <a:lnTo>
                    <a:pt x="104" y="277"/>
                  </a:lnTo>
                  <a:lnTo>
                    <a:pt x="104" y="280"/>
                  </a:lnTo>
                  <a:lnTo>
                    <a:pt x="104" y="282"/>
                  </a:lnTo>
                  <a:lnTo>
                    <a:pt x="105" y="284"/>
                  </a:lnTo>
                  <a:lnTo>
                    <a:pt x="105" y="286"/>
                  </a:lnTo>
                  <a:lnTo>
                    <a:pt x="105" y="287"/>
                  </a:lnTo>
                  <a:lnTo>
                    <a:pt x="105" y="288"/>
                  </a:lnTo>
                  <a:lnTo>
                    <a:pt x="105" y="289"/>
                  </a:lnTo>
                  <a:lnTo>
                    <a:pt x="105" y="290"/>
                  </a:lnTo>
                  <a:lnTo>
                    <a:pt x="106" y="301"/>
                  </a:lnTo>
                  <a:lnTo>
                    <a:pt x="107" y="310"/>
                  </a:lnTo>
                  <a:lnTo>
                    <a:pt x="108" y="314"/>
                  </a:lnTo>
                  <a:lnTo>
                    <a:pt x="109" y="316"/>
                  </a:lnTo>
                  <a:lnTo>
                    <a:pt x="111" y="318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4" y="318"/>
                  </a:lnTo>
                  <a:lnTo>
                    <a:pt x="114" y="317"/>
                  </a:lnTo>
                  <a:lnTo>
                    <a:pt x="115" y="316"/>
                  </a:lnTo>
                  <a:lnTo>
                    <a:pt x="118" y="313"/>
                  </a:lnTo>
                  <a:lnTo>
                    <a:pt x="119" y="306"/>
                  </a:lnTo>
                  <a:lnTo>
                    <a:pt x="120" y="296"/>
                  </a:lnTo>
                  <a:lnTo>
                    <a:pt x="120" y="283"/>
                  </a:lnTo>
                  <a:lnTo>
                    <a:pt x="127" y="283"/>
                  </a:lnTo>
                  <a:lnTo>
                    <a:pt x="127" y="284"/>
                  </a:lnTo>
                  <a:lnTo>
                    <a:pt x="127" y="286"/>
                  </a:lnTo>
                  <a:lnTo>
                    <a:pt x="128" y="287"/>
                  </a:lnTo>
                  <a:lnTo>
                    <a:pt x="128" y="288"/>
                  </a:lnTo>
                  <a:lnTo>
                    <a:pt x="128" y="289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1"/>
                  </a:lnTo>
                  <a:lnTo>
                    <a:pt x="127" y="302"/>
                  </a:lnTo>
                  <a:lnTo>
                    <a:pt x="126" y="311"/>
                  </a:lnTo>
                  <a:lnTo>
                    <a:pt x="125" y="321"/>
                  </a:lnTo>
                  <a:lnTo>
                    <a:pt x="122" y="329"/>
                  </a:lnTo>
                  <a:lnTo>
                    <a:pt x="120" y="336"/>
                  </a:lnTo>
                  <a:lnTo>
                    <a:pt x="117" y="341"/>
                  </a:lnTo>
                  <a:lnTo>
                    <a:pt x="113" y="344"/>
                  </a:lnTo>
                  <a:lnTo>
                    <a:pt x="108" y="345"/>
                  </a:lnTo>
                  <a:lnTo>
                    <a:pt x="104" y="344"/>
                  </a:lnTo>
                  <a:lnTo>
                    <a:pt x="99" y="341"/>
                  </a:lnTo>
                  <a:lnTo>
                    <a:pt x="97" y="336"/>
                  </a:lnTo>
                  <a:lnTo>
                    <a:pt x="94" y="329"/>
                  </a:lnTo>
                  <a:lnTo>
                    <a:pt x="92" y="321"/>
                  </a:lnTo>
                  <a:lnTo>
                    <a:pt x="91" y="310"/>
                  </a:lnTo>
                  <a:lnTo>
                    <a:pt x="90" y="300"/>
                  </a:lnTo>
                  <a:lnTo>
                    <a:pt x="88" y="287"/>
                  </a:lnTo>
                  <a:lnTo>
                    <a:pt x="87" y="283"/>
                  </a:lnTo>
                  <a:lnTo>
                    <a:pt x="87" y="280"/>
                  </a:lnTo>
                  <a:lnTo>
                    <a:pt x="87" y="275"/>
                  </a:lnTo>
                  <a:lnTo>
                    <a:pt x="87" y="272"/>
                  </a:lnTo>
                  <a:lnTo>
                    <a:pt x="86" y="266"/>
                  </a:lnTo>
                  <a:lnTo>
                    <a:pt x="86" y="259"/>
                  </a:lnTo>
                  <a:lnTo>
                    <a:pt x="85" y="251"/>
                  </a:lnTo>
                  <a:lnTo>
                    <a:pt x="83" y="242"/>
                  </a:lnTo>
                  <a:lnTo>
                    <a:pt x="79" y="230"/>
                  </a:lnTo>
                  <a:lnTo>
                    <a:pt x="73" y="218"/>
                  </a:lnTo>
                  <a:lnTo>
                    <a:pt x="69" y="213"/>
                  </a:lnTo>
                  <a:lnTo>
                    <a:pt x="64" y="210"/>
                  </a:lnTo>
                  <a:lnTo>
                    <a:pt x="58" y="207"/>
                  </a:lnTo>
                  <a:lnTo>
                    <a:pt x="51" y="207"/>
                  </a:lnTo>
                  <a:lnTo>
                    <a:pt x="37" y="207"/>
                  </a:lnTo>
                  <a:lnTo>
                    <a:pt x="37" y="297"/>
                  </a:lnTo>
                  <a:lnTo>
                    <a:pt x="37" y="297"/>
                  </a:lnTo>
                  <a:lnTo>
                    <a:pt x="38" y="309"/>
                  </a:lnTo>
                  <a:lnTo>
                    <a:pt x="39" y="316"/>
                  </a:lnTo>
                  <a:lnTo>
                    <a:pt x="42" y="317"/>
                  </a:lnTo>
                  <a:lnTo>
                    <a:pt x="46" y="320"/>
                  </a:lnTo>
                  <a:lnTo>
                    <a:pt x="51" y="321"/>
                  </a:lnTo>
                  <a:lnTo>
                    <a:pt x="59" y="322"/>
                  </a:lnTo>
                  <a:lnTo>
                    <a:pt x="59" y="339"/>
                  </a:lnTo>
                  <a:lnTo>
                    <a:pt x="0" y="339"/>
                  </a:lnTo>
                  <a:lnTo>
                    <a:pt x="0" y="322"/>
                  </a:lnTo>
                  <a:close/>
                  <a:moveTo>
                    <a:pt x="178" y="297"/>
                  </a:moveTo>
                  <a:lnTo>
                    <a:pt x="180" y="303"/>
                  </a:lnTo>
                  <a:lnTo>
                    <a:pt x="180" y="309"/>
                  </a:lnTo>
                  <a:lnTo>
                    <a:pt x="181" y="314"/>
                  </a:lnTo>
                  <a:lnTo>
                    <a:pt x="183" y="316"/>
                  </a:lnTo>
                  <a:lnTo>
                    <a:pt x="186" y="318"/>
                  </a:lnTo>
                  <a:lnTo>
                    <a:pt x="190" y="321"/>
                  </a:lnTo>
                  <a:lnTo>
                    <a:pt x="196" y="322"/>
                  </a:lnTo>
                  <a:lnTo>
                    <a:pt x="204" y="322"/>
                  </a:lnTo>
                  <a:lnTo>
                    <a:pt x="204" y="339"/>
                  </a:lnTo>
                  <a:lnTo>
                    <a:pt x="141" y="339"/>
                  </a:lnTo>
                  <a:lnTo>
                    <a:pt x="141" y="322"/>
                  </a:lnTo>
                  <a:lnTo>
                    <a:pt x="148" y="321"/>
                  </a:lnTo>
                  <a:lnTo>
                    <a:pt x="154" y="320"/>
                  </a:lnTo>
                  <a:lnTo>
                    <a:pt x="159" y="317"/>
                  </a:lnTo>
                  <a:lnTo>
                    <a:pt x="160" y="316"/>
                  </a:lnTo>
                  <a:lnTo>
                    <a:pt x="162" y="309"/>
                  </a:lnTo>
                  <a:lnTo>
                    <a:pt x="163" y="297"/>
                  </a:lnTo>
                  <a:lnTo>
                    <a:pt x="163" y="297"/>
                  </a:lnTo>
                  <a:lnTo>
                    <a:pt x="163" y="117"/>
                  </a:lnTo>
                  <a:lnTo>
                    <a:pt x="163" y="116"/>
                  </a:lnTo>
                  <a:lnTo>
                    <a:pt x="162" y="106"/>
                  </a:lnTo>
                  <a:lnTo>
                    <a:pt x="160" y="98"/>
                  </a:lnTo>
                  <a:lnTo>
                    <a:pt x="159" y="96"/>
                  </a:lnTo>
                  <a:lnTo>
                    <a:pt x="154" y="94"/>
                  </a:lnTo>
                  <a:lnTo>
                    <a:pt x="148" y="93"/>
                  </a:lnTo>
                  <a:lnTo>
                    <a:pt x="141" y="91"/>
                  </a:lnTo>
                  <a:lnTo>
                    <a:pt x="141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18" y="75"/>
                  </a:lnTo>
                  <a:lnTo>
                    <a:pt x="226" y="79"/>
                  </a:lnTo>
                  <a:lnTo>
                    <a:pt x="235" y="83"/>
                  </a:lnTo>
                  <a:lnTo>
                    <a:pt x="242" y="90"/>
                  </a:lnTo>
                  <a:lnTo>
                    <a:pt x="245" y="95"/>
                  </a:lnTo>
                  <a:lnTo>
                    <a:pt x="249" y="100"/>
                  </a:lnTo>
                  <a:lnTo>
                    <a:pt x="251" y="106"/>
                  </a:lnTo>
                  <a:lnTo>
                    <a:pt x="253" y="113"/>
                  </a:lnTo>
                  <a:lnTo>
                    <a:pt x="256" y="128"/>
                  </a:lnTo>
                  <a:lnTo>
                    <a:pt x="257" y="145"/>
                  </a:lnTo>
                  <a:lnTo>
                    <a:pt x="257" y="159"/>
                  </a:lnTo>
                  <a:lnTo>
                    <a:pt x="256" y="171"/>
                  </a:lnTo>
                  <a:lnTo>
                    <a:pt x="253" y="182"/>
                  </a:lnTo>
                  <a:lnTo>
                    <a:pt x="251" y="191"/>
                  </a:lnTo>
                  <a:lnTo>
                    <a:pt x="247" y="198"/>
                  </a:lnTo>
                  <a:lnTo>
                    <a:pt x="244" y="205"/>
                  </a:lnTo>
                  <a:lnTo>
                    <a:pt x="239" y="210"/>
                  </a:lnTo>
                  <a:lnTo>
                    <a:pt x="233" y="212"/>
                  </a:lnTo>
                  <a:lnTo>
                    <a:pt x="222" y="217"/>
                  </a:lnTo>
                  <a:lnTo>
                    <a:pt x="209" y="220"/>
                  </a:lnTo>
                  <a:lnTo>
                    <a:pt x="196" y="222"/>
                  </a:lnTo>
                  <a:lnTo>
                    <a:pt x="182" y="222"/>
                  </a:lnTo>
                  <a:lnTo>
                    <a:pt x="181" y="222"/>
                  </a:lnTo>
                  <a:lnTo>
                    <a:pt x="181" y="222"/>
                  </a:lnTo>
                  <a:lnTo>
                    <a:pt x="180" y="222"/>
                  </a:lnTo>
                  <a:lnTo>
                    <a:pt x="178" y="222"/>
                  </a:lnTo>
                  <a:lnTo>
                    <a:pt x="178" y="297"/>
                  </a:lnTo>
                  <a:close/>
                  <a:moveTo>
                    <a:pt x="198" y="205"/>
                  </a:moveTo>
                  <a:lnTo>
                    <a:pt x="202" y="205"/>
                  </a:lnTo>
                  <a:lnTo>
                    <a:pt x="205" y="204"/>
                  </a:lnTo>
                  <a:lnTo>
                    <a:pt x="209" y="204"/>
                  </a:lnTo>
                  <a:lnTo>
                    <a:pt x="212" y="203"/>
                  </a:lnTo>
                  <a:lnTo>
                    <a:pt x="217" y="200"/>
                  </a:lnTo>
                  <a:lnTo>
                    <a:pt x="222" y="198"/>
                  </a:lnTo>
                  <a:lnTo>
                    <a:pt x="226" y="193"/>
                  </a:lnTo>
                  <a:lnTo>
                    <a:pt x="231" y="187"/>
                  </a:lnTo>
                  <a:lnTo>
                    <a:pt x="235" y="180"/>
                  </a:lnTo>
                  <a:lnTo>
                    <a:pt x="237" y="171"/>
                  </a:lnTo>
                  <a:lnTo>
                    <a:pt x="239" y="159"/>
                  </a:lnTo>
                  <a:lnTo>
                    <a:pt x="239" y="145"/>
                  </a:lnTo>
                  <a:lnTo>
                    <a:pt x="239" y="135"/>
                  </a:lnTo>
                  <a:lnTo>
                    <a:pt x="238" y="125"/>
                  </a:lnTo>
                  <a:lnTo>
                    <a:pt x="236" y="117"/>
                  </a:lnTo>
                  <a:lnTo>
                    <a:pt x="232" y="111"/>
                  </a:lnTo>
                  <a:lnTo>
                    <a:pt x="229" y="106"/>
                  </a:lnTo>
                  <a:lnTo>
                    <a:pt x="225" y="101"/>
                  </a:lnTo>
                  <a:lnTo>
                    <a:pt x="222" y="97"/>
                  </a:lnTo>
                  <a:lnTo>
                    <a:pt x="218" y="95"/>
                  </a:lnTo>
                  <a:lnTo>
                    <a:pt x="212" y="93"/>
                  </a:lnTo>
                  <a:lnTo>
                    <a:pt x="207" y="91"/>
                  </a:lnTo>
                  <a:lnTo>
                    <a:pt x="202" y="91"/>
                  </a:lnTo>
                  <a:lnTo>
                    <a:pt x="198" y="91"/>
                  </a:lnTo>
                  <a:lnTo>
                    <a:pt x="193" y="91"/>
                  </a:lnTo>
                  <a:lnTo>
                    <a:pt x="188" y="93"/>
                  </a:lnTo>
                  <a:lnTo>
                    <a:pt x="184" y="95"/>
                  </a:lnTo>
                  <a:lnTo>
                    <a:pt x="182" y="97"/>
                  </a:lnTo>
                  <a:lnTo>
                    <a:pt x="180" y="107"/>
                  </a:lnTo>
                  <a:lnTo>
                    <a:pt x="178" y="120"/>
                  </a:lnTo>
                  <a:lnTo>
                    <a:pt x="178" y="205"/>
                  </a:lnTo>
                  <a:lnTo>
                    <a:pt x="198" y="205"/>
                  </a:lnTo>
                  <a:close/>
                  <a:moveTo>
                    <a:pt x="388" y="287"/>
                  </a:moveTo>
                  <a:lnTo>
                    <a:pt x="388" y="288"/>
                  </a:lnTo>
                  <a:lnTo>
                    <a:pt x="389" y="289"/>
                  </a:lnTo>
                  <a:lnTo>
                    <a:pt x="389" y="290"/>
                  </a:lnTo>
                  <a:lnTo>
                    <a:pt x="389" y="291"/>
                  </a:lnTo>
                  <a:lnTo>
                    <a:pt x="391" y="302"/>
                  </a:lnTo>
                  <a:lnTo>
                    <a:pt x="395" y="310"/>
                  </a:lnTo>
                  <a:lnTo>
                    <a:pt x="397" y="315"/>
                  </a:lnTo>
                  <a:lnTo>
                    <a:pt x="399" y="317"/>
                  </a:lnTo>
                  <a:lnTo>
                    <a:pt x="404" y="320"/>
                  </a:lnTo>
                  <a:lnTo>
                    <a:pt x="409" y="322"/>
                  </a:lnTo>
                  <a:lnTo>
                    <a:pt x="409" y="339"/>
                  </a:lnTo>
                  <a:lnTo>
                    <a:pt x="356" y="339"/>
                  </a:lnTo>
                  <a:lnTo>
                    <a:pt x="356" y="322"/>
                  </a:lnTo>
                  <a:lnTo>
                    <a:pt x="363" y="320"/>
                  </a:lnTo>
                  <a:lnTo>
                    <a:pt x="368" y="315"/>
                  </a:lnTo>
                  <a:lnTo>
                    <a:pt x="370" y="313"/>
                  </a:lnTo>
                  <a:lnTo>
                    <a:pt x="371" y="308"/>
                  </a:lnTo>
                  <a:lnTo>
                    <a:pt x="373" y="303"/>
                  </a:lnTo>
                  <a:lnTo>
                    <a:pt x="373" y="296"/>
                  </a:lnTo>
                  <a:lnTo>
                    <a:pt x="373" y="294"/>
                  </a:lnTo>
                  <a:lnTo>
                    <a:pt x="373" y="293"/>
                  </a:lnTo>
                  <a:lnTo>
                    <a:pt x="373" y="290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7"/>
                  </a:lnTo>
                  <a:lnTo>
                    <a:pt x="371" y="287"/>
                  </a:lnTo>
                  <a:lnTo>
                    <a:pt x="371" y="286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70" y="283"/>
                  </a:lnTo>
                  <a:lnTo>
                    <a:pt x="363" y="244"/>
                  </a:lnTo>
                  <a:lnTo>
                    <a:pt x="312" y="244"/>
                  </a:lnTo>
                  <a:lnTo>
                    <a:pt x="306" y="275"/>
                  </a:lnTo>
                  <a:lnTo>
                    <a:pt x="305" y="280"/>
                  </a:lnTo>
                  <a:lnTo>
                    <a:pt x="304" y="284"/>
                  </a:lnTo>
                  <a:lnTo>
                    <a:pt x="302" y="289"/>
                  </a:lnTo>
                  <a:lnTo>
                    <a:pt x="302" y="294"/>
                  </a:lnTo>
                  <a:lnTo>
                    <a:pt x="302" y="295"/>
                  </a:lnTo>
                  <a:lnTo>
                    <a:pt x="302" y="295"/>
                  </a:lnTo>
                  <a:lnTo>
                    <a:pt x="302" y="296"/>
                  </a:lnTo>
                  <a:lnTo>
                    <a:pt x="302" y="297"/>
                  </a:lnTo>
                  <a:lnTo>
                    <a:pt x="302" y="306"/>
                  </a:lnTo>
                  <a:lnTo>
                    <a:pt x="306" y="311"/>
                  </a:lnTo>
                  <a:lnTo>
                    <a:pt x="309" y="316"/>
                  </a:lnTo>
                  <a:lnTo>
                    <a:pt x="313" y="320"/>
                  </a:lnTo>
                  <a:lnTo>
                    <a:pt x="314" y="321"/>
                  </a:lnTo>
                  <a:lnTo>
                    <a:pt x="316" y="321"/>
                  </a:lnTo>
                  <a:lnTo>
                    <a:pt x="319" y="322"/>
                  </a:lnTo>
                  <a:lnTo>
                    <a:pt x="320" y="322"/>
                  </a:lnTo>
                  <a:lnTo>
                    <a:pt x="320" y="339"/>
                  </a:lnTo>
                  <a:lnTo>
                    <a:pt x="271" y="339"/>
                  </a:lnTo>
                  <a:lnTo>
                    <a:pt x="271" y="322"/>
                  </a:lnTo>
                  <a:lnTo>
                    <a:pt x="277" y="318"/>
                  </a:lnTo>
                  <a:lnTo>
                    <a:pt x="280" y="315"/>
                  </a:lnTo>
                  <a:lnTo>
                    <a:pt x="284" y="310"/>
                  </a:lnTo>
                  <a:lnTo>
                    <a:pt x="286" y="306"/>
                  </a:lnTo>
                  <a:lnTo>
                    <a:pt x="291" y="294"/>
                  </a:lnTo>
                  <a:lnTo>
                    <a:pt x="294" y="280"/>
                  </a:lnTo>
                  <a:lnTo>
                    <a:pt x="294" y="279"/>
                  </a:lnTo>
                  <a:lnTo>
                    <a:pt x="295" y="277"/>
                  </a:lnTo>
                  <a:lnTo>
                    <a:pt x="295" y="276"/>
                  </a:lnTo>
                  <a:lnTo>
                    <a:pt x="295" y="275"/>
                  </a:lnTo>
                  <a:lnTo>
                    <a:pt x="335" y="74"/>
                  </a:lnTo>
                  <a:lnTo>
                    <a:pt x="348" y="74"/>
                  </a:lnTo>
                  <a:lnTo>
                    <a:pt x="388" y="287"/>
                  </a:lnTo>
                  <a:close/>
                  <a:moveTo>
                    <a:pt x="341" y="115"/>
                  </a:moveTo>
                  <a:lnTo>
                    <a:pt x="338" y="115"/>
                  </a:lnTo>
                  <a:lnTo>
                    <a:pt x="315" y="226"/>
                  </a:lnTo>
                  <a:lnTo>
                    <a:pt x="360" y="226"/>
                  </a:lnTo>
                  <a:lnTo>
                    <a:pt x="341" y="115"/>
                  </a:lnTo>
                  <a:close/>
                  <a:moveTo>
                    <a:pt x="498" y="261"/>
                  </a:moveTo>
                  <a:lnTo>
                    <a:pt x="490" y="261"/>
                  </a:lnTo>
                  <a:lnTo>
                    <a:pt x="490" y="251"/>
                  </a:lnTo>
                  <a:lnTo>
                    <a:pt x="488" y="241"/>
                  </a:lnTo>
                  <a:lnTo>
                    <a:pt x="487" y="232"/>
                  </a:lnTo>
                  <a:lnTo>
                    <a:pt x="486" y="225"/>
                  </a:lnTo>
                  <a:lnTo>
                    <a:pt x="485" y="219"/>
                  </a:lnTo>
                  <a:lnTo>
                    <a:pt x="481" y="214"/>
                  </a:lnTo>
                  <a:lnTo>
                    <a:pt x="479" y="211"/>
                  </a:lnTo>
                  <a:lnTo>
                    <a:pt x="474" y="211"/>
                  </a:lnTo>
                  <a:lnTo>
                    <a:pt x="465" y="211"/>
                  </a:lnTo>
                  <a:lnTo>
                    <a:pt x="463" y="211"/>
                  </a:lnTo>
                  <a:lnTo>
                    <a:pt x="463" y="212"/>
                  </a:lnTo>
                  <a:lnTo>
                    <a:pt x="461" y="215"/>
                  </a:lnTo>
                  <a:lnTo>
                    <a:pt x="461" y="221"/>
                  </a:lnTo>
                  <a:lnTo>
                    <a:pt x="461" y="283"/>
                  </a:lnTo>
                  <a:lnTo>
                    <a:pt x="461" y="284"/>
                  </a:lnTo>
                  <a:lnTo>
                    <a:pt x="461" y="284"/>
                  </a:lnTo>
                  <a:lnTo>
                    <a:pt x="461" y="286"/>
                  </a:lnTo>
                  <a:lnTo>
                    <a:pt x="461" y="286"/>
                  </a:lnTo>
                  <a:lnTo>
                    <a:pt x="461" y="300"/>
                  </a:lnTo>
                  <a:lnTo>
                    <a:pt x="463" y="311"/>
                  </a:lnTo>
                  <a:lnTo>
                    <a:pt x="465" y="315"/>
                  </a:lnTo>
                  <a:lnTo>
                    <a:pt x="467" y="318"/>
                  </a:lnTo>
                  <a:lnTo>
                    <a:pt x="471" y="320"/>
                  </a:lnTo>
                  <a:lnTo>
                    <a:pt x="474" y="321"/>
                  </a:lnTo>
                  <a:lnTo>
                    <a:pt x="488" y="320"/>
                  </a:lnTo>
                  <a:lnTo>
                    <a:pt x="499" y="318"/>
                  </a:lnTo>
                  <a:lnTo>
                    <a:pt x="504" y="316"/>
                  </a:lnTo>
                  <a:lnTo>
                    <a:pt x="507" y="315"/>
                  </a:lnTo>
                  <a:lnTo>
                    <a:pt x="511" y="313"/>
                  </a:lnTo>
                  <a:lnTo>
                    <a:pt x="514" y="309"/>
                  </a:lnTo>
                  <a:lnTo>
                    <a:pt x="516" y="306"/>
                  </a:lnTo>
                  <a:lnTo>
                    <a:pt x="519" y="301"/>
                  </a:lnTo>
                  <a:lnTo>
                    <a:pt x="521" y="295"/>
                  </a:lnTo>
                  <a:lnTo>
                    <a:pt x="522" y="288"/>
                  </a:lnTo>
                  <a:lnTo>
                    <a:pt x="526" y="270"/>
                  </a:lnTo>
                  <a:lnTo>
                    <a:pt x="528" y="247"/>
                  </a:lnTo>
                  <a:lnTo>
                    <a:pt x="535" y="247"/>
                  </a:lnTo>
                  <a:lnTo>
                    <a:pt x="532" y="339"/>
                  </a:lnTo>
                  <a:lnTo>
                    <a:pt x="424" y="339"/>
                  </a:lnTo>
                  <a:lnTo>
                    <a:pt x="424" y="322"/>
                  </a:lnTo>
                  <a:lnTo>
                    <a:pt x="431" y="321"/>
                  </a:lnTo>
                  <a:lnTo>
                    <a:pt x="437" y="320"/>
                  </a:lnTo>
                  <a:lnTo>
                    <a:pt x="440" y="317"/>
                  </a:lnTo>
                  <a:lnTo>
                    <a:pt x="443" y="316"/>
                  </a:lnTo>
                  <a:lnTo>
                    <a:pt x="445" y="309"/>
                  </a:lnTo>
                  <a:lnTo>
                    <a:pt x="445" y="297"/>
                  </a:lnTo>
                  <a:lnTo>
                    <a:pt x="445" y="297"/>
                  </a:lnTo>
                  <a:lnTo>
                    <a:pt x="445" y="117"/>
                  </a:lnTo>
                  <a:lnTo>
                    <a:pt x="445" y="116"/>
                  </a:lnTo>
                  <a:lnTo>
                    <a:pt x="445" y="106"/>
                  </a:lnTo>
                  <a:lnTo>
                    <a:pt x="443" y="98"/>
                  </a:lnTo>
                  <a:lnTo>
                    <a:pt x="440" y="96"/>
                  </a:lnTo>
                  <a:lnTo>
                    <a:pt x="437" y="94"/>
                  </a:lnTo>
                  <a:lnTo>
                    <a:pt x="431" y="93"/>
                  </a:lnTo>
                  <a:lnTo>
                    <a:pt x="424" y="91"/>
                  </a:lnTo>
                  <a:lnTo>
                    <a:pt x="424" y="74"/>
                  </a:lnTo>
                  <a:lnTo>
                    <a:pt x="528" y="74"/>
                  </a:lnTo>
                  <a:lnTo>
                    <a:pt x="532" y="158"/>
                  </a:lnTo>
                  <a:lnTo>
                    <a:pt x="525" y="158"/>
                  </a:lnTo>
                  <a:lnTo>
                    <a:pt x="522" y="139"/>
                  </a:lnTo>
                  <a:lnTo>
                    <a:pt x="519" y="124"/>
                  </a:lnTo>
                  <a:lnTo>
                    <a:pt x="515" y="113"/>
                  </a:lnTo>
                  <a:lnTo>
                    <a:pt x="511" y="106"/>
                  </a:lnTo>
                  <a:lnTo>
                    <a:pt x="505" y="100"/>
                  </a:lnTo>
                  <a:lnTo>
                    <a:pt x="499" y="96"/>
                  </a:lnTo>
                  <a:lnTo>
                    <a:pt x="491" y="94"/>
                  </a:lnTo>
                  <a:lnTo>
                    <a:pt x="481" y="93"/>
                  </a:lnTo>
                  <a:lnTo>
                    <a:pt x="474" y="93"/>
                  </a:lnTo>
                  <a:lnTo>
                    <a:pt x="470" y="94"/>
                  </a:lnTo>
                  <a:lnTo>
                    <a:pt x="466" y="96"/>
                  </a:lnTo>
                  <a:lnTo>
                    <a:pt x="464" y="100"/>
                  </a:lnTo>
                  <a:lnTo>
                    <a:pt x="463" y="108"/>
                  </a:lnTo>
                  <a:lnTo>
                    <a:pt x="461" y="116"/>
                  </a:lnTo>
                  <a:lnTo>
                    <a:pt x="461" y="177"/>
                  </a:lnTo>
                  <a:lnTo>
                    <a:pt x="461" y="185"/>
                  </a:lnTo>
                  <a:lnTo>
                    <a:pt x="461" y="190"/>
                  </a:lnTo>
                  <a:lnTo>
                    <a:pt x="463" y="192"/>
                  </a:lnTo>
                  <a:lnTo>
                    <a:pt x="465" y="193"/>
                  </a:lnTo>
                  <a:lnTo>
                    <a:pt x="468" y="193"/>
                  </a:lnTo>
                  <a:lnTo>
                    <a:pt x="474" y="192"/>
                  </a:lnTo>
                  <a:lnTo>
                    <a:pt x="479" y="190"/>
                  </a:lnTo>
                  <a:lnTo>
                    <a:pt x="483" y="187"/>
                  </a:lnTo>
                  <a:lnTo>
                    <a:pt x="485" y="183"/>
                  </a:lnTo>
                  <a:lnTo>
                    <a:pt x="486" y="176"/>
                  </a:lnTo>
                  <a:lnTo>
                    <a:pt x="488" y="168"/>
                  </a:lnTo>
                  <a:lnTo>
                    <a:pt x="490" y="157"/>
                  </a:lnTo>
                  <a:lnTo>
                    <a:pt x="490" y="144"/>
                  </a:lnTo>
                  <a:lnTo>
                    <a:pt x="498" y="144"/>
                  </a:lnTo>
                  <a:lnTo>
                    <a:pt x="498" y="261"/>
                  </a:lnTo>
                  <a:close/>
                  <a:moveTo>
                    <a:pt x="637" y="201"/>
                  </a:moveTo>
                  <a:lnTo>
                    <a:pt x="643" y="203"/>
                  </a:lnTo>
                  <a:lnTo>
                    <a:pt x="649" y="206"/>
                  </a:lnTo>
                  <a:lnTo>
                    <a:pt x="653" y="210"/>
                  </a:lnTo>
                  <a:lnTo>
                    <a:pt x="657" y="214"/>
                  </a:lnTo>
                  <a:lnTo>
                    <a:pt x="663" y="225"/>
                  </a:lnTo>
                  <a:lnTo>
                    <a:pt x="667" y="237"/>
                  </a:lnTo>
                  <a:lnTo>
                    <a:pt x="668" y="244"/>
                  </a:lnTo>
                  <a:lnTo>
                    <a:pt x="670" y="251"/>
                  </a:lnTo>
                  <a:lnTo>
                    <a:pt x="671" y="258"/>
                  </a:lnTo>
                  <a:lnTo>
                    <a:pt x="671" y="262"/>
                  </a:lnTo>
                  <a:lnTo>
                    <a:pt x="671" y="268"/>
                  </a:lnTo>
                  <a:lnTo>
                    <a:pt x="671" y="274"/>
                  </a:lnTo>
                  <a:lnTo>
                    <a:pt x="670" y="280"/>
                  </a:lnTo>
                  <a:lnTo>
                    <a:pt x="670" y="286"/>
                  </a:lnTo>
                  <a:lnTo>
                    <a:pt x="667" y="296"/>
                  </a:lnTo>
                  <a:lnTo>
                    <a:pt x="665" y="306"/>
                  </a:lnTo>
                  <a:lnTo>
                    <a:pt x="660" y="314"/>
                  </a:lnTo>
                  <a:lnTo>
                    <a:pt x="656" y="323"/>
                  </a:lnTo>
                  <a:lnTo>
                    <a:pt x="652" y="327"/>
                  </a:lnTo>
                  <a:lnTo>
                    <a:pt x="649" y="330"/>
                  </a:lnTo>
                  <a:lnTo>
                    <a:pt x="644" y="334"/>
                  </a:lnTo>
                  <a:lnTo>
                    <a:pt x="639" y="336"/>
                  </a:lnTo>
                  <a:lnTo>
                    <a:pt x="633" y="337"/>
                  </a:lnTo>
                  <a:lnTo>
                    <a:pt x="628" y="338"/>
                  </a:lnTo>
                  <a:lnTo>
                    <a:pt x="621" y="339"/>
                  </a:lnTo>
                  <a:lnTo>
                    <a:pt x="613" y="339"/>
                  </a:lnTo>
                  <a:lnTo>
                    <a:pt x="550" y="339"/>
                  </a:lnTo>
                  <a:lnTo>
                    <a:pt x="550" y="322"/>
                  </a:lnTo>
                  <a:lnTo>
                    <a:pt x="559" y="321"/>
                  </a:lnTo>
                  <a:lnTo>
                    <a:pt x="563" y="320"/>
                  </a:lnTo>
                  <a:lnTo>
                    <a:pt x="568" y="317"/>
                  </a:lnTo>
                  <a:lnTo>
                    <a:pt x="570" y="316"/>
                  </a:lnTo>
                  <a:lnTo>
                    <a:pt x="571" y="309"/>
                  </a:lnTo>
                  <a:lnTo>
                    <a:pt x="573" y="297"/>
                  </a:lnTo>
                  <a:lnTo>
                    <a:pt x="573" y="297"/>
                  </a:lnTo>
                  <a:lnTo>
                    <a:pt x="573" y="117"/>
                  </a:lnTo>
                  <a:lnTo>
                    <a:pt x="573" y="116"/>
                  </a:lnTo>
                  <a:lnTo>
                    <a:pt x="571" y="106"/>
                  </a:lnTo>
                  <a:lnTo>
                    <a:pt x="570" y="98"/>
                  </a:lnTo>
                  <a:lnTo>
                    <a:pt x="568" y="96"/>
                  </a:lnTo>
                  <a:lnTo>
                    <a:pt x="563" y="94"/>
                  </a:lnTo>
                  <a:lnTo>
                    <a:pt x="559" y="93"/>
                  </a:lnTo>
                  <a:lnTo>
                    <a:pt x="550" y="91"/>
                  </a:lnTo>
                  <a:lnTo>
                    <a:pt x="550" y="74"/>
                  </a:lnTo>
                  <a:lnTo>
                    <a:pt x="608" y="74"/>
                  </a:lnTo>
                  <a:lnTo>
                    <a:pt x="612" y="74"/>
                  </a:lnTo>
                  <a:lnTo>
                    <a:pt x="617" y="74"/>
                  </a:lnTo>
                  <a:lnTo>
                    <a:pt x="622" y="74"/>
                  </a:lnTo>
                  <a:lnTo>
                    <a:pt x="626" y="75"/>
                  </a:lnTo>
                  <a:lnTo>
                    <a:pt x="633" y="77"/>
                  </a:lnTo>
                  <a:lnTo>
                    <a:pt x="639" y="81"/>
                  </a:lnTo>
                  <a:lnTo>
                    <a:pt x="646" y="86"/>
                  </a:lnTo>
                  <a:lnTo>
                    <a:pt x="652" y="91"/>
                  </a:lnTo>
                  <a:lnTo>
                    <a:pt x="656" y="95"/>
                  </a:lnTo>
                  <a:lnTo>
                    <a:pt x="658" y="98"/>
                  </a:lnTo>
                  <a:lnTo>
                    <a:pt x="659" y="103"/>
                  </a:lnTo>
                  <a:lnTo>
                    <a:pt x="661" y="109"/>
                  </a:lnTo>
                  <a:lnTo>
                    <a:pt x="664" y="122"/>
                  </a:lnTo>
                  <a:lnTo>
                    <a:pt x="664" y="138"/>
                  </a:lnTo>
                  <a:lnTo>
                    <a:pt x="664" y="149"/>
                  </a:lnTo>
                  <a:lnTo>
                    <a:pt x="663" y="158"/>
                  </a:lnTo>
                  <a:lnTo>
                    <a:pt x="659" y="168"/>
                  </a:lnTo>
                  <a:lnTo>
                    <a:pt x="656" y="176"/>
                  </a:lnTo>
                  <a:lnTo>
                    <a:pt x="652" y="183"/>
                  </a:lnTo>
                  <a:lnTo>
                    <a:pt x="647" y="189"/>
                  </a:lnTo>
                  <a:lnTo>
                    <a:pt x="643" y="193"/>
                  </a:lnTo>
                  <a:lnTo>
                    <a:pt x="638" y="196"/>
                  </a:lnTo>
                  <a:lnTo>
                    <a:pt x="638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201"/>
                  </a:lnTo>
                  <a:close/>
                  <a:moveTo>
                    <a:pt x="589" y="300"/>
                  </a:moveTo>
                  <a:lnTo>
                    <a:pt x="589" y="308"/>
                  </a:lnTo>
                  <a:lnTo>
                    <a:pt x="590" y="314"/>
                  </a:lnTo>
                  <a:lnTo>
                    <a:pt x="592" y="316"/>
                  </a:lnTo>
                  <a:lnTo>
                    <a:pt x="595" y="318"/>
                  </a:lnTo>
                  <a:lnTo>
                    <a:pt x="596" y="318"/>
                  </a:lnTo>
                  <a:lnTo>
                    <a:pt x="597" y="318"/>
                  </a:lnTo>
                  <a:lnTo>
                    <a:pt x="597" y="318"/>
                  </a:lnTo>
                  <a:lnTo>
                    <a:pt x="598" y="318"/>
                  </a:lnTo>
                  <a:lnTo>
                    <a:pt x="610" y="318"/>
                  </a:lnTo>
                  <a:lnTo>
                    <a:pt x="613" y="318"/>
                  </a:lnTo>
                  <a:lnTo>
                    <a:pt x="618" y="318"/>
                  </a:lnTo>
                  <a:lnTo>
                    <a:pt x="623" y="317"/>
                  </a:lnTo>
                  <a:lnTo>
                    <a:pt x="628" y="316"/>
                  </a:lnTo>
                  <a:lnTo>
                    <a:pt x="631" y="314"/>
                  </a:lnTo>
                  <a:lnTo>
                    <a:pt x="636" y="311"/>
                  </a:lnTo>
                  <a:lnTo>
                    <a:pt x="639" y="307"/>
                  </a:lnTo>
                  <a:lnTo>
                    <a:pt x="644" y="301"/>
                  </a:lnTo>
                  <a:lnTo>
                    <a:pt x="647" y="295"/>
                  </a:lnTo>
                  <a:lnTo>
                    <a:pt x="650" y="287"/>
                  </a:lnTo>
                  <a:lnTo>
                    <a:pt x="651" y="276"/>
                  </a:lnTo>
                  <a:lnTo>
                    <a:pt x="651" y="263"/>
                  </a:lnTo>
                  <a:lnTo>
                    <a:pt x="651" y="254"/>
                  </a:lnTo>
                  <a:lnTo>
                    <a:pt x="650" y="245"/>
                  </a:lnTo>
                  <a:lnTo>
                    <a:pt x="646" y="237"/>
                  </a:lnTo>
                  <a:lnTo>
                    <a:pt x="644" y="228"/>
                  </a:lnTo>
                  <a:lnTo>
                    <a:pt x="642" y="225"/>
                  </a:lnTo>
                  <a:lnTo>
                    <a:pt x="639" y="221"/>
                  </a:lnTo>
                  <a:lnTo>
                    <a:pt x="636" y="219"/>
                  </a:lnTo>
                  <a:lnTo>
                    <a:pt x="633" y="217"/>
                  </a:lnTo>
                  <a:lnTo>
                    <a:pt x="625" y="213"/>
                  </a:lnTo>
                  <a:lnTo>
                    <a:pt x="616" y="212"/>
                  </a:lnTo>
                  <a:lnTo>
                    <a:pt x="589" y="212"/>
                  </a:lnTo>
                  <a:lnTo>
                    <a:pt x="589" y="300"/>
                  </a:lnTo>
                  <a:close/>
                  <a:moveTo>
                    <a:pt x="599" y="190"/>
                  </a:moveTo>
                  <a:lnTo>
                    <a:pt x="601" y="190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5" y="190"/>
                  </a:lnTo>
                  <a:lnTo>
                    <a:pt x="612" y="189"/>
                  </a:lnTo>
                  <a:lnTo>
                    <a:pt x="619" y="187"/>
                  </a:lnTo>
                  <a:lnTo>
                    <a:pt x="625" y="185"/>
                  </a:lnTo>
                  <a:lnTo>
                    <a:pt x="632" y="182"/>
                  </a:lnTo>
                  <a:lnTo>
                    <a:pt x="635" y="179"/>
                  </a:lnTo>
                  <a:lnTo>
                    <a:pt x="637" y="176"/>
                  </a:lnTo>
                  <a:lnTo>
                    <a:pt x="639" y="172"/>
                  </a:lnTo>
                  <a:lnTo>
                    <a:pt x="640" y="169"/>
                  </a:lnTo>
                  <a:lnTo>
                    <a:pt x="643" y="158"/>
                  </a:lnTo>
                  <a:lnTo>
                    <a:pt x="644" y="145"/>
                  </a:lnTo>
                  <a:lnTo>
                    <a:pt x="644" y="132"/>
                  </a:lnTo>
                  <a:lnTo>
                    <a:pt x="642" y="123"/>
                  </a:lnTo>
                  <a:lnTo>
                    <a:pt x="640" y="115"/>
                  </a:lnTo>
                  <a:lnTo>
                    <a:pt x="637" y="108"/>
                  </a:lnTo>
                  <a:lnTo>
                    <a:pt x="633" y="103"/>
                  </a:lnTo>
                  <a:lnTo>
                    <a:pt x="630" y="100"/>
                  </a:lnTo>
                  <a:lnTo>
                    <a:pt x="625" y="96"/>
                  </a:lnTo>
                  <a:lnTo>
                    <a:pt x="622" y="95"/>
                  </a:lnTo>
                  <a:lnTo>
                    <a:pt x="619" y="94"/>
                  </a:lnTo>
                  <a:lnTo>
                    <a:pt x="617" y="94"/>
                  </a:lnTo>
                  <a:lnTo>
                    <a:pt x="615" y="93"/>
                  </a:lnTo>
                  <a:lnTo>
                    <a:pt x="613" y="93"/>
                  </a:lnTo>
                  <a:lnTo>
                    <a:pt x="611" y="93"/>
                  </a:lnTo>
                  <a:lnTo>
                    <a:pt x="610" y="93"/>
                  </a:lnTo>
                  <a:lnTo>
                    <a:pt x="609" y="93"/>
                  </a:lnTo>
                  <a:lnTo>
                    <a:pt x="606" y="93"/>
                  </a:lnTo>
                  <a:lnTo>
                    <a:pt x="606" y="93"/>
                  </a:lnTo>
                  <a:lnTo>
                    <a:pt x="605" y="93"/>
                  </a:lnTo>
                  <a:lnTo>
                    <a:pt x="604" y="93"/>
                  </a:lnTo>
                  <a:lnTo>
                    <a:pt x="604" y="93"/>
                  </a:lnTo>
                  <a:lnTo>
                    <a:pt x="603" y="93"/>
                  </a:lnTo>
                  <a:lnTo>
                    <a:pt x="603" y="93"/>
                  </a:lnTo>
                  <a:lnTo>
                    <a:pt x="602" y="93"/>
                  </a:lnTo>
                  <a:lnTo>
                    <a:pt x="601" y="93"/>
                  </a:lnTo>
                  <a:lnTo>
                    <a:pt x="597" y="94"/>
                  </a:lnTo>
                  <a:lnTo>
                    <a:pt x="594" y="95"/>
                  </a:lnTo>
                  <a:lnTo>
                    <a:pt x="591" y="97"/>
                  </a:lnTo>
                  <a:lnTo>
                    <a:pt x="590" y="100"/>
                  </a:lnTo>
                  <a:lnTo>
                    <a:pt x="589" y="106"/>
                  </a:lnTo>
                  <a:lnTo>
                    <a:pt x="589" y="114"/>
                  </a:lnTo>
                  <a:lnTo>
                    <a:pt x="589" y="114"/>
                  </a:lnTo>
                  <a:lnTo>
                    <a:pt x="589" y="115"/>
                  </a:lnTo>
                  <a:lnTo>
                    <a:pt x="589" y="190"/>
                  </a:lnTo>
                  <a:lnTo>
                    <a:pt x="599" y="190"/>
                  </a:lnTo>
                  <a:close/>
                  <a:moveTo>
                    <a:pt x="760" y="261"/>
                  </a:moveTo>
                  <a:lnTo>
                    <a:pt x="753" y="261"/>
                  </a:lnTo>
                  <a:lnTo>
                    <a:pt x="751" y="251"/>
                  </a:lnTo>
                  <a:lnTo>
                    <a:pt x="751" y="241"/>
                  </a:lnTo>
                  <a:lnTo>
                    <a:pt x="750" y="232"/>
                  </a:lnTo>
                  <a:lnTo>
                    <a:pt x="749" y="225"/>
                  </a:lnTo>
                  <a:lnTo>
                    <a:pt x="747" y="219"/>
                  </a:lnTo>
                  <a:lnTo>
                    <a:pt x="744" y="214"/>
                  </a:lnTo>
                  <a:lnTo>
                    <a:pt x="741" y="211"/>
                  </a:lnTo>
                  <a:lnTo>
                    <a:pt x="737" y="211"/>
                  </a:lnTo>
                  <a:lnTo>
                    <a:pt x="727" y="211"/>
                  </a:lnTo>
                  <a:lnTo>
                    <a:pt x="726" y="211"/>
                  </a:lnTo>
                  <a:lnTo>
                    <a:pt x="725" y="212"/>
                  </a:lnTo>
                  <a:lnTo>
                    <a:pt x="725" y="215"/>
                  </a:lnTo>
                  <a:lnTo>
                    <a:pt x="723" y="221"/>
                  </a:lnTo>
                  <a:lnTo>
                    <a:pt x="723" y="283"/>
                  </a:lnTo>
                  <a:lnTo>
                    <a:pt x="723" y="284"/>
                  </a:lnTo>
                  <a:lnTo>
                    <a:pt x="723" y="284"/>
                  </a:lnTo>
                  <a:lnTo>
                    <a:pt x="723" y="286"/>
                  </a:lnTo>
                  <a:lnTo>
                    <a:pt x="723" y="286"/>
                  </a:lnTo>
                  <a:lnTo>
                    <a:pt x="725" y="300"/>
                  </a:lnTo>
                  <a:lnTo>
                    <a:pt x="726" y="311"/>
                  </a:lnTo>
                  <a:lnTo>
                    <a:pt x="727" y="315"/>
                  </a:lnTo>
                  <a:lnTo>
                    <a:pt x="729" y="318"/>
                  </a:lnTo>
                  <a:lnTo>
                    <a:pt x="733" y="320"/>
                  </a:lnTo>
                  <a:lnTo>
                    <a:pt x="737" y="321"/>
                  </a:lnTo>
                  <a:lnTo>
                    <a:pt x="750" y="320"/>
                  </a:lnTo>
                  <a:lnTo>
                    <a:pt x="762" y="318"/>
                  </a:lnTo>
                  <a:lnTo>
                    <a:pt x="766" y="316"/>
                  </a:lnTo>
                  <a:lnTo>
                    <a:pt x="770" y="315"/>
                  </a:lnTo>
                  <a:lnTo>
                    <a:pt x="774" y="313"/>
                  </a:lnTo>
                  <a:lnTo>
                    <a:pt x="776" y="309"/>
                  </a:lnTo>
                  <a:lnTo>
                    <a:pt x="778" y="306"/>
                  </a:lnTo>
                  <a:lnTo>
                    <a:pt x="781" y="301"/>
                  </a:lnTo>
                  <a:lnTo>
                    <a:pt x="783" y="295"/>
                  </a:lnTo>
                  <a:lnTo>
                    <a:pt x="785" y="288"/>
                  </a:lnTo>
                  <a:lnTo>
                    <a:pt x="788" y="270"/>
                  </a:lnTo>
                  <a:lnTo>
                    <a:pt x="790" y="247"/>
                  </a:lnTo>
                  <a:lnTo>
                    <a:pt x="797" y="247"/>
                  </a:lnTo>
                  <a:lnTo>
                    <a:pt x="795" y="339"/>
                  </a:lnTo>
                  <a:lnTo>
                    <a:pt x="686" y="339"/>
                  </a:lnTo>
                  <a:lnTo>
                    <a:pt x="686" y="322"/>
                  </a:lnTo>
                  <a:lnTo>
                    <a:pt x="693" y="321"/>
                  </a:lnTo>
                  <a:lnTo>
                    <a:pt x="699" y="320"/>
                  </a:lnTo>
                  <a:lnTo>
                    <a:pt x="704" y="317"/>
                  </a:lnTo>
                  <a:lnTo>
                    <a:pt x="705" y="316"/>
                  </a:lnTo>
                  <a:lnTo>
                    <a:pt x="707" y="309"/>
                  </a:lnTo>
                  <a:lnTo>
                    <a:pt x="708" y="297"/>
                  </a:lnTo>
                  <a:lnTo>
                    <a:pt x="708" y="297"/>
                  </a:lnTo>
                  <a:lnTo>
                    <a:pt x="708" y="117"/>
                  </a:lnTo>
                  <a:lnTo>
                    <a:pt x="708" y="116"/>
                  </a:lnTo>
                  <a:lnTo>
                    <a:pt x="707" y="106"/>
                  </a:lnTo>
                  <a:lnTo>
                    <a:pt x="705" y="98"/>
                  </a:lnTo>
                  <a:lnTo>
                    <a:pt x="704" y="96"/>
                  </a:lnTo>
                  <a:lnTo>
                    <a:pt x="699" y="94"/>
                  </a:lnTo>
                  <a:lnTo>
                    <a:pt x="693" y="93"/>
                  </a:lnTo>
                  <a:lnTo>
                    <a:pt x="686" y="91"/>
                  </a:lnTo>
                  <a:lnTo>
                    <a:pt x="686" y="74"/>
                  </a:lnTo>
                  <a:lnTo>
                    <a:pt x="790" y="74"/>
                  </a:lnTo>
                  <a:lnTo>
                    <a:pt x="795" y="158"/>
                  </a:lnTo>
                  <a:lnTo>
                    <a:pt x="787" y="158"/>
                  </a:lnTo>
                  <a:lnTo>
                    <a:pt x="784" y="139"/>
                  </a:lnTo>
                  <a:lnTo>
                    <a:pt x="781" y="124"/>
                  </a:lnTo>
                  <a:lnTo>
                    <a:pt x="777" y="113"/>
                  </a:lnTo>
                  <a:lnTo>
                    <a:pt x="773" y="106"/>
                  </a:lnTo>
                  <a:lnTo>
                    <a:pt x="768" y="100"/>
                  </a:lnTo>
                  <a:lnTo>
                    <a:pt x="761" y="96"/>
                  </a:lnTo>
                  <a:lnTo>
                    <a:pt x="753" y="94"/>
                  </a:lnTo>
                  <a:lnTo>
                    <a:pt x="744" y="93"/>
                  </a:lnTo>
                  <a:lnTo>
                    <a:pt x="737" y="93"/>
                  </a:lnTo>
                  <a:lnTo>
                    <a:pt x="732" y="94"/>
                  </a:lnTo>
                  <a:lnTo>
                    <a:pt x="728" y="96"/>
                  </a:lnTo>
                  <a:lnTo>
                    <a:pt x="727" y="100"/>
                  </a:lnTo>
                  <a:lnTo>
                    <a:pt x="725" y="108"/>
                  </a:lnTo>
                  <a:lnTo>
                    <a:pt x="723" y="116"/>
                  </a:lnTo>
                  <a:lnTo>
                    <a:pt x="723" y="177"/>
                  </a:lnTo>
                  <a:lnTo>
                    <a:pt x="725" y="185"/>
                  </a:lnTo>
                  <a:lnTo>
                    <a:pt x="725" y="190"/>
                  </a:lnTo>
                  <a:lnTo>
                    <a:pt x="726" y="192"/>
                  </a:lnTo>
                  <a:lnTo>
                    <a:pt x="727" y="193"/>
                  </a:lnTo>
                  <a:lnTo>
                    <a:pt x="730" y="193"/>
                  </a:lnTo>
                  <a:lnTo>
                    <a:pt x="736" y="192"/>
                  </a:lnTo>
                  <a:lnTo>
                    <a:pt x="741" y="190"/>
                  </a:lnTo>
                  <a:lnTo>
                    <a:pt x="744" y="187"/>
                  </a:lnTo>
                  <a:lnTo>
                    <a:pt x="747" y="183"/>
                  </a:lnTo>
                  <a:lnTo>
                    <a:pt x="749" y="176"/>
                  </a:lnTo>
                  <a:lnTo>
                    <a:pt x="750" y="168"/>
                  </a:lnTo>
                  <a:lnTo>
                    <a:pt x="751" y="157"/>
                  </a:lnTo>
                  <a:lnTo>
                    <a:pt x="753" y="144"/>
                  </a:lnTo>
                  <a:lnTo>
                    <a:pt x="760" y="144"/>
                  </a:lnTo>
                  <a:lnTo>
                    <a:pt x="760" y="261"/>
                  </a:lnTo>
                  <a:close/>
                  <a:moveTo>
                    <a:pt x="934" y="74"/>
                  </a:moveTo>
                  <a:lnTo>
                    <a:pt x="934" y="91"/>
                  </a:lnTo>
                  <a:lnTo>
                    <a:pt x="933" y="91"/>
                  </a:lnTo>
                  <a:lnTo>
                    <a:pt x="932" y="91"/>
                  </a:lnTo>
                  <a:lnTo>
                    <a:pt x="930" y="93"/>
                  </a:lnTo>
                  <a:lnTo>
                    <a:pt x="929" y="93"/>
                  </a:lnTo>
                  <a:lnTo>
                    <a:pt x="922" y="94"/>
                  </a:lnTo>
                  <a:lnTo>
                    <a:pt x="916" y="96"/>
                  </a:lnTo>
                  <a:lnTo>
                    <a:pt x="915" y="100"/>
                  </a:lnTo>
                  <a:lnTo>
                    <a:pt x="914" y="103"/>
                  </a:lnTo>
                  <a:lnTo>
                    <a:pt x="913" y="109"/>
                  </a:lnTo>
                  <a:lnTo>
                    <a:pt x="913" y="117"/>
                  </a:lnTo>
                  <a:lnTo>
                    <a:pt x="913" y="290"/>
                  </a:lnTo>
                  <a:lnTo>
                    <a:pt x="913" y="301"/>
                  </a:lnTo>
                  <a:lnTo>
                    <a:pt x="914" y="308"/>
                  </a:lnTo>
                  <a:lnTo>
                    <a:pt x="915" y="314"/>
                  </a:lnTo>
                  <a:lnTo>
                    <a:pt x="918" y="316"/>
                  </a:lnTo>
                  <a:lnTo>
                    <a:pt x="921" y="318"/>
                  </a:lnTo>
                  <a:lnTo>
                    <a:pt x="925" y="321"/>
                  </a:lnTo>
                  <a:lnTo>
                    <a:pt x="928" y="321"/>
                  </a:lnTo>
                  <a:lnTo>
                    <a:pt x="934" y="322"/>
                  </a:lnTo>
                  <a:lnTo>
                    <a:pt x="934" y="403"/>
                  </a:lnTo>
                  <a:lnTo>
                    <a:pt x="927" y="403"/>
                  </a:lnTo>
                  <a:lnTo>
                    <a:pt x="927" y="398"/>
                  </a:lnTo>
                  <a:lnTo>
                    <a:pt x="926" y="393"/>
                  </a:lnTo>
                  <a:lnTo>
                    <a:pt x="926" y="390"/>
                  </a:lnTo>
                  <a:lnTo>
                    <a:pt x="926" y="386"/>
                  </a:lnTo>
                  <a:lnTo>
                    <a:pt x="925" y="384"/>
                  </a:lnTo>
                  <a:lnTo>
                    <a:pt x="925" y="382"/>
                  </a:lnTo>
                  <a:lnTo>
                    <a:pt x="925" y="378"/>
                  </a:lnTo>
                  <a:lnTo>
                    <a:pt x="923" y="376"/>
                  </a:lnTo>
                  <a:lnTo>
                    <a:pt x="921" y="364"/>
                  </a:lnTo>
                  <a:lnTo>
                    <a:pt x="920" y="355"/>
                  </a:lnTo>
                  <a:lnTo>
                    <a:pt x="916" y="348"/>
                  </a:lnTo>
                  <a:lnTo>
                    <a:pt x="914" y="344"/>
                  </a:lnTo>
                  <a:lnTo>
                    <a:pt x="912" y="343"/>
                  </a:lnTo>
                  <a:lnTo>
                    <a:pt x="908" y="341"/>
                  </a:lnTo>
                  <a:lnTo>
                    <a:pt x="905" y="341"/>
                  </a:lnTo>
                  <a:lnTo>
                    <a:pt x="901" y="339"/>
                  </a:lnTo>
                  <a:lnTo>
                    <a:pt x="853" y="339"/>
                  </a:lnTo>
                  <a:lnTo>
                    <a:pt x="844" y="341"/>
                  </a:lnTo>
                  <a:lnTo>
                    <a:pt x="837" y="343"/>
                  </a:lnTo>
                  <a:lnTo>
                    <a:pt x="831" y="346"/>
                  </a:lnTo>
                  <a:lnTo>
                    <a:pt x="827" y="351"/>
                  </a:lnTo>
                  <a:lnTo>
                    <a:pt x="824" y="359"/>
                  </a:lnTo>
                  <a:lnTo>
                    <a:pt x="822" y="370"/>
                  </a:lnTo>
                  <a:lnTo>
                    <a:pt x="819" y="384"/>
                  </a:lnTo>
                  <a:lnTo>
                    <a:pt x="818" y="401"/>
                  </a:lnTo>
                  <a:lnTo>
                    <a:pt x="810" y="403"/>
                  </a:lnTo>
                  <a:lnTo>
                    <a:pt x="813" y="322"/>
                  </a:lnTo>
                  <a:lnTo>
                    <a:pt x="818" y="322"/>
                  </a:lnTo>
                  <a:lnTo>
                    <a:pt x="820" y="322"/>
                  </a:lnTo>
                  <a:lnTo>
                    <a:pt x="824" y="320"/>
                  </a:lnTo>
                  <a:lnTo>
                    <a:pt x="826" y="317"/>
                  </a:lnTo>
                  <a:lnTo>
                    <a:pt x="829" y="314"/>
                  </a:lnTo>
                  <a:lnTo>
                    <a:pt x="833" y="303"/>
                  </a:lnTo>
                  <a:lnTo>
                    <a:pt x="837" y="289"/>
                  </a:lnTo>
                  <a:lnTo>
                    <a:pt x="840" y="272"/>
                  </a:lnTo>
                  <a:lnTo>
                    <a:pt x="844" y="254"/>
                  </a:lnTo>
                  <a:lnTo>
                    <a:pt x="846" y="235"/>
                  </a:lnTo>
                  <a:lnTo>
                    <a:pt x="849" y="217"/>
                  </a:lnTo>
                  <a:lnTo>
                    <a:pt x="850" y="203"/>
                  </a:lnTo>
                  <a:lnTo>
                    <a:pt x="851" y="190"/>
                  </a:lnTo>
                  <a:lnTo>
                    <a:pt x="851" y="177"/>
                  </a:lnTo>
                  <a:lnTo>
                    <a:pt x="852" y="164"/>
                  </a:lnTo>
                  <a:lnTo>
                    <a:pt x="852" y="152"/>
                  </a:lnTo>
                  <a:lnTo>
                    <a:pt x="853" y="142"/>
                  </a:lnTo>
                  <a:lnTo>
                    <a:pt x="853" y="132"/>
                  </a:lnTo>
                  <a:lnTo>
                    <a:pt x="853" y="124"/>
                  </a:lnTo>
                  <a:lnTo>
                    <a:pt x="852" y="111"/>
                  </a:lnTo>
                  <a:lnTo>
                    <a:pt x="850" y="102"/>
                  </a:lnTo>
                  <a:lnTo>
                    <a:pt x="846" y="97"/>
                  </a:lnTo>
                  <a:lnTo>
                    <a:pt x="843" y="95"/>
                  </a:lnTo>
                  <a:lnTo>
                    <a:pt x="838" y="93"/>
                  </a:lnTo>
                  <a:lnTo>
                    <a:pt x="831" y="91"/>
                  </a:lnTo>
                  <a:lnTo>
                    <a:pt x="831" y="74"/>
                  </a:lnTo>
                  <a:lnTo>
                    <a:pt x="934" y="74"/>
                  </a:lnTo>
                  <a:close/>
                  <a:moveTo>
                    <a:pt x="896" y="124"/>
                  </a:moveTo>
                  <a:lnTo>
                    <a:pt x="896" y="123"/>
                  </a:lnTo>
                  <a:lnTo>
                    <a:pt x="896" y="122"/>
                  </a:lnTo>
                  <a:lnTo>
                    <a:pt x="896" y="121"/>
                  </a:lnTo>
                  <a:lnTo>
                    <a:pt x="896" y="120"/>
                  </a:lnTo>
                  <a:lnTo>
                    <a:pt x="896" y="118"/>
                  </a:lnTo>
                  <a:lnTo>
                    <a:pt x="896" y="116"/>
                  </a:lnTo>
                  <a:lnTo>
                    <a:pt x="896" y="115"/>
                  </a:lnTo>
                  <a:lnTo>
                    <a:pt x="896" y="114"/>
                  </a:lnTo>
                  <a:lnTo>
                    <a:pt x="896" y="106"/>
                  </a:lnTo>
                  <a:lnTo>
                    <a:pt x="894" y="98"/>
                  </a:lnTo>
                  <a:lnTo>
                    <a:pt x="893" y="95"/>
                  </a:lnTo>
                  <a:lnTo>
                    <a:pt x="889" y="93"/>
                  </a:lnTo>
                  <a:lnTo>
                    <a:pt x="886" y="91"/>
                  </a:lnTo>
                  <a:lnTo>
                    <a:pt x="881" y="91"/>
                  </a:lnTo>
                  <a:lnTo>
                    <a:pt x="877" y="91"/>
                  </a:lnTo>
                  <a:lnTo>
                    <a:pt x="872" y="94"/>
                  </a:lnTo>
                  <a:lnTo>
                    <a:pt x="868" y="96"/>
                  </a:lnTo>
                  <a:lnTo>
                    <a:pt x="867" y="100"/>
                  </a:lnTo>
                  <a:lnTo>
                    <a:pt x="865" y="111"/>
                  </a:lnTo>
                  <a:lnTo>
                    <a:pt x="863" y="130"/>
                  </a:lnTo>
                  <a:lnTo>
                    <a:pt x="863" y="134"/>
                  </a:lnTo>
                  <a:lnTo>
                    <a:pt x="863" y="137"/>
                  </a:lnTo>
                  <a:lnTo>
                    <a:pt x="863" y="139"/>
                  </a:lnTo>
                  <a:lnTo>
                    <a:pt x="863" y="143"/>
                  </a:lnTo>
                  <a:lnTo>
                    <a:pt x="861" y="159"/>
                  </a:lnTo>
                  <a:lnTo>
                    <a:pt x="860" y="173"/>
                  </a:lnTo>
                  <a:lnTo>
                    <a:pt x="859" y="187"/>
                  </a:lnTo>
                  <a:lnTo>
                    <a:pt x="859" y="200"/>
                  </a:lnTo>
                  <a:lnTo>
                    <a:pt x="858" y="212"/>
                  </a:lnTo>
                  <a:lnTo>
                    <a:pt x="857" y="224"/>
                  </a:lnTo>
                  <a:lnTo>
                    <a:pt x="856" y="233"/>
                  </a:lnTo>
                  <a:lnTo>
                    <a:pt x="854" y="242"/>
                  </a:lnTo>
                  <a:lnTo>
                    <a:pt x="852" y="265"/>
                  </a:lnTo>
                  <a:lnTo>
                    <a:pt x="851" y="281"/>
                  </a:lnTo>
                  <a:lnTo>
                    <a:pt x="849" y="294"/>
                  </a:lnTo>
                  <a:lnTo>
                    <a:pt x="846" y="303"/>
                  </a:lnTo>
                  <a:lnTo>
                    <a:pt x="844" y="314"/>
                  </a:lnTo>
                  <a:lnTo>
                    <a:pt x="843" y="320"/>
                  </a:lnTo>
                  <a:lnTo>
                    <a:pt x="843" y="321"/>
                  </a:lnTo>
                  <a:lnTo>
                    <a:pt x="843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78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81" y="322"/>
                  </a:lnTo>
                  <a:lnTo>
                    <a:pt x="882" y="322"/>
                  </a:lnTo>
                  <a:lnTo>
                    <a:pt x="884" y="322"/>
                  </a:lnTo>
                  <a:lnTo>
                    <a:pt x="886" y="322"/>
                  </a:lnTo>
                  <a:lnTo>
                    <a:pt x="889" y="320"/>
                  </a:lnTo>
                  <a:lnTo>
                    <a:pt x="893" y="316"/>
                  </a:lnTo>
                  <a:lnTo>
                    <a:pt x="895" y="314"/>
                  </a:lnTo>
                  <a:lnTo>
                    <a:pt x="895" y="309"/>
                  </a:lnTo>
                  <a:lnTo>
                    <a:pt x="896" y="304"/>
                  </a:lnTo>
                  <a:lnTo>
                    <a:pt x="896" y="300"/>
                  </a:lnTo>
                  <a:lnTo>
                    <a:pt x="896" y="124"/>
                  </a:lnTo>
                  <a:close/>
                  <a:moveTo>
                    <a:pt x="1044" y="117"/>
                  </a:moveTo>
                  <a:lnTo>
                    <a:pt x="1044" y="116"/>
                  </a:lnTo>
                  <a:lnTo>
                    <a:pt x="1043" y="106"/>
                  </a:lnTo>
                  <a:lnTo>
                    <a:pt x="1040" y="98"/>
                  </a:lnTo>
                  <a:lnTo>
                    <a:pt x="1038" y="96"/>
                  </a:lnTo>
                  <a:lnTo>
                    <a:pt x="1034" y="94"/>
                  </a:lnTo>
                  <a:lnTo>
                    <a:pt x="1029" y="93"/>
                  </a:lnTo>
                  <a:lnTo>
                    <a:pt x="1022" y="91"/>
                  </a:lnTo>
                  <a:lnTo>
                    <a:pt x="1022" y="74"/>
                  </a:lnTo>
                  <a:lnTo>
                    <a:pt x="1081" y="74"/>
                  </a:lnTo>
                  <a:lnTo>
                    <a:pt x="1081" y="91"/>
                  </a:lnTo>
                  <a:lnTo>
                    <a:pt x="1074" y="93"/>
                  </a:lnTo>
                  <a:lnTo>
                    <a:pt x="1068" y="94"/>
                  </a:lnTo>
                  <a:lnTo>
                    <a:pt x="1064" y="96"/>
                  </a:lnTo>
                  <a:lnTo>
                    <a:pt x="1063" y="98"/>
                  </a:lnTo>
                  <a:lnTo>
                    <a:pt x="1060" y="106"/>
                  </a:lnTo>
                  <a:lnTo>
                    <a:pt x="1059" y="116"/>
                  </a:lnTo>
                  <a:lnTo>
                    <a:pt x="1059" y="117"/>
                  </a:lnTo>
                  <a:lnTo>
                    <a:pt x="1059" y="297"/>
                  </a:lnTo>
                  <a:lnTo>
                    <a:pt x="1059" y="297"/>
                  </a:lnTo>
                  <a:lnTo>
                    <a:pt x="1060" y="309"/>
                  </a:lnTo>
                  <a:lnTo>
                    <a:pt x="1063" y="316"/>
                  </a:lnTo>
                  <a:lnTo>
                    <a:pt x="1064" y="317"/>
                  </a:lnTo>
                  <a:lnTo>
                    <a:pt x="1068" y="320"/>
                  </a:lnTo>
                  <a:lnTo>
                    <a:pt x="1074" y="321"/>
                  </a:lnTo>
                  <a:lnTo>
                    <a:pt x="1081" y="322"/>
                  </a:lnTo>
                  <a:lnTo>
                    <a:pt x="1081" y="339"/>
                  </a:lnTo>
                  <a:lnTo>
                    <a:pt x="1022" y="339"/>
                  </a:lnTo>
                  <a:lnTo>
                    <a:pt x="1022" y="322"/>
                  </a:lnTo>
                  <a:lnTo>
                    <a:pt x="1029" y="321"/>
                  </a:lnTo>
                  <a:lnTo>
                    <a:pt x="1034" y="320"/>
                  </a:lnTo>
                  <a:lnTo>
                    <a:pt x="1038" y="317"/>
                  </a:lnTo>
                  <a:lnTo>
                    <a:pt x="1040" y="316"/>
                  </a:lnTo>
                  <a:lnTo>
                    <a:pt x="1043" y="309"/>
                  </a:lnTo>
                  <a:lnTo>
                    <a:pt x="1044" y="297"/>
                  </a:lnTo>
                  <a:lnTo>
                    <a:pt x="1044" y="297"/>
                  </a:lnTo>
                  <a:lnTo>
                    <a:pt x="1044" y="224"/>
                  </a:lnTo>
                  <a:lnTo>
                    <a:pt x="1041" y="224"/>
                  </a:lnTo>
                  <a:lnTo>
                    <a:pt x="1040" y="225"/>
                  </a:lnTo>
                  <a:lnTo>
                    <a:pt x="1039" y="225"/>
                  </a:lnTo>
                  <a:lnTo>
                    <a:pt x="1038" y="225"/>
                  </a:lnTo>
                  <a:lnTo>
                    <a:pt x="1037" y="225"/>
                  </a:lnTo>
                  <a:lnTo>
                    <a:pt x="1036" y="225"/>
                  </a:lnTo>
                  <a:lnTo>
                    <a:pt x="1034" y="225"/>
                  </a:lnTo>
                  <a:lnTo>
                    <a:pt x="1034" y="225"/>
                  </a:lnTo>
                  <a:lnTo>
                    <a:pt x="1033" y="225"/>
                  </a:lnTo>
                  <a:lnTo>
                    <a:pt x="1031" y="225"/>
                  </a:lnTo>
                  <a:lnTo>
                    <a:pt x="1030" y="225"/>
                  </a:lnTo>
                  <a:lnTo>
                    <a:pt x="1027" y="225"/>
                  </a:lnTo>
                  <a:lnTo>
                    <a:pt x="1026" y="226"/>
                  </a:lnTo>
                  <a:lnTo>
                    <a:pt x="1024" y="226"/>
                  </a:lnTo>
                  <a:lnTo>
                    <a:pt x="1023" y="226"/>
                  </a:lnTo>
                  <a:lnTo>
                    <a:pt x="1022" y="226"/>
                  </a:lnTo>
                  <a:lnTo>
                    <a:pt x="1019" y="226"/>
                  </a:lnTo>
                  <a:lnTo>
                    <a:pt x="1016" y="227"/>
                  </a:lnTo>
                  <a:lnTo>
                    <a:pt x="1012" y="227"/>
                  </a:lnTo>
                  <a:lnTo>
                    <a:pt x="1008" y="227"/>
                  </a:lnTo>
                  <a:lnTo>
                    <a:pt x="1006" y="227"/>
                  </a:lnTo>
                  <a:lnTo>
                    <a:pt x="1005" y="227"/>
                  </a:lnTo>
                  <a:lnTo>
                    <a:pt x="1004" y="227"/>
                  </a:lnTo>
                  <a:lnTo>
                    <a:pt x="1003" y="227"/>
                  </a:lnTo>
                  <a:lnTo>
                    <a:pt x="1003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999" y="227"/>
                  </a:lnTo>
                  <a:lnTo>
                    <a:pt x="998" y="227"/>
                  </a:lnTo>
                  <a:lnTo>
                    <a:pt x="996" y="227"/>
                  </a:lnTo>
                  <a:lnTo>
                    <a:pt x="995" y="227"/>
                  </a:lnTo>
                  <a:lnTo>
                    <a:pt x="989" y="226"/>
                  </a:lnTo>
                  <a:lnTo>
                    <a:pt x="984" y="224"/>
                  </a:lnTo>
                  <a:lnTo>
                    <a:pt x="980" y="220"/>
                  </a:lnTo>
                  <a:lnTo>
                    <a:pt x="977" y="215"/>
                  </a:lnTo>
                  <a:lnTo>
                    <a:pt x="972" y="205"/>
                  </a:lnTo>
                  <a:lnTo>
                    <a:pt x="970" y="193"/>
                  </a:lnTo>
                  <a:lnTo>
                    <a:pt x="970" y="189"/>
                  </a:lnTo>
                  <a:lnTo>
                    <a:pt x="970" y="185"/>
                  </a:lnTo>
                  <a:lnTo>
                    <a:pt x="970" y="180"/>
                  </a:lnTo>
                  <a:lnTo>
                    <a:pt x="970" y="177"/>
                  </a:lnTo>
                  <a:lnTo>
                    <a:pt x="970" y="121"/>
                  </a:lnTo>
                  <a:lnTo>
                    <a:pt x="969" y="111"/>
                  </a:lnTo>
                  <a:lnTo>
                    <a:pt x="969" y="104"/>
                  </a:lnTo>
                  <a:lnTo>
                    <a:pt x="968" y="100"/>
                  </a:lnTo>
                  <a:lnTo>
                    <a:pt x="965" y="97"/>
                  </a:lnTo>
                  <a:lnTo>
                    <a:pt x="964" y="95"/>
                  </a:lnTo>
                  <a:lnTo>
                    <a:pt x="961" y="94"/>
                  </a:lnTo>
                  <a:lnTo>
                    <a:pt x="957" y="93"/>
                  </a:lnTo>
                  <a:lnTo>
                    <a:pt x="953" y="93"/>
                  </a:lnTo>
                  <a:lnTo>
                    <a:pt x="951" y="93"/>
                  </a:lnTo>
                  <a:lnTo>
                    <a:pt x="950" y="91"/>
                  </a:lnTo>
                  <a:lnTo>
                    <a:pt x="949" y="91"/>
                  </a:lnTo>
                  <a:lnTo>
                    <a:pt x="948" y="91"/>
                  </a:lnTo>
                  <a:lnTo>
                    <a:pt x="948" y="74"/>
                  </a:lnTo>
                  <a:lnTo>
                    <a:pt x="1008" y="74"/>
                  </a:lnTo>
                  <a:lnTo>
                    <a:pt x="1008" y="91"/>
                  </a:lnTo>
                  <a:lnTo>
                    <a:pt x="1001" y="93"/>
                  </a:lnTo>
                  <a:lnTo>
                    <a:pt x="995" y="94"/>
                  </a:lnTo>
                  <a:lnTo>
                    <a:pt x="991" y="96"/>
                  </a:lnTo>
                  <a:lnTo>
                    <a:pt x="989" y="98"/>
                  </a:lnTo>
                  <a:lnTo>
                    <a:pt x="987" y="104"/>
                  </a:lnTo>
                  <a:lnTo>
                    <a:pt x="985" y="115"/>
                  </a:lnTo>
                  <a:lnTo>
                    <a:pt x="985" y="116"/>
                  </a:lnTo>
                  <a:lnTo>
                    <a:pt x="985" y="116"/>
                  </a:lnTo>
                  <a:lnTo>
                    <a:pt x="985" y="117"/>
                  </a:lnTo>
                  <a:lnTo>
                    <a:pt x="985" y="117"/>
                  </a:lnTo>
                  <a:lnTo>
                    <a:pt x="985" y="169"/>
                  </a:lnTo>
                  <a:lnTo>
                    <a:pt x="985" y="169"/>
                  </a:lnTo>
                  <a:lnTo>
                    <a:pt x="985" y="170"/>
                  </a:lnTo>
                  <a:lnTo>
                    <a:pt x="985" y="171"/>
                  </a:lnTo>
                  <a:lnTo>
                    <a:pt x="985" y="172"/>
                  </a:lnTo>
                  <a:lnTo>
                    <a:pt x="987" y="186"/>
                  </a:lnTo>
                  <a:lnTo>
                    <a:pt x="989" y="198"/>
                  </a:lnTo>
                  <a:lnTo>
                    <a:pt x="991" y="203"/>
                  </a:lnTo>
                  <a:lnTo>
                    <a:pt x="996" y="206"/>
                  </a:lnTo>
                  <a:lnTo>
                    <a:pt x="1002" y="207"/>
                  </a:lnTo>
                  <a:lnTo>
                    <a:pt x="1010" y="208"/>
                  </a:lnTo>
                  <a:lnTo>
                    <a:pt x="1018" y="208"/>
                  </a:lnTo>
                  <a:lnTo>
                    <a:pt x="1025" y="208"/>
                  </a:lnTo>
                  <a:lnTo>
                    <a:pt x="1031" y="207"/>
                  </a:lnTo>
                  <a:lnTo>
                    <a:pt x="1036" y="207"/>
                  </a:lnTo>
                  <a:lnTo>
                    <a:pt x="1038" y="206"/>
                  </a:lnTo>
                  <a:lnTo>
                    <a:pt x="1040" y="206"/>
                  </a:lnTo>
                  <a:lnTo>
                    <a:pt x="1041" y="206"/>
                  </a:lnTo>
                  <a:lnTo>
                    <a:pt x="1044" y="205"/>
                  </a:lnTo>
                  <a:lnTo>
                    <a:pt x="1044" y="117"/>
                  </a:lnTo>
                  <a:close/>
                  <a:moveTo>
                    <a:pt x="1169" y="261"/>
                  </a:moveTo>
                  <a:lnTo>
                    <a:pt x="1162" y="261"/>
                  </a:lnTo>
                  <a:lnTo>
                    <a:pt x="1162" y="251"/>
                  </a:lnTo>
                  <a:lnTo>
                    <a:pt x="1161" y="241"/>
                  </a:lnTo>
                  <a:lnTo>
                    <a:pt x="1160" y="232"/>
                  </a:lnTo>
                  <a:lnTo>
                    <a:pt x="1158" y="225"/>
                  </a:lnTo>
                  <a:lnTo>
                    <a:pt x="1156" y="219"/>
                  </a:lnTo>
                  <a:lnTo>
                    <a:pt x="1154" y="214"/>
                  </a:lnTo>
                  <a:lnTo>
                    <a:pt x="1150" y="211"/>
                  </a:lnTo>
                  <a:lnTo>
                    <a:pt x="1147" y="211"/>
                  </a:lnTo>
                  <a:lnTo>
                    <a:pt x="1137" y="211"/>
                  </a:lnTo>
                  <a:lnTo>
                    <a:pt x="1135" y="211"/>
                  </a:lnTo>
                  <a:lnTo>
                    <a:pt x="1134" y="212"/>
                  </a:lnTo>
                  <a:lnTo>
                    <a:pt x="1134" y="215"/>
                  </a:lnTo>
                  <a:lnTo>
                    <a:pt x="1134" y="221"/>
                  </a:lnTo>
                  <a:lnTo>
                    <a:pt x="1134" y="283"/>
                  </a:lnTo>
                  <a:lnTo>
                    <a:pt x="1134" y="284"/>
                  </a:lnTo>
                  <a:lnTo>
                    <a:pt x="1134" y="284"/>
                  </a:lnTo>
                  <a:lnTo>
                    <a:pt x="1134" y="286"/>
                  </a:lnTo>
                  <a:lnTo>
                    <a:pt x="1134" y="286"/>
                  </a:lnTo>
                  <a:lnTo>
                    <a:pt x="1134" y="300"/>
                  </a:lnTo>
                  <a:lnTo>
                    <a:pt x="1135" y="311"/>
                  </a:lnTo>
                  <a:lnTo>
                    <a:pt x="1136" y="315"/>
                  </a:lnTo>
                  <a:lnTo>
                    <a:pt x="1139" y="318"/>
                  </a:lnTo>
                  <a:lnTo>
                    <a:pt x="1142" y="320"/>
                  </a:lnTo>
                  <a:lnTo>
                    <a:pt x="1147" y="321"/>
                  </a:lnTo>
                  <a:lnTo>
                    <a:pt x="1160" y="320"/>
                  </a:lnTo>
                  <a:lnTo>
                    <a:pt x="1171" y="318"/>
                  </a:lnTo>
                  <a:lnTo>
                    <a:pt x="1176" y="316"/>
                  </a:lnTo>
                  <a:lnTo>
                    <a:pt x="1179" y="315"/>
                  </a:lnTo>
                  <a:lnTo>
                    <a:pt x="1183" y="313"/>
                  </a:lnTo>
                  <a:lnTo>
                    <a:pt x="1186" y="309"/>
                  </a:lnTo>
                  <a:lnTo>
                    <a:pt x="1189" y="306"/>
                  </a:lnTo>
                  <a:lnTo>
                    <a:pt x="1191" y="301"/>
                  </a:lnTo>
                  <a:lnTo>
                    <a:pt x="1192" y="295"/>
                  </a:lnTo>
                  <a:lnTo>
                    <a:pt x="1195" y="288"/>
                  </a:lnTo>
                  <a:lnTo>
                    <a:pt x="1198" y="270"/>
                  </a:lnTo>
                  <a:lnTo>
                    <a:pt x="1201" y="247"/>
                  </a:lnTo>
                  <a:lnTo>
                    <a:pt x="1208" y="247"/>
                  </a:lnTo>
                  <a:lnTo>
                    <a:pt x="1204" y="339"/>
                  </a:lnTo>
                  <a:lnTo>
                    <a:pt x="1096" y="339"/>
                  </a:lnTo>
                  <a:lnTo>
                    <a:pt x="1096" y="322"/>
                  </a:lnTo>
                  <a:lnTo>
                    <a:pt x="1103" y="321"/>
                  </a:lnTo>
                  <a:lnTo>
                    <a:pt x="1108" y="320"/>
                  </a:lnTo>
                  <a:lnTo>
                    <a:pt x="1113" y="317"/>
                  </a:lnTo>
                  <a:lnTo>
                    <a:pt x="1115" y="316"/>
                  </a:lnTo>
                  <a:lnTo>
                    <a:pt x="1116" y="309"/>
                  </a:lnTo>
                  <a:lnTo>
                    <a:pt x="1117" y="297"/>
                  </a:lnTo>
                  <a:lnTo>
                    <a:pt x="1117" y="297"/>
                  </a:lnTo>
                  <a:lnTo>
                    <a:pt x="1117" y="117"/>
                  </a:lnTo>
                  <a:lnTo>
                    <a:pt x="1117" y="116"/>
                  </a:lnTo>
                  <a:lnTo>
                    <a:pt x="1116" y="106"/>
                  </a:lnTo>
                  <a:lnTo>
                    <a:pt x="1115" y="98"/>
                  </a:lnTo>
                  <a:lnTo>
                    <a:pt x="1113" y="96"/>
                  </a:lnTo>
                  <a:lnTo>
                    <a:pt x="1108" y="94"/>
                  </a:lnTo>
                  <a:lnTo>
                    <a:pt x="1103" y="93"/>
                  </a:lnTo>
                  <a:lnTo>
                    <a:pt x="1096" y="91"/>
                  </a:lnTo>
                  <a:lnTo>
                    <a:pt x="1096" y="74"/>
                  </a:lnTo>
                  <a:lnTo>
                    <a:pt x="1201" y="74"/>
                  </a:lnTo>
                  <a:lnTo>
                    <a:pt x="1204" y="158"/>
                  </a:lnTo>
                  <a:lnTo>
                    <a:pt x="1196" y="158"/>
                  </a:lnTo>
                  <a:lnTo>
                    <a:pt x="1194" y="139"/>
                  </a:lnTo>
                  <a:lnTo>
                    <a:pt x="1191" y="124"/>
                  </a:lnTo>
                  <a:lnTo>
                    <a:pt x="1188" y="113"/>
                  </a:lnTo>
                  <a:lnTo>
                    <a:pt x="1183" y="106"/>
                  </a:lnTo>
                  <a:lnTo>
                    <a:pt x="1177" y="100"/>
                  </a:lnTo>
                  <a:lnTo>
                    <a:pt x="1170" y="96"/>
                  </a:lnTo>
                  <a:lnTo>
                    <a:pt x="1163" y="94"/>
                  </a:lnTo>
                  <a:lnTo>
                    <a:pt x="1154" y="93"/>
                  </a:lnTo>
                  <a:lnTo>
                    <a:pt x="1147" y="93"/>
                  </a:lnTo>
                  <a:lnTo>
                    <a:pt x="1142" y="94"/>
                  </a:lnTo>
                  <a:lnTo>
                    <a:pt x="1139" y="96"/>
                  </a:lnTo>
                  <a:lnTo>
                    <a:pt x="1136" y="100"/>
                  </a:lnTo>
                  <a:lnTo>
                    <a:pt x="1134" y="108"/>
                  </a:lnTo>
                  <a:lnTo>
                    <a:pt x="1134" y="116"/>
                  </a:lnTo>
                  <a:lnTo>
                    <a:pt x="1134" y="177"/>
                  </a:lnTo>
                  <a:lnTo>
                    <a:pt x="1134" y="185"/>
                  </a:lnTo>
                  <a:lnTo>
                    <a:pt x="1134" y="190"/>
                  </a:lnTo>
                  <a:lnTo>
                    <a:pt x="1135" y="192"/>
                  </a:lnTo>
                  <a:lnTo>
                    <a:pt x="1136" y="193"/>
                  </a:lnTo>
                  <a:lnTo>
                    <a:pt x="1141" y="193"/>
                  </a:lnTo>
                  <a:lnTo>
                    <a:pt x="1147" y="192"/>
                  </a:lnTo>
                  <a:lnTo>
                    <a:pt x="1151" y="190"/>
                  </a:lnTo>
                  <a:lnTo>
                    <a:pt x="1155" y="187"/>
                  </a:lnTo>
                  <a:lnTo>
                    <a:pt x="1157" y="183"/>
                  </a:lnTo>
                  <a:lnTo>
                    <a:pt x="1158" y="176"/>
                  </a:lnTo>
                  <a:lnTo>
                    <a:pt x="1160" y="168"/>
                  </a:lnTo>
                  <a:lnTo>
                    <a:pt x="1161" y="157"/>
                  </a:lnTo>
                  <a:lnTo>
                    <a:pt x="1162" y="144"/>
                  </a:lnTo>
                  <a:lnTo>
                    <a:pt x="1169" y="144"/>
                  </a:lnTo>
                  <a:lnTo>
                    <a:pt x="1169" y="261"/>
                  </a:lnTo>
                  <a:close/>
                  <a:moveTo>
                    <a:pt x="1334" y="171"/>
                  </a:moveTo>
                  <a:lnTo>
                    <a:pt x="1326" y="171"/>
                  </a:lnTo>
                  <a:lnTo>
                    <a:pt x="1326" y="164"/>
                  </a:lnTo>
                  <a:lnTo>
                    <a:pt x="1323" y="155"/>
                  </a:lnTo>
                  <a:lnTo>
                    <a:pt x="1322" y="145"/>
                  </a:lnTo>
                  <a:lnTo>
                    <a:pt x="1320" y="136"/>
                  </a:lnTo>
                  <a:lnTo>
                    <a:pt x="1317" y="128"/>
                  </a:lnTo>
                  <a:lnTo>
                    <a:pt x="1314" y="118"/>
                  </a:lnTo>
                  <a:lnTo>
                    <a:pt x="1310" y="110"/>
                  </a:lnTo>
                  <a:lnTo>
                    <a:pt x="1307" y="103"/>
                  </a:lnTo>
                  <a:lnTo>
                    <a:pt x="1302" y="96"/>
                  </a:lnTo>
                  <a:lnTo>
                    <a:pt x="1296" y="91"/>
                  </a:lnTo>
                  <a:lnTo>
                    <a:pt x="1291" y="88"/>
                  </a:lnTo>
                  <a:lnTo>
                    <a:pt x="1284" y="88"/>
                  </a:lnTo>
                  <a:lnTo>
                    <a:pt x="1279" y="88"/>
                  </a:lnTo>
                  <a:lnTo>
                    <a:pt x="1274" y="89"/>
                  </a:lnTo>
                  <a:lnTo>
                    <a:pt x="1271" y="91"/>
                  </a:lnTo>
                  <a:lnTo>
                    <a:pt x="1266" y="95"/>
                  </a:lnTo>
                  <a:lnTo>
                    <a:pt x="1264" y="100"/>
                  </a:lnTo>
                  <a:lnTo>
                    <a:pt x="1260" y="104"/>
                  </a:lnTo>
                  <a:lnTo>
                    <a:pt x="1257" y="111"/>
                  </a:lnTo>
                  <a:lnTo>
                    <a:pt x="1254" y="118"/>
                  </a:lnTo>
                  <a:lnTo>
                    <a:pt x="1250" y="134"/>
                  </a:lnTo>
                  <a:lnTo>
                    <a:pt x="1247" y="150"/>
                  </a:lnTo>
                  <a:lnTo>
                    <a:pt x="1244" y="168"/>
                  </a:lnTo>
                  <a:lnTo>
                    <a:pt x="1243" y="185"/>
                  </a:lnTo>
                  <a:lnTo>
                    <a:pt x="1243" y="193"/>
                  </a:lnTo>
                  <a:lnTo>
                    <a:pt x="1241" y="201"/>
                  </a:lnTo>
                  <a:lnTo>
                    <a:pt x="1241" y="208"/>
                  </a:lnTo>
                  <a:lnTo>
                    <a:pt x="1241" y="217"/>
                  </a:lnTo>
                  <a:lnTo>
                    <a:pt x="1243" y="237"/>
                  </a:lnTo>
                  <a:lnTo>
                    <a:pt x="1245" y="255"/>
                  </a:lnTo>
                  <a:lnTo>
                    <a:pt x="1248" y="273"/>
                  </a:lnTo>
                  <a:lnTo>
                    <a:pt x="1254" y="289"/>
                  </a:lnTo>
                  <a:lnTo>
                    <a:pt x="1257" y="297"/>
                  </a:lnTo>
                  <a:lnTo>
                    <a:pt x="1260" y="303"/>
                  </a:lnTo>
                  <a:lnTo>
                    <a:pt x="1265" y="309"/>
                  </a:lnTo>
                  <a:lnTo>
                    <a:pt x="1268" y="314"/>
                  </a:lnTo>
                  <a:lnTo>
                    <a:pt x="1273" y="317"/>
                  </a:lnTo>
                  <a:lnTo>
                    <a:pt x="1278" y="320"/>
                  </a:lnTo>
                  <a:lnTo>
                    <a:pt x="1282" y="322"/>
                  </a:lnTo>
                  <a:lnTo>
                    <a:pt x="1287" y="322"/>
                  </a:lnTo>
                  <a:lnTo>
                    <a:pt x="1294" y="321"/>
                  </a:lnTo>
                  <a:lnTo>
                    <a:pt x="1303" y="317"/>
                  </a:lnTo>
                  <a:lnTo>
                    <a:pt x="1309" y="314"/>
                  </a:lnTo>
                  <a:lnTo>
                    <a:pt x="1315" y="308"/>
                  </a:lnTo>
                  <a:lnTo>
                    <a:pt x="1321" y="301"/>
                  </a:lnTo>
                  <a:lnTo>
                    <a:pt x="1327" y="290"/>
                  </a:lnTo>
                  <a:lnTo>
                    <a:pt x="1328" y="287"/>
                  </a:lnTo>
                  <a:lnTo>
                    <a:pt x="1330" y="283"/>
                  </a:lnTo>
                  <a:lnTo>
                    <a:pt x="1331" y="279"/>
                  </a:lnTo>
                  <a:lnTo>
                    <a:pt x="1334" y="275"/>
                  </a:lnTo>
                  <a:lnTo>
                    <a:pt x="1341" y="287"/>
                  </a:lnTo>
                  <a:lnTo>
                    <a:pt x="1337" y="299"/>
                  </a:lnTo>
                  <a:lnTo>
                    <a:pt x="1331" y="309"/>
                  </a:lnTo>
                  <a:lnTo>
                    <a:pt x="1327" y="318"/>
                  </a:lnTo>
                  <a:lnTo>
                    <a:pt x="1321" y="325"/>
                  </a:lnTo>
                  <a:lnTo>
                    <a:pt x="1314" y="332"/>
                  </a:lnTo>
                  <a:lnTo>
                    <a:pt x="1308" y="337"/>
                  </a:lnTo>
                  <a:lnTo>
                    <a:pt x="1301" y="342"/>
                  </a:lnTo>
                  <a:lnTo>
                    <a:pt x="1294" y="344"/>
                  </a:lnTo>
                  <a:lnTo>
                    <a:pt x="1292" y="344"/>
                  </a:lnTo>
                  <a:lnTo>
                    <a:pt x="1289" y="345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79" y="344"/>
                  </a:lnTo>
                  <a:lnTo>
                    <a:pt x="1273" y="343"/>
                  </a:lnTo>
                  <a:lnTo>
                    <a:pt x="1267" y="341"/>
                  </a:lnTo>
                  <a:lnTo>
                    <a:pt x="1261" y="336"/>
                  </a:lnTo>
                  <a:lnTo>
                    <a:pt x="1255" y="331"/>
                  </a:lnTo>
                  <a:lnTo>
                    <a:pt x="1251" y="325"/>
                  </a:lnTo>
                  <a:lnTo>
                    <a:pt x="1246" y="317"/>
                  </a:lnTo>
                  <a:lnTo>
                    <a:pt x="1241" y="309"/>
                  </a:lnTo>
                  <a:lnTo>
                    <a:pt x="1237" y="300"/>
                  </a:lnTo>
                  <a:lnTo>
                    <a:pt x="1233" y="290"/>
                  </a:lnTo>
                  <a:lnTo>
                    <a:pt x="1230" y="280"/>
                  </a:lnTo>
                  <a:lnTo>
                    <a:pt x="1227" y="268"/>
                  </a:lnTo>
                  <a:lnTo>
                    <a:pt x="1225" y="256"/>
                  </a:lnTo>
                  <a:lnTo>
                    <a:pt x="1224" y="244"/>
                  </a:lnTo>
                  <a:lnTo>
                    <a:pt x="1223" y="231"/>
                  </a:lnTo>
                  <a:lnTo>
                    <a:pt x="1223" y="217"/>
                  </a:lnTo>
                  <a:lnTo>
                    <a:pt x="1224" y="187"/>
                  </a:lnTo>
                  <a:lnTo>
                    <a:pt x="1226" y="159"/>
                  </a:lnTo>
                  <a:lnTo>
                    <a:pt x="1229" y="146"/>
                  </a:lnTo>
                  <a:lnTo>
                    <a:pt x="1232" y="135"/>
                  </a:lnTo>
                  <a:lnTo>
                    <a:pt x="1236" y="123"/>
                  </a:lnTo>
                  <a:lnTo>
                    <a:pt x="1239" y="111"/>
                  </a:lnTo>
                  <a:lnTo>
                    <a:pt x="1243" y="102"/>
                  </a:lnTo>
                  <a:lnTo>
                    <a:pt x="1248" y="93"/>
                  </a:lnTo>
                  <a:lnTo>
                    <a:pt x="1253" y="86"/>
                  </a:lnTo>
                  <a:lnTo>
                    <a:pt x="1259" y="79"/>
                  </a:lnTo>
                  <a:lnTo>
                    <a:pt x="1265" y="74"/>
                  </a:lnTo>
                  <a:lnTo>
                    <a:pt x="1271" y="70"/>
                  </a:lnTo>
                  <a:lnTo>
                    <a:pt x="1278" y="69"/>
                  </a:lnTo>
                  <a:lnTo>
                    <a:pt x="1285" y="68"/>
                  </a:lnTo>
                  <a:lnTo>
                    <a:pt x="1288" y="68"/>
                  </a:lnTo>
                  <a:lnTo>
                    <a:pt x="1291" y="69"/>
                  </a:lnTo>
                  <a:lnTo>
                    <a:pt x="1294" y="69"/>
                  </a:lnTo>
                  <a:lnTo>
                    <a:pt x="1298" y="72"/>
                  </a:lnTo>
                  <a:lnTo>
                    <a:pt x="1300" y="73"/>
                  </a:lnTo>
                  <a:lnTo>
                    <a:pt x="1302" y="74"/>
                  </a:lnTo>
                  <a:lnTo>
                    <a:pt x="1305" y="75"/>
                  </a:lnTo>
                  <a:lnTo>
                    <a:pt x="1307" y="76"/>
                  </a:lnTo>
                  <a:lnTo>
                    <a:pt x="1310" y="80"/>
                  </a:lnTo>
                  <a:lnTo>
                    <a:pt x="1314" y="83"/>
                  </a:lnTo>
                  <a:lnTo>
                    <a:pt x="1316" y="86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1" y="87"/>
                  </a:lnTo>
                  <a:lnTo>
                    <a:pt x="1321" y="87"/>
                  </a:lnTo>
                  <a:lnTo>
                    <a:pt x="1323" y="86"/>
                  </a:lnTo>
                  <a:lnTo>
                    <a:pt x="1324" y="83"/>
                  </a:lnTo>
                  <a:lnTo>
                    <a:pt x="1324" y="79"/>
                  </a:lnTo>
                  <a:lnTo>
                    <a:pt x="1326" y="74"/>
                  </a:lnTo>
                  <a:lnTo>
                    <a:pt x="1326" y="73"/>
                  </a:lnTo>
                  <a:lnTo>
                    <a:pt x="1326" y="72"/>
                  </a:lnTo>
                  <a:lnTo>
                    <a:pt x="1326" y="69"/>
                  </a:lnTo>
                  <a:lnTo>
                    <a:pt x="1326" y="68"/>
                  </a:lnTo>
                  <a:lnTo>
                    <a:pt x="1334" y="68"/>
                  </a:lnTo>
                  <a:lnTo>
                    <a:pt x="1334" y="171"/>
                  </a:lnTo>
                  <a:close/>
                  <a:moveTo>
                    <a:pt x="1356" y="322"/>
                  </a:moveTo>
                  <a:lnTo>
                    <a:pt x="1363" y="321"/>
                  </a:lnTo>
                  <a:lnTo>
                    <a:pt x="1369" y="320"/>
                  </a:lnTo>
                  <a:lnTo>
                    <a:pt x="1372" y="317"/>
                  </a:lnTo>
                  <a:lnTo>
                    <a:pt x="1375" y="316"/>
                  </a:lnTo>
                  <a:lnTo>
                    <a:pt x="1377" y="309"/>
                  </a:lnTo>
                  <a:lnTo>
                    <a:pt x="1377" y="297"/>
                  </a:lnTo>
                  <a:lnTo>
                    <a:pt x="1377" y="297"/>
                  </a:lnTo>
                  <a:lnTo>
                    <a:pt x="1377" y="117"/>
                  </a:lnTo>
                  <a:lnTo>
                    <a:pt x="1377" y="116"/>
                  </a:lnTo>
                  <a:lnTo>
                    <a:pt x="1377" y="106"/>
                  </a:lnTo>
                  <a:lnTo>
                    <a:pt x="1375" y="98"/>
                  </a:lnTo>
                  <a:lnTo>
                    <a:pt x="1372" y="96"/>
                  </a:lnTo>
                  <a:lnTo>
                    <a:pt x="1369" y="94"/>
                  </a:lnTo>
                  <a:lnTo>
                    <a:pt x="1363" y="93"/>
                  </a:lnTo>
                  <a:lnTo>
                    <a:pt x="1356" y="91"/>
                  </a:lnTo>
                  <a:lnTo>
                    <a:pt x="1356" y="74"/>
                  </a:lnTo>
                  <a:lnTo>
                    <a:pt x="1416" y="74"/>
                  </a:lnTo>
                  <a:lnTo>
                    <a:pt x="1416" y="91"/>
                  </a:lnTo>
                  <a:lnTo>
                    <a:pt x="1408" y="93"/>
                  </a:lnTo>
                  <a:lnTo>
                    <a:pt x="1403" y="94"/>
                  </a:lnTo>
                  <a:lnTo>
                    <a:pt x="1398" y="96"/>
                  </a:lnTo>
                  <a:lnTo>
                    <a:pt x="1396" y="98"/>
                  </a:lnTo>
                  <a:lnTo>
                    <a:pt x="1395" y="106"/>
                  </a:lnTo>
                  <a:lnTo>
                    <a:pt x="1393" y="116"/>
                  </a:lnTo>
                  <a:lnTo>
                    <a:pt x="1393" y="117"/>
                  </a:lnTo>
                  <a:lnTo>
                    <a:pt x="1393" y="190"/>
                  </a:lnTo>
                  <a:lnTo>
                    <a:pt x="1406" y="190"/>
                  </a:lnTo>
                  <a:lnTo>
                    <a:pt x="1411" y="189"/>
                  </a:lnTo>
                  <a:lnTo>
                    <a:pt x="1416" y="186"/>
                  </a:lnTo>
                  <a:lnTo>
                    <a:pt x="1420" y="184"/>
                  </a:lnTo>
                  <a:lnTo>
                    <a:pt x="1424" y="179"/>
                  </a:lnTo>
                  <a:lnTo>
                    <a:pt x="1426" y="172"/>
                  </a:lnTo>
                  <a:lnTo>
                    <a:pt x="1429" y="162"/>
                  </a:lnTo>
                  <a:lnTo>
                    <a:pt x="1431" y="149"/>
                  </a:lnTo>
                  <a:lnTo>
                    <a:pt x="1433" y="131"/>
                  </a:lnTo>
                  <a:lnTo>
                    <a:pt x="1433" y="127"/>
                  </a:lnTo>
                  <a:lnTo>
                    <a:pt x="1434" y="121"/>
                  </a:lnTo>
                  <a:lnTo>
                    <a:pt x="1434" y="115"/>
                  </a:lnTo>
                  <a:lnTo>
                    <a:pt x="1436" y="109"/>
                  </a:lnTo>
                  <a:lnTo>
                    <a:pt x="1438" y="95"/>
                  </a:lnTo>
                  <a:lnTo>
                    <a:pt x="1443" y="81"/>
                  </a:lnTo>
                  <a:lnTo>
                    <a:pt x="1445" y="75"/>
                  </a:lnTo>
                  <a:lnTo>
                    <a:pt x="1448" y="72"/>
                  </a:lnTo>
                  <a:lnTo>
                    <a:pt x="1453" y="69"/>
                  </a:lnTo>
                  <a:lnTo>
                    <a:pt x="1458" y="68"/>
                  </a:lnTo>
                  <a:lnTo>
                    <a:pt x="1462" y="69"/>
                  </a:lnTo>
                  <a:lnTo>
                    <a:pt x="1466" y="72"/>
                  </a:lnTo>
                  <a:lnTo>
                    <a:pt x="1469" y="75"/>
                  </a:lnTo>
                  <a:lnTo>
                    <a:pt x="1473" y="80"/>
                  </a:lnTo>
                  <a:lnTo>
                    <a:pt x="1475" y="86"/>
                  </a:lnTo>
                  <a:lnTo>
                    <a:pt x="1478" y="93"/>
                  </a:lnTo>
                  <a:lnTo>
                    <a:pt x="1479" y="101"/>
                  </a:lnTo>
                  <a:lnTo>
                    <a:pt x="1479" y="109"/>
                  </a:lnTo>
                  <a:lnTo>
                    <a:pt x="1479" y="111"/>
                  </a:lnTo>
                  <a:lnTo>
                    <a:pt x="1479" y="113"/>
                  </a:lnTo>
                  <a:lnTo>
                    <a:pt x="1479" y="115"/>
                  </a:lnTo>
                  <a:lnTo>
                    <a:pt x="1479" y="117"/>
                  </a:lnTo>
                  <a:lnTo>
                    <a:pt x="1476" y="125"/>
                  </a:lnTo>
                  <a:lnTo>
                    <a:pt x="1474" y="132"/>
                  </a:lnTo>
                  <a:lnTo>
                    <a:pt x="1473" y="135"/>
                  </a:lnTo>
                  <a:lnTo>
                    <a:pt x="1471" y="137"/>
                  </a:lnTo>
                  <a:lnTo>
                    <a:pt x="1468" y="138"/>
                  </a:lnTo>
                  <a:lnTo>
                    <a:pt x="1466" y="139"/>
                  </a:lnTo>
                  <a:lnTo>
                    <a:pt x="1464" y="138"/>
                  </a:lnTo>
                  <a:lnTo>
                    <a:pt x="1461" y="137"/>
                  </a:lnTo>
                  <a:lnTo>
                    <a:pt x="1460" y="135"/>
                  </a:lnTo>
                  <a:lnTo>
                    <a:pt x="1458" y="132"/>
                  </a:lnTo>
                  <a:lnTo>
                    <a:pt x="1455" y="124"/>
                  </a:lnTo>
                  <a:lnTo>
                    <a:pt x="1455" y="116"/>
                  </a:lnTo>
                  <a:lnTo>
                    <a:pt x="1455" y="110"/>
                  </a:lnTo>
                  <a:lnTo>
                    <a:pt x="1457" y="107"/>
                  </a:lnTo>
                  <a:lnTo>
                    <a:pt x="1458" y="103"/>
                  </a:lnTo>
                  <a:lnTo>
                    <a:pt x="1459" y="101"/>
                  </a:lnTo>
                  <a:lnTo>
                    <a:pt x="1459" y="101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98"/>
                  </a:lnTo>
                  <a:lnTo>
                    <a:pt x="1459" y="98"/>
                  </a:lnTo>
                  <a:lnTo>
                    <a:pt x="1460" y="97"/>
                  </a:lnTo>
                  <a:lnTo>
                    <a:pt x="1460" y="95"/>
                  </a:lnTo>
                  <a:lnTo>
                    <a:pt x="1460" y="94"/>
                  </a:lnTo>
                  <a:lnTo>
                    <a:pt x="1461" y="91"/>
                  </a:lnTo>
                  <a:lnTo>
                    <a:pt x="1460" y="89"/>
                  </a:lnTo>
                  <a:lnTo>
                    <a:pt x="1459" y="88"/>
                  </a:lnTo>
                  <a:lnTo>
                    <a:pt x="1458" y="87"/>
                  </a:lnTo>
                  <a:lnTo>
                    <a:pt x="1455" y="87"/>
                  </a:lnTo>
                  <a:lnTo>
                    <a:pt x="1453" y="87"/>
                  </a:lnTo>
                  <a:lnTo>
                    <a:pt x="1451" y="90"/>
                  </a:lnTo>
                  <a:lnTo>
                    <a:pt x="1448" y="95"/>
                  </a:lnTo>
                  <a:lnTo>
                    <a:pt x="1446" y="102"/>
                  </a:lnTo>
                  <a:lnTo>
                    <a:pt x="1444" y="118"/>
                  </a:lnTo>
                  <a:lnTo>
                    <a:pt x="1441" y="136"/>
                  </a:lnTo>
                  <a:lnTo>
                    <a:pt x="1441" y="139"/>
                  </a:lnTo>
                  <a:lnTo>
                    <a:pt x="1441" y="142"/>
                  </a:lnTo>
                  <a:lnTo>
                    <a:pt x="1441" y="144"/>
                  </a:lnTo>
                  <a:lnTo>
                    <a:pt x="1440" y="146"/>
                  </a:lnTo>
                  <a:lnTo>
                    <a:pt x="1440" y="146"/>
                  </a:lnTo>
                  <a:lnTo>
                    <a:pt x="1440" y="148"/>
                  </a:lnTo>
                  <a:lnTo>
                    <a:pt x="1440" y="148"/>
                  </a:lnTo>
                  <a:lnTo>
                    <a:pt x="1440" y="149"/>
                  </a:lnTo>
                  <a:lnTo>
                    <a:pt x="1440" y="153"/>
                  </a:lnTo>
                  <a:lnTo>
                    <a:pt x="1439" y="159"/>
                  </a:lnTo>
                  <a:lnTo>
                    <a:pt x="1439" y="165"/>
                  </a:lnTo>
                  <a:lnTo>
                    <a:pt x="1438" y="171"/>
                  </a:lnTo>
                  <a:lnTo>
                    <a:pt x="1436" y="177"/>
                  </a:lnTo>
                  <a:lnTo>
                    <a:pt x="1433" y="184"/>
                  </a:lnTo>
                  <a:lnTo>
                    <a:pt x="1430" y="190"/>
                  </a:lnTo>
                  <a:lnTo>
                    <a:pt x="1426" y="196"/>
                  </a:lnTo>
                  <a:lnTo>
                    <a:pt x="1426" y="199"/>
                  </a:lnTo>
                  <a:lnTo>
                    <a:pt x="1434" y="204"/>
                  </a:lnTo>
                  <a:lnTo>
                    <a:pt x="1441" y="210"/>
                  </a:lnTo>
                  <a:lnTo>
                    <a:pt x="1447" y="215"/>
                  </a:lnTo>
                  <a:lnTo>
                    <a:pt x="1451" y="222"/>
                  </a:lnTo>
                  <a:lnTo>
                    <a:pt x="1453" y="230"/>
                  </a:lnTo>
                  <a:lnTo>
                    <a:pt x="1455" y="239"/>
                  </a:lnTo>
                  <a:lnTo>
                    <a:pt x="1457" y="249"/>
                  </a:lnTo>
                  <a:lnTo>
                    <a:pt x="1459" y="262"/>
                  </a:lnTo>
                  <a:lnTo>
                    <a:pt x="1459" y="266"/>
                  </a:lnTo>
                  <a:lnTo>
                    <a:pt x="1459" y="269"/>
                  </a:lnTo>
                  <a:lnTo>
                    <a:pt x="1460" y="274"/>
                  </a:lnTo>
                  <a:lnTo>
                    <a:pt x="1460" y="277"/>
                  </a:lnTo>
                  <a:lnTo>
                    <a:pt x="1460" y="280"/>
                  </a:lnTo>
                  <a:lnTo>
                    <a:pt x="1460" y="282"/>
                  </a:lnTo>
                  <a:lnTo>
                    <a:pt x="1461" y="284"/>
                  </a:lnTo>
                  <a:lnTo>
                    <a:pt x="1461" y="286"/>
                  </a:lnTo>
                  <a:lnTo>
                    <a:pt x="1461" y="287"/>
                  </a:lnTo>
                  <a:lnTo>
                    <a:pt x="1461" y="288"/>
                  </a:lnTo>
                  <a:lnTo>
                    <a:pt x="1461" y="289"/>
                  </a:lnTo>
                  <a:lnTo>
                    <a:pt x="1461" y="290"/>
                  </a:lnTo>
                  <a:lnTo>
                    <a:pt x="1462" y="301"/>
                  </a:lnTo>
                  <a:lnTo>
                    <a:pt x="1464" y="310"/>
                  </a:lnTo>
                  <a:lnTo>
                    <a:pt x="1465" y="314"/>
                  </a:lnTo>
                  <a:lnTo>
                    <a:pt x="1466" y="316"/>
                  </a:lnTo>
                  <a:lnTo>
                    <a:pt x="1467" y="318"/>
                  </a:lnTo>
                  <a:lnTo>
                    <a:pt x="1468" y="318"/>
                  </a:lnTo>
                  <a:lnTo>
                    <a:pt x="1469" y="318"/>
                  </a:lnTo>
                  <a:lnTo>
                    <a:pt x="1471" y="318"/>
                  </a:lnTo>
                  <a:lnTo>
                    <a:pt x="1471" y="317"/>
                  </a:lnTo>
                  <a:lnTo>
                    <a:pt x="1472" y="316"/>
                  </a:lnTo>
                  <a:lnTo>
                    <a:pt x="1474" y="313"/>
                  </a:lnTo>
                  <a:lnTo>
                    <a:pt x="1475" y="306"/>
                  </a:lnTo>
                  <a:lnTo>
                    <a:pt x="1476" y="296"/>
                  </a:lnTo>
                  <a:lnTo>
                    <a:pt x="1476" y="283"/>
                  </a:lnTo>
                  <a:lnTo>
                    <a:pt x="1484" y="283"/>
                  </a:lnTo>
                  <a:lnTo>
                    <a:pt x="1484" y="284"/>
                  </a:lnTo>
                  <a:lnTo>
                    <a:pt x="1484" y="286"/>
                  </a:lnTo>
                  <a:lnTo>
                    <a:pt x="1484" y="287"/>
                  </a:lnTo>
                  <a:lnTo>
                    <a:pt x="1485" y="288"/>
                  </a:lnTo>
                  <a:lnTo>
                    <a:pt x="1485" y="289"/>
                  </a:lnTo>
                  <a:lnTo>
                    <a:pt x="1485" y="290"/>
                  </a:lnTo>
                  <a:lnTo>
                    <a:pt x="1485" y="290"/>
                  </a:lnTo>
                  <a:lnTo>
                    <a:pt x="1485" y="291"/>
                  </a:lnTo>
                  <a:lnTo>
                    <a:pt x="1484" y="302"/>
                  </a:lnTo>
                  <a:lnTo>
                    <a:pt x="1482" y="311"/>
                  </a:lnTo>
                  <a:lnTo>
                    <a:pt x="1481" y="321"/>
                  </a:lnTo>
                  <a:lnTo>
                    <a:pt x="1479" y="329"/>
                  </a:lnTo>
                  <a:lnTo>
                    <a:pt x="1476" y="336"/>
                  </a:lnTo>
                  <a:lnTo>
                    <a:pt x="1473" y="341"/>
                  </a:lnTo>
                  <a:lnTo>
                    <a:pt x="1469" y="344"/>
                  </a:lnTo>
                  <a:lnTo>
                    <a:pt x="1465" y="345"/>
                  </a:lnTo>
                  <a:lnTo>
                    <a:pt x="1460" y="344"/>
                  </a:lnTo>
                  <a:lnTo>
                    <a:pt x="1455" y="341"/>
                  </a:lnTo>
                  <a:lnTo>
                    <a:pt x="1453" y="336"/>
                  </a:lnTo>
                  <a:lnTo>
                    <a:pt x="1451" y="329"/>
                  </a:lnTo>
                  <a:lnTo>
                    <a:pt x="1448" y="321"/>
                  </a:lnTo>
                  <a:lnTo>
                    <a:pt x="1447" y="310"/>
                  </a:lnTo>
                  <a:lnTo>
                    <a:pt x="1446" y="300"/>
                  </a:lnTo>
                  <a:lnTo>
                    <a:pt x="1445" y="287"/>
                  </a:lnTo>
                  <a:lnTo>
                    <a:pt x="1444" y="283"/>
                  </a:lnTo>
                  <a:lnTo>
                    <a:pt x="1444" y="280"/>
                  </a:lnTo>
                  <a:lnTo>
                    <a:pt x="1444" y="275"/>
                  </a:lnTo>
                  <a:lnTo>
                    <a:pt x="1443" y="272"/>
                  </a:lnTo>
                  <a:lnTo>
                    <a:pt x="1443" y="266"/>
                  </a:lnTo>
                  <a:lnTo>
                    <a:pt x="1441" y="259"/>
                  </a:lnTo>
                  <a:lnTo>
                    <a:pt x="1441" y="251"/>
                  </a:lnTo>
                  <a:lnTo>
                    <a:pt x="1439" y="242"/>
                  </a:lnTo>
                  <a:lnTo>
                    <a:pt x="1436" y="230"/>
                  </a:lnTo>
                  <a:lnTo>
                    <a:pt x="1429" y="218"/>
                  </a:lnTo>
                  <a:lnTo>
                    <a:pt x="1425" y="213"/>
                  </a:lnTo>
                  <a:lnTo>
                    <a:pt x="1420" y="210"/>
                  </a:lnTo>
                  <a:lnTo>
                    <a:pt x="1415" y="207"/>
                  </a:lnTo>
                  <a:lnTo>
                    <a:pt x="1408" y="207"/>
                  </a:lnTo>
                  <a:lnTo>
                    <a:pt x="1393" y="207"/>
                  </a:lnTo>
                  <a:lnTo>
                    <a:pt x="1393" y="297"/>
                  </a:lnTo>
                  <a:lnTo>
                    <a:pt x="1393" y="297"/>
                  </a:lnTo>
                  <a:lnTo>
                    <a:pt x="1395" y="309"/>
                  </a:lnTo>
                  <a:lnTo>
                    <a:pt x="1396" y="316"/>
                  </a:lnTo>
                  <a:lnTo>
                    <a:pt x="1398" y="317"/>
                  </a:lnTo>
                  <a:lnTo>
                    <a:pt x="1403" y="320"/>
                  </a:lnTo>
                  <a:lnTo>
                    <a:pt x="1408" y="321"/>
                  </a:lnTo>
                  <a:lnTo>
                    <a:pt x="1416" y="322"/>
                  </a:lnTo>
                  <a:lnTo>
                    <a:pt x="1416" y="339"/>
                  </a:lnTo>
                  <a:lnTo>
                    <a:pt x="1356" y="339"/>
                  </a:lnTo>
                  <a:lnTo>
                    <a:pt x="1356" y="322"/>
                  </a:lnTo>
                  <a:close/>
                  <a:moveTo>
                    <a:pt x="1639" y="74"/>
                  </a:moveTo>
                  <a:lnTo>
                    <a:pt x="1639" y="91"/>
                  </a:lnTo>
                  <a:lnTo>
                    <a:pt x="1632" y="93"/>
                  </a:lnTo>
                  <a:lnTo>
                    <a:pt x="1626" y="94"/>
                  </a:lnTo>
                  <a:lnTo>
                    <a:pt x="1623" y="96"/>
                  </a:lnTo>
                  <a:lnTo>
                    <a:pt x="1620" y="98"/>
                  </a:lnTo>
                  <a:lnTo>
                    <a:pt x="1618" y="106"/>
                  </a:lnTo>
                  <a:lnTo>
                    <a:pt x="1617" y="116"/>
                  </a:lnTo>
                  <a:lnTo>
                    <a:pt x="1617" y="117"/>
                  </a:lnTo>
                  <a:lnTo>
                    <a:pt x="1617" y="297"/>
                  </a:lnTo>
                  <a:lnTo>
                    <a:pt x="1617" y="297"/>
                  </a:lnTo>
                  <a:lnTo>
                    <a:pt x="1618" y="309"/>
                  </a:lnTo>
                  <a:lnTo>
                    <a:pt x="1620" y="316"/>
                  </a:lnTo>
                  <a:lnTo>
                    <a:pt x="1623" y="317"/>
                  </a:lnTo>
                  <a:lnTo>
                    <a:pt x="1626" y="320"/>
                  </a:lnTo>
                  <a:lnTo>
                    <a:pt x="1632" y="321"/>
                  </a:lnTo>
                  <a:lnTo>
                    <a:pt x="1639" y="322"/>
                  </a:lnTo>
                  <a:lnTo>
                    <a:pt x="1639" y="339"/>
                  </a:lnTo>
                  <a:lnTo>
                    <a:pt x="1579" y="339"/>
                  </a:lnTo>
                  <a:lnTo>
                    <a:pt x="1579" y="322"/>
                  </a:lnTo>
                  <a:lnTo>
                    <a:pt x="1581" y="322"/>
                  </a:lnTo>
                  <a:lnTo>
                    <a:pt x="1582" y="322"/>
                  </a:lnTo>
                  <a:lnTo>
                    <a:pt x="1583" y="322"/>
                  </a:lnTo>
                  <a:lnTo>
                    <a:pt x="1584" y="322"/>
                  </a:lnTo>
                  <a:lnTo>
                    <a:pt x="1591" y="321"/>
                  </a:lnTo>
                  <a:lnTo>
                    <a:pt x="1597" y="317"/>
                  </a:lnTo>
                  <a:lnTo>
                    <a:pt x="1598" y="315"/>
                  </a:lnTo>
                  <a:lnTo>
                    <a:pt x="1600" y="311"/>
                  </a:lnTo>
                  <a:lnTo>
                    <a:pt x="1600" y="304"/>
                  </a:lnTo>
                  <a:lnTo>
                    <a:pt x="1602" y="297"/>
                  </a:lnTo>
                  <a:lnTo>
                    <a:pt x="1602" y="104"/>
                  </a:lnTo>
                  <a:lnTo>
                    <a:pt x="1599" y="104"/>
                  </a:lnTo>
                  <a:lnTo>
                    <a:pt x="1537" y="339"/>
                  </a:lnTo>
                  <a:lnTo>
                    <a:pt x="1498" y="339"/>
                  </a:lnTo>
                  <a:lnTo>
                    <a:pt x="1498" y="322"/>
                  </a:lnTo>
                  <a:lnTo>
                    <a:pt x="1505" y="321"/>
                  </a:lnTo>
                  <a:lnTo>
                    <a:pt x="1510" y="320"/>
                  </a:lnTo>
                  <a:lnTo>
                    <a:pt x="1514" y="317"/>
                  </a:lnTo>
                  <a:lnTo>
                    <a:pt x="1516" y="316"/>
                  </a:lnTo>
                  <a:lnTo>
                    <a:pt x="1519" y="309"/>
                  </a:lnTo>
                  <a:lnTo>
                    <a:pt x="1520" y="297"/>
                  </a:lnTo>
                  <a:lnTo>
                    <a:pt x="1520" y="297"/>
                  </a:lnTo>
                  <a:lnTo>
                    <a:pt x="1520" y="117"/>
                  </a:lnTo>
                  <a:lnTo>
                    <a:pt x="1520" y="116"/>
                  </a:lnTo>
                  <a:lnTo>
                    <a:pt x="1519" y="106"/>
                  </a:lnTo>
                  <a:lnTo>
                    <a:pt x="1516" y="98"/>
                  </a:lnTo>
                  <a:lnTo>
                    <a:pt x="1514" y="96"/>
                  </a:lnTo>
                  <a:lnTo>
                    <a:pt x="1510" y="94"/>
                  </a:lnTo>
                  <a:lnTo>
                    <a:pt x="1505" y="93"/>
                  </a:lnTo>
                  <a:lnTo>
                    <a:pt x="1498" y="91"/>
                  </a:lnTo>
                  <a:lnTo>
                    <a:pt x="1498" y="74"/>
                  </a:lnTo>
                  <a:lnTo>
                    <a:pt x="1557" y="74"/>
                  </a:lnTo>
                  <a:lnTo>
                    <a:pt x="1557" y="91"/>
                  </a:lnTo>
                  <a:lnTo>
                    <a:pt x="1550" y="93"/>
                  </a:lnTo>
                  <a:lnTo>
                    <a:pt x="1544" y="94"/>
                  </a:lnTo>
                  <a:lnTo>
                    <a:pt x="1541" y="96"/>
                  </a:lnTo>
                  <a:lnTo>
                    <a:pt x="1538" y="98"/>
                  </a:lnTo>
                  <a:lnTo>
                    <a:pt x="1536" y="106"/>
                  </a:lnTo>
                  <a:lnTo>
                    <a:pt x="1535" y="116"/>
                  </a:lnTo>
                  <a:lnTo>
                    <a:pt x="1535" y="117"/>
                  </a:lnTo>
                  <a:lnTo>
                    <a:pt x="1535" y="308"/>
                  </a:lnTo>
                  <a:lnTo>
                    <a:pt x="1537" y="308"/>
                  </a:lnTo>
                  <a:lnTo>
                    <a:pt x="1599" y="74"/>
                  </a:lnTo>
                  <a:lnTo>
                    <a:pt x="1639" y="74"/>
                  </a:lnTo>
                  <a:close/>
                  <a:moveTo>
                    <a:pt x="1795" y="74"/>
                  </a:moveTo>
                  <a:lnTo>
                    <a:pt x="1795" y="91"/>
                  </a:lnTo>
                  <a:lnTo>
                    <a:pt x="1788" y="93"/>
                  </a:lnTo>
                  <a:lnTo>
                    <a:pt x="1782" y="94"/>
                  </a:lnTo>
                  <a:lnTo>
                    <a:pt x="1778" y="96"/>
                  </a:lnTo>
                  <a:lnTo>
                    <a:pt x="1776" y="98"/>
                  </a:lnTo>
                  <a:lnTo>
                    <a:pt x="1774" y="106"/>
                  </a:lnTo>
                  <a:lnTo>
                    <a:pt x="1774" y="116"/>
                  </a:lnTo>
                  <a:lnTo>
                    <a:pt x="1774" y="117"/>
                  </a:lnTo>
                  <a:lnTo>
                    <a:pt x="1774" y="297"/>
                  </a:lnTo>
                  <a:lnTo>
                    <a:pt x="1774" y="297"/>
                  </a:lnTo>
                  <a:lnTo>
                    <a:pt x="1774" y="309"/>
                  </a:lnTo>
                  <a:lnTo>
                    <a:pt x="1776" y="316"/>
                  </a:lnTo>
                  <a:lnTo>
                    <a:pt x="1778" y="317"/>
                  </a:lnTo>
                  <a:lnTo>
                    <a:pt x="1782" y="320"/>
                  </a:lnTo>
                  <a:lnTo>
                    <a:pt x="1788" y="321"/>
                  </a:lnTo>
                  <a:lnTo>
                    <a:pt x="1795" y="322"/>
                  </a:lnTo>
                  <a:lnTo>
                    <a:pt x="1795" y="339"/>
                  </a:lnTo>
                  <a:lnTo>
                    <a:pt x="1735" y="339"/>
                  </a:lnTo>
                  <a:lnTo>
                    <a:pt x="1735" y="322"/>
                  </a:lnTo>
                  <a:lnTo>
                    <a:pt x="1736" y="322"/>
                  </a:lnTo>
                  <a:lnTo>
                    <a:pt x="1737" y="322"/>
                  </a:lnTo>
                  <a:lnTo>
                    <a:pt x="1738" y="322"/>
                  </a:lnTo>
                  <a:lnTo>
                    <a:pt x="1740" y="322"/>
                  </a:lnTo>
                  <a:lnTo>
                    <a:pt x="1748" y="321"/>
                  </a:lnTo>
                  <a:lnTo>
                    <a:pt x="1752" y="317"/>
                  </a:lnTo>
                  <a:lnTo>
                    <a:pt x="1755" y="315"/>
                  </a:lnTo>
                  <a:lnTo>
                    <a:pt x="1756" y="311"/>
                  </a:lnTo>
                  <a:lnTo>
                    <a:pt x="1757" y="304"/>
                  </a:lnTo>
                  <a:lnTo>
                    <a:pt x="1757" y="297"/>
                  </a:lnTo>
                  <a:lnTo>
                    <a:pt x="1757" y="104"/>
                  </a:lnTo>
                  <a:lnTo>
                    <a:pt x="1756" y="104"/>
                  </a:lnTo>
                  <a:lnTo>
                    <a:pt x="1693" y="339"/>
                  </a:lnTo>
                  <a:lnTo>
                    <a:pt x="1654" y="339"/>
                  </a:lnTo>
                  <a:lnTo>
                    <a:pt x="1654" y="322"/>
                  </a:lnTo>
                  <a:lnTo>
                    <a:pt x="1661" y="321"/>
                  </a:lnTo>
                  <a:lnTo>
                    <a:pt x="1667" y="320"/>
                  </a:lnTo>
                  <a:lnTo>
                    <a:pt x="1671" y="317"/>
                  </a:lnTo>
                  <a:lnTo>
                    <a:pt x="1673" y="316"/>
                  </a:lnTo>
                  <a:lnTo>
                    <a:pt x="1675" y="309"/>
                  </a:lnTo>
                  <a:lnTo>
                    <a:pt x="1675" y="297"/>
                  </a:lnTo>
                  <a:lnTo>
                    <a:pt x="1675" y="297"/>
                  </a:lnTo>
                  <a:lnTo>
                    <a:pt x="1675" y="117"/>
                  </a:lnTo>
                  <a:lnTo>
                    <a:pt x="1675" y="116"/>
                  </a:lnTo>
                  <a:lnTo>
                    <a:pt x="1675" y="106"/>
                  </a:lnTo>
                  <a:lnTo>
                    <a:pt x="1673" y="98"/>
                  </a:lnTo>
                  <a:lnTo>
                    <a:pt x="1671" y="96"/>
                  </a:lnTo>
                  <a:lnTo>
                    <a:pt x="1667" y="94"/>
                  </a:lnTo>
                  <a:lnTo>
                    <a:pt x="1661" y="93"/>
                  </a:lnTo>
                  <a:lnTo>
                    <a:pt x="1654" y="91"/>
                  </a:lnTo>
                  <a:lnTo>
                    <a:pt x="1654" y="74"/>
                  </a:lnTo>
                  <a:lnTo>
                    <a:pt x="1713" y="74"/>
                  </a:lnTo>
                  <a:lnTo>
                    <a:pt x="1713" y="91"/>
                  </a:lnTo>
                  <a:lnTo>
                    <a:pt x="1706" y="93"/>
                  </a:lnTo>
                  <a:lnTo>
                    <a:pt x="1700" y="94"/>
                  </a:lnTo>
                  <a:lnTo>
                    <a:pt x="1696" y="96"/>
                  </a:lnTo>
                  <a:lnTo>
                    <a:pt x="1694" y="98"/>
                  </a:lnTo>
                  <a:lnTo>
                    <a:pt x="1693" y="106"/>
                  </a:lnTo>
                  <a:lnTo>
                    <a:pt x="1692" y="116"/>
                  </a:lnTo>
                  <a:lnTo>
                    <a:pt x="1692" y="117"/>
                  </a:lnTo>
                  <a:lnTo>
                    <a:pt x="1692" y="308"/>
                  </a:lnTo>
                  <a:lnTo>
                    <a:pt x="1693" y="308"/>
                  </a:lnTo>
                  <a:lnTo>
                    <a:pt x="1756" y="74"/>
                  </a:lnTo>
                  <a:lnTo>
                    <a:pt x="1795" y="74"/>
                  </a:lnTo>
                  <a:close/>
                  <a:moveTo>
                    <a:pt x="1730" y="59"/>
                  </a:moveTo>
                  <a:lnTo>
                    <a:pt x="1724" y="58"/>
                  </a:lnTo>
                  <a:lnTo>
                    <a:pt x="1719" y="56"/>
                  </a:lnTo>
                  <a:lnTo>
                    <a:pt x="1715" y="53"/>
                  </a:lnTo>
                  <a:lnTo>
                    <a:pt x="1710" y="49"/>
                  </a:lnTo>
                  <a:lnTo>
                    <a:pt x="1707" y="45"/>
                  </a:lnTo>
                  <a:lnTo>
                    <a:pt x="1705" y="40"/>
                  </a:lnTo>
                  <a:lnTo>
                    <a:pt x="1702" y="35"/>
                  </a:lnTo>
                  <a:lnTo>
                    <a:pt x="1701" y="29"/>
                  </a:lnTo>
                  <a:lnTo>
                    <a:pt x="1701" y="27"/>
                  </a:lnTo>
                  <a:lnTo>
                    <a:pt x="1701" y="26"/>
                  </a:lnTo>
                  <a:lnTo>
                    <a:pt x="1701" y="24"/>
                  </a:lnTo>
                  <a:lnTo>
                    <a:pt x="1701" y="22"/>
                  </a:lnTo>
                  <a:lnTo>
                    <a:pt x="1701" y="20"/>
                  </a:lnTo>
                  <a:lnTo>
                    <a:pt x="1701" y="19"/>
                  </a:lnTo>
                  <a:lnTo>
                    <a:pt x="1701" y="18"/>
                  </a:lnTo>
                  <a:lnTo>
                    <a:pt x="1701" y="17"/>
                  </a:lnTo>
                  <a:lnTo>
                    <a:pt x="1702" y="11"/>
                  </a:lnTo>
                  <a:lnTo>
                    <a:pt x="1703" y="5"/>
                  </a:lnTo>
                  <a:lnTo>
                    <a:pt x="1705" y="3"/>
                  </a:lnTo>
                  <a:lnTo>
                    <a:pt x="1706" y="1"/>
                  </a:lnTo>
                  <a:lnTo>
                    <a:pt x="1707" y="0"/>
                  </a:lnTo>
                  <a:lnTo>
                    <a:pt x="1709" y="0"/>
                  </a:lnTo>
                  <a:lnTo>
                    <a:pt x="1713" y="1"/>
                  </a:lnTo>
                  <a:lnTo>
                    <a:pt x="1715" y="4"/>
                  </a:lnTo>
                  <a:lnTo>
                    <a:pt x="1717" y="8"/>
                  </a:lnTo>
                  <a:lnTo>
                    <a:pt x="1717" y="14"/>
                  </a:lnTo>
                  <a:lnTo>
                    <a:pt x="1717" y="17"/>
                  </a:lnTo>
                  <a:lnTo>
                    <a:pt x="1717" y="18"/>
                  </a:lnTo>
                  <a:lnTo>
                    <a:pt x="1717" y="20"/>
                  </a:lnTo>
                  <a:lnTo>
                    <a:pt x="1717" y="21"/>
                  </a:lnTo>
                  <a:lnTo>
                    <a:pt x="1717" y="22"/>
                  </a:lnTo>
                  <a:lnTo>
                    <a:pt x="1717" y="22"/>
                  </a:lnTo>
                  <a:lnTo>
                    <a:pt x="1717" y="24"/>
                  </a:lnTo>
                  <a:lnTo>
                    <a:pt x="1717" y="25"/>
                  </a:lnTo>
                  <a:lnTo>
                    <a:pt x="1716" y="25"/>
                  </a:lnTo>
                  <a:lnTo>
                    <a:pt x="1716" y="26"/>
                  </a:lnTo>
                  <a:lnTo>
                    <a:pt x="1716" y="27"/>
                  </a:lnTo>
                  <a:lnTo>
                    <a:pt x="1716" y="27"/>
                  </a:lnTo>
                  <a:lnTo>
                    <a:pt x="1716" y="28"/>
                  </a:lnTo>
                  <a:lnTo>
                    <a:pt x="1716" y="28"/>
                  </a:lnTo>
                  <a:lnTo>
                    <a:pt x="1715" y="29"/>
                  </a:lnTo>
                  <a:lnTo>
                    <a:pt x="1715" y="29"/>
                  </a:lnTo>
                  <a:lnTo>
                    <a:pt x="1715" y="32"/>
                  </a:lnTo>
                  <a:lnTo>
                    <a:pt x="1716" y="33"/>
                  </a:lnTo>
                  <a:lnTo>
                    <a:pt x="1716" y="34"/>
                  </a:lnTo>
                  <a:lnTo>
                    <a:pt x="1717" y="37"/>
                  </a:lnTo>
                  <a:lnTo>
                    <a:pt x="1719" y="39"/>
                  </a:lnTo>
                  <a:lnTo>
                    <a:pt x="1721" y="42"/>
                  </a:lnTo>
                  <a:lnTo>
                    <a:pt x="1724" y="45"/>
                  </a:lnTo>
                  <a:lnTo>
                    <a:pt x="1730" y="45"/>
                  </a:lnTo>
                  <a:lnTo>
                    <a:pt x="1731" y="45"/>
                  </a:lnTo>
                  <a:lnTo>
                    <a:pt x="1733" y="45"/>
                  </a:lnTo>
                  <a:lnTo>
                    <a:pt x="1734" y="45"/>
                  </a:lnTo>
                  <a:lnTo>
                    <a:pt x="1736" y="44"/>
                  </a:lnTo>
                  <a:lnTo>
                    <a:pt x="1738" y="41"/>
                  </a:lnTo>
                  <a:lnTo>
                    <a:pt x="1742" y="39"/>
                  </a:lnTo>
                  <a:lnTo>
                    <a:pt x="1743" y="35"/>
                  </a:lnTo>
                  <a:lnTo>
                    <a:pt x="1744" y="29"/>
                  </a:lnTo>
                  <a:lnTo>
                    <a:pt x="1744" y="28"/>
                  </a:lnTo>
                  <a:lnTo>
                    <a:pt x="1744" y="27"/>
                  </a:lnTo>
                  <a:lnTo>
                    <a:pt x="1743" y="26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4"/>
                  </a:lnTo>
                  <a:lnTo>
                    <a:pt x="1743" y="22"/>
                  </a:lnTo>
                  <a:lnTo>
                    <a:pt x="1742" y="22"/>
                  </a:lnTo>
                  <a:lnTo>
                    <a:pt x="1742" y="21"/>
                  </a:lnTo>
                  <a:lnTo>
                    <a:pt x="1742" y="20"/>
                  </a:lnTo>
                  <a:lnTo>
                    <a:pt x="1742" y="18"/>
                  </a:lnTo>
                  <a:lnTo>
                    <a:pt x="1742" y="17"/>
                  </a:lnTo>
                  <a:lnTo>
                    <a:pt x="1742" y="14"/>
                  </a:lnTo>
                  <a:lnTo>
                    <a:pt x="1742" y="8"/>
                  </a:lnTo>
                  <a:lnTo>
                    <a:pt x="1744" y="4"/>
                  </a:lnTo>
                  <a:lnTo>
                    <a:pt x="1747" y="1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1"/>
                  </a:lnTo>
                  <a:lnTo>
                    <a:pt x="1755" y="3"/>
                  </a:lnTo>
                  <a:lnTo>
                    <a:pt x="1756" y="5"/>
                  </a:lnTo>
                  <a:lnTo>
                    <a:pt x="1758" y="11"/>
                  </a:lnTo>
                  <a:lnTo>
                    <a:pt x="1758" y="17"/>
                  </a:lnTo>
                  <a:lnTo>
                    <a:pt x="1758" y="18"/>
                  </a:lnTo>
                  <a:lnTo>
                    <a:pt x="1758" y="19"/>
                  </a:lnTo>
                  <a:lnTo>
                    <a:pt x="1758" y="20"/>
                  </a:lnTo>
                  <a:lnTo>
                    <a:pt x="1758" y="22"/>
                  </a:lnTo>
                  <a:lnTo>
                    <a:pt x="1758" y="29"/>
                  </a:lnTo>
                  <a:lnTo>
                    <a:pt x="1757" y="37"/>
                  </a:lnTo>
                  <a:lnTo>
                    <a:pt x="1754" y="42"/>
                  </a:lnTo>
                  <a:lnTo>
                    <a:pt x="1750" y="48"/>
                  </a:lnTo>
                  <a:lnTo>
                    <a:pt x="1745" y="53"/>
                  </a:lnTo>
                  <a:lnTo>
                    <a:pt x="1741" y="55"/>
                  </a:lnTo>
                  <a:lnTo>
                    <a:pt x="1735" y="58"/>
                  </a:lnTo>
                  <a:lnTo>
                    <a:pt x="173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7" name="Freeform 28"/>
            <p:cNvSpPr>
              <a:spLocks noEditPoints="1"/>
            </p:cNvSpPr>
            <p:nvPr/>
          </p:nvSpPr>
          <p:spPr bwMode="auto">
            <a:xfrm>
              <a:off x="635398" y="993874"/>
              <a:ext cx="585788" cy="193675"/>
            </a:xfrm>
            <a:custGeom>
              <a:avLst/>
              <a:gdLst>
                <a:gd name="T0" fmla="*/ 365 w 1842"/>
                <a:gd name="T1" fmla="*/ 497 h 607"/>
                <a:gd name="T2" fmla="*/ 308 w 1842"/>
                <a:gd name="T3" fmla="*/ 221 h 607"/>
                <a:gd name="T4" fmla="*/ 194 w 1842"/>
                <a:gd name="T5" fmla="*/ 480 h 607"/>
                <a:gd name="T6" fmla="*/ 92 w 1842"/>
                <a:gd name="T7" fmla="*/ 246 h 607"/>
                <a:gd name="T8" fmla="*/ 84 w 1842"/>
                <a:gd name="T9" fmla="*/ 498 h 607"/>
                <a:gd name="T10" fmla="*/ 47 w 1842"/>
                <a:gd name="T11" fmla="*/ 183 h 607"/>
                <a:gd name="T12" fmla="*/ 208 w 1842"/>
                <a:gd name="T13" fmla="*/ 414 h 607"/>
                <a:gd name="T14" fmla="*/ 536 w 1842"/>
                <a:gd name="T15" fmla="*/ 577 h 607"/>
                <a:gd name="T16" fmla="*/ 499 w 1842"/>
                <a:gd name="T17" fmla="*/ 558 h 607"/>
                <a:gd name="T18" fmla="*/ 491 w 1842"/>
                <a:gd name="T19" fmla="*/ 239 h 607"/>
                <a:gd name="T20" fmla="*/ 423 w 1842"/>
                <a:gd name="T21" fmla="*/ 165 h 607"/>
                <a:gd name="T22" fmla="*/ 621 w 1842"/>
                <a:gd name="T23" fmla="*/ 353 h 607"/>
                <a:gd name="T24" fmla="*/ 662 w 1842"/>
                <a:gd name="T25" fmla="*/ 198 h 607"/>
                <a:gd name="T26" fmla="*/ 618 w 1842"/>
                <a:gd name="T27" fmla="*/ 150 h 607"/>
                <a:gd name="T28" fmla="*/ 945 w 1842"/>
                <a:gd name="T29" fmla="*/ 263 h 607"/>
                <a:gd name="T30" fmla="*/ 977 w 1842"/>
                <a:gd name="T31" fmla="*/ 204 h 607"/>
                <a:gd name="T32" fmla="*/ 919 w 1842"/>
                <a:gd name="T33" fmla="*/ 153 h 607"/>
                <a:gd name="T34" fmla="*/ 850 w 1842"/>
                <a:gd name="T35" fmla="*/ 205 h 607"/>
                <a:gd name="T36" fmla="*/ 886 w 1842"/>
                <a:gd name="T37" fmla="*/ 142 h 607"/>
                <a:gd name="T38" fmla="*/ 1012 w 1842"/>
                <a:gd name="T39" fmla="*/ 180 h 607"/>
                <a:gd name="T40" fmla="*/ 1000 w 1842"/>
                <a:gd name="T41" fmla="*/ 253 h 607"/>
                <a:gd name="T42" fmla="*/ 1030 w 1842"/>
                <a:gd name="T43" fmla="*/ 310 h 607"/>
                <a:gd name="T44" fmla="*/ 1075 w 1842"/>
                <a:gd name="T45" fmla="*/ 404 h 607"/>
                <a:gd name="T46" fmla="*/ 1026 w 1842"/>
                <a:gd name="T47" fmla="*/ 494 h 607"/>
                <a:gd name="T48" fmla="*/ 875 w 1842"/>
                <a:gd name="T49" fmla="*/ 528 h 607"/>
                <a:gd name="T50" fmla="*/ 772 w 1842"/>
                <a:gd name="T51" fmla="*/ 467 h 607"/>
                <a:gd name="T52" fmla="*/ 778 w 1842"/>
                <a:gd name="T53" fmla="*/ 353 h 607"/>
                <a:gd name="T54" fmla="*/ 878 w 1842"/>
                <a:gd name="T55" fmla="*/ 322 h 607"/>
                <a:gd name="T56" fmla="*/ 923 w 1842"/>
                <a:gd name="T57" fmla="*/ 389 h 607"/>
                <a:gd name="T58" fmla="*/ 878 w 1842"/>
                <a:gd name="T59" fmla="*/ 418 h 607"/>
                <a:gd name="T60" fmla="*/ 855 w 1842"/>
                <a:gd name="T61" fmla="*/ 345 h 607"/>
                <a:gd name="T62" fmla="*/ 788 w 1842"/>
                <a:gd name="T63" fmla="*/ 376 h 607"/>
                <a:gd name="T64" fmla="*/ 801 w 1842"/>
                <a:gd name="T65" fmla="*/ 473 h 607"/>
                <a:gd name="T66" fmla="*/ 943 w 1842"/>
                <a:gd name="T67" fmla="*/ 511 h 607"/>
                <a:gd name="T68" fmla="*/ 1030 w 1842"/>
                <a:gd name="T69" fmla="*/ 391 h 607"/>
                <a:gd name="T70" fmla="*/ 955 w 1842"/>
                <a:gd name="T71" fmla="*/ 296 h 607"/>
                <a:gd name="T72" fmla="*/ 1451 w 1842"/>
                <a:gd name="T73" fmla="*/ 465 h 607"/>
                <a:gd name="T74" fmla="*/ 1295 w 1842"/>
                <a:gd name="T75" fmla="*/ 530 h 607"/>
                <a:gd name="T76" fmla="*/ 1168 w 1842"/>
                <a:gd name="T77" fmla="*/ 486 h 607"/>
                <a:gd name="T78" fmla="*/ 1103 w 1842"/>
                <a:gd name="T79" fmla="*/ 371 h 607"/>
                <a:gd name="T80" fmla="*/ 1140 w 1842"/>
                <a:gd name="T81" fmla="*/ 231 h 607"/>
                <a:gd name="T82" fmla="*/ 1267 w 1842"/>
                <a:gd name="T83" fmla="*/ 145 h 607"/>
                <a:gd name="T84" fmla="*/ 1438 w 1842"/>
                <a:gd name="T85" fmla="*/ 181 h 607"/>
                <a:gd name="T86" fmla="*/ 1134 w 1842"/>
                <a:gd name="T87" fmla="*/ 342 h 607"/>
                <a:gd name="T88" fmla="*/ 1188 w 1842"/>
                <a:gd name="T89" fmla="*/ 453 h 607"/>
                <a:gd name="T90" fmla="*/ 1299 w 1842"/>
                <a:gd name="T91" fmla="*/ 503 h 607"/>
                <a:gd name="T92" fmla="*/ 1463 w 1842"/>
                <a:gd name="T93" fmla="*/ 422 h 607"/>
                <a:gd name="T94" fmla="*/ 1364 w 1842"/>
                <a:gd name="T95" fmla="*/ 178 h 607"/>
                <a:gd name="T96" fmla="*/ 1221 w 1842"/>
                <a:gd name="T97" fmla="*/ 184 h 607"/>
                <a:gd name="T98" fmla="*/ 1747 w 1842"/>
                <a:gd name="T99" fmla="*/ 192 h 607"/>
                <a:gd name="T100" fmla="*/ 1836 w 1842"/>
                <a:gd name="T101" fmla="*/ 150 h 607"/>
                <a:gd name="T102" fmla="*/ 1816 w 1842"/>
                <a:gd name="T103" fmla="*/ 502 h 607"/>
                <a:gd name="T104" fmla="*/ 1596 w 1842"/>
                <a:gd name="T105" fmla="*/ 481 h 607"/>
                <a:gd name="T106" fmla="*/ 1507 w 1842"/>
                <a:gd name="T107" fmla="*/ 503 h 607"/>
                <a:gd name="T108" fmla="*/ 1516 w 1842"/>
                <a:gd name="T109" fmla="*/ 165 h 607"/>
                <a:gd name="T110" fmla="*/ 1602 w 1842"/>
                <a:gd name="T111" fmla="*/ 25 h 607"/>
                <a:gd name="T112" fmla="*/ 1693 w 1842"/>
                <a:gd name="T113" fmla="*/ 46 h 607"/>
                <a:gd name="T114" fmla="*/ 1758 w 1842"/>
                <a:gd name="T115" fmla="*/ 10 h 607"/>
                <a:gd name="T116" fmla="*/ 1706 w 1842"/>
                <a:gd name="T117" fmla="*/ 84 h 607"/>
                <a:gd name="T118" fmla="*/ 1606 w 1842"/>
                <a:gd name="T119" fmla="*/ 7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2" h="607">
                  <a:moveTo>
                    <a:pt x="312" y="150"/>
                  </a:moveTo>
                  <a:lnTo>
                    <a:pt x="396" y="150"/>
                  </a:lnTo>
                  <a:lnTo>
                    <a:pt x="396" y="165"/>
                  </a:lnTo>
                  <a:lnTo>
                    <a:pt x="354" y="165"/>
                  </a:lnTo>
                  <a:lnTo>
                    <a:pt x="354" y="465"/>
                  </a:lnTo>
                  <a:lnTo>
                    <a:pt x="356" y="476"/>
                  </a:lnTo>
                  <a:lnTo>
                    <a:pt x="358" y="486"/>
                  </a:lnTo>
                  <a:lnTo>
                    <a:pt x="359" y="490"/>
                  </a:lnTo>
                  <a:lnTo>
                    <a:pt x="360" y="493"/>
                  </a:lnTo>
                  <a:lnTo>
                    <a:pt x="363" y="496"/>
                  </a:lnTo>
                  <a:lnTo>
                    <a:pt x="365" y="497"/>
                  </a:lnTo>
                  <a:lnTo>
                    <a:pt x="372" y="500"/>
                  </a:lnTo>
                  <a:lnTo>
                    <a:pt x="380" y="502"/>
                  </a:lnTo>
                  <a:lnTo>
                    <a:pt x="392" y="503"/>
                  </a:lnTo>
                  <a:lnTo>
                    <a:pt x="406" y="503"/>
                  </a:lnTo>
                  <a:lnTo>
                    <a:pt x="406" y="518"/>
                  </a:lnTo>
                  <a:lnTo>
                    <a:pt x="263" y="518"/>
                  </a:lnTo>
                  <a:lnTo>
                    <a:pt x="263" y="503"/>
                  </a:lnTo>
                  <a:lnTo>
                    <a:pt x="315" y="503"/>
                  </a:lnTo>
                  <a:lnTo>
                    <a:pt x="315" y="204"/>
                  </a:lnTo>
                  <a:lnTo>
                    <a:pt x="312" y="208"/>
                  </a:lnTo>
                  <a:lnTo>
                    <a:pt x="308" y="221"/>
                  </a:lnTo>
                  <a:lnTo>
                    <a:pt x="299" y="241"/>
                  </a:lnTo>
                  <a:lnTo>
                    <a:pt x="288" y="268"/>
                  </a:lnTo>
                  <a:lnTo>
                    <a:pt x="275" y="300"/>
                  </a:lnTo>
                  <a:lnTo>
                    <a:pt x="262" y="330"/>
                  </a:lnTo>
                  <a:lnTo>
                    <a:pt x="249" y="362"/>
                  </a:lnTo>
                  <a:lnTo>
                    <a:pt x="236" y="394"/>
                  </a:lnTo>
                  <a:lnTo>
                    <a:pt x="225" y="425"/>
                  </a:lnTo>
                  <a:lnTo>
                    <a:pt x="214" y="451"/>
                  </a:lnTo>
                  <a:lnTo>
                    <a:pt x="205" y="472"/>
                  </a:lnTo>
                  <a:lnTo>
                    <a:pt x="198" y="489"/>
                  </a:lnTo>
                  <a:lnTo>
                    <a:pt x="194" y="480"/>
                  </a:lnTo>
                  <a:lnTo>
                    <a:pt x="188" y="468"/>
                  </a:lnTo>
                  <a:lnTo>
                    <a:pt x="183" y="454"/>
                  </a:lnTo>
                  <a:lnTo>
                    <a:pt x="175" y="438"/>
                  </a:lnTo>
                  <a:lnTo>
                    <a:pt x="167" y="418"/>
                  </a:lnTo>
                  <a:lnTo>
                    <a:pt x="158" y="396"/>
                  </a:lnTo>
                  <a:lnTo>
                    <a:pt x="147" y="371"/>
                  </a:lnTo>
                  <a:lnTo>
                    <a:pt x="135" y="343"/>
                  </a:lnTo>
                  <a:lnTo>
                    <a:pt x="123" y="315"/>
                  </a:lnTo>
                  <a:lnTo>
                    <a:pt x="111" y="289"/>
                  </a:lnTo>
                  <a:lnTo>
                    <a:pt x="102" y="266"/>
                  </a:lnTo>
                  <a:lnTo>
                    <a:pt x="92" y="246"/>
                  </a:lnTo>
                  <a:lnTo>
                    <a:pt x="85" y="229"/>
                  </a:lnTo>
                  <a:lnTo>
                    <a:pt x="80" y="217"/>
                  </a:lnTo>
                  <a:lnTo>
                    <a:pt x="75" y="208"/>
                  </a:lnTo>
                  <a:lnTo>
                    <a:pt x="73" y="204"/>
                  </a:lnTo>
                  <a:lnTo>
                    <a:pt x="73" y="465"/>
                  </a:lnTo>
                  <a:lnTo>
                    <a:pt x="73" y="474"/>
                  </a:lnTo>
                  <a:lnTo>
                    <a:pt x="74" y="481"/>
                  </a:lnTo>
                  <a:lnTo>
                    <a:pt x="76" y="487"/>
                  </a:lnTo>
                  <a:lnTo>
                    <a:pt x="78" y="491"/>
                  </a:lnTo>
                  <a:lnTo>
                    <a:pt x="81" y="495"/>
                  </a:lnTo>
                  <a:lnTo>
                    <a:pt x="84" y="498"/>
                  </a:lnTo>
                  <a:lnTo>
                    <a:pt x="89" y="501"/>
                  </a:lnTo>
                  <a:lnTo>
                    <a:pt x="94" y="502"/>
                  </a:lnTo>
                  <a:lnTo>
                    <a:pt x="105" y="503"/>
                  </a:lnTo>
                  <a:lnTo>
                    <a:pt x="124" y="503"/>
                  </a:lnTo>
                  <a:lnTo>
                    <a:pt x="124" y="518"/>
                  </a:lnTo>
                  <a:lnTo>
                    <a:pt x="8" y="518"/>
                  </a:lnTo>
                  <a:lnTo>
                    <a:pt x="8" y="503"/>
                  </a:lnTo>
                  <a:lnTo>
                    <a:pt x="50" y="503"/>
                  </a:lnTo>
                  <a:lnTo>
                    <a:pt x="50" y="204"/>
                  </a:lnTo>
                  <a:lnTo>
                    <a:pt x="49" y="192"/>
                  </a:lnTo>
                  <a:lnTo>
                    <a:pt x="47" y="183"/>
                  </a:lnTo>
                  <a:lnTo>
                    <a:pt x="46" y="179"/>
                  </a:lnTo>
                  <a:lnTo>
                    <a:pt x="43" y="176"/>
                  </a:lnTo>
                  <a:lnTo>
                    <a:pt x="42" y="173"/>
                  </a:lnTo>
                  <a:lnTo>
                    <a:pt x="39" y="171"/>
                  </a:lnTo>
                  <a:lnTo>
                    <a:pt x="33" y="169"/>
                  </a:lnTo>
                  <a:lnTo>
                    <a:pt x="25" y="166"/>
                  </a:lnTo>
                  <a:lnTo>
                    <a:pt x="13" y="165"/>
                  </a:lnTo>
                  <a:lnTo>
                    <a:pt x="0" y="165"/>
                  </a:lnTo>
                  <a:lnTo>
                    <a:pt x="0" y="150"/>
                  </a:lnTo>
                  <a:lnTo>
                    <a:pt x="95" y="150"/>
                  </a:lnTo>
                  <a:lnTo>
                    <a:pt x="208" y="414"/>
                  </a:lnTo>
                  <a:lnTo>
                    <a:pt x="312" y="150"/>
                  </a:lnTo>
                  <a:close/>
                  <a:moveTo>
                    <a:pt x="712" y="165"/>
                  </a:moveTo>
                  <a:lnTo>
                    <a:pt x="622" y="403"/>
                  </a:lnTo>
                  <a:lnTo>
                    <a:pt x="608" y="441"/>
                  </a:lnTo>
                  <a:lnTo>
                    <a:pt x="593" y="483"/>
                  </a:lnTo>
                  <a:lnTo>
                    <a:pt x="585" y="503"/>
                  </a:lnTo>
                  <a:lnTo>
                    <a:pt x="578" y="521"/>
                  </a:lnTo>
                  <a:lnTo>
                    <a:pt x="572" y="535"/>
                  </a:lnTo>
                  <a:lnTo>
                    <a:pt x="566" y="543"/>
                  </a:lnTo>
                  <a:lnTo>
                    <a:pt x="550" y="563"/>
                  </a:lnTo>
                  <a:lnTo>
                    <a:pt x="536" y="577"/>
                  </a:lnTo>
                  <a:lnTo>
                    <a:pt x="524" y="587"/>
                  </a:lnTo>
                  <a:lnTo>
                    <a:pt x="513" y="594"/>
                  </a:lnTo>
                  <a:lnTo>
                    <a:pt x="503" y="599"/>
                  </a:lnTo>
                  <a:lnTo>
                    <a:pt x="492" y="603"/>
                  </a:lnTo>
                  <a:lnTo>
                    <a:pt x="480" y="605"/>
                  </a:lnTo>
                  <a:lnTo>
                    <a:pt x="463" y="607"/>
                  </a:lnTo>
                  <a:lnTo>
                    <a:pt x="463" y="548"/>
                  </a:lnTo>
                  <a:lnTo>
                    <a:pt x="474" y="550"/>
                  </a:lnTo>
                  <a:lnTo>
                    <a:pt x="485" y="555"/>
                  </a:lnTo>
                  <a:lnTo>
                    <a:pt x="492" y="557"/>
                  </a:lnTo>
                  <a:lnTo>
                    <a:pt x="499" y="558"/>
                  </a:lnTo>
                  <a:lnTo>
                    <a:pt x="508" y="559"/>
                  </a:lnTo>
                  <a:lnTo>
                    <a:pt x="518" y="558"/>
                  </a:lnTo>
                  <a:lnTo>
                    <a:pt x="523" y="557"/>
                  </a:lnTo>
                  <a:lnTo>
                    <a:pt x="527" y="553"/>
                  </a:lnTo>
                  <a:lnTo>
                    <a:pt x="532" y="550"/>
                  </a:lnTo>
                  <a:lnTo>
                    <a:pt x="536" y="546"/>
                  </a:lnTo>
                  <a:lnTo>
                    <a:pt x="545" y="536"/>
                  </a:lnTo>
                  <a:lnTo>
                    <a:pt x="552" y="523"/>
                  </a:lnTo>
                  <a:lnTo>
                    <a:pt x="565" y="497"/>
                  </a:lnTo>
                  <a:lnTo>
                    <a:pt x="573" y="475"/>
                  </a:lnTo>
                  <a:lnTo>
                    <a:pt x="491" y="239"/>
                  </a:lnTo>
                  <a:lnTo>
                    <a:pt x="484" y="221"/>
                  </a:lnTo>
                  <a:lnTo>
                    <a:pt x="478" y="205"/>
                  </a:lnTo>
                  <a:lnTo>
                    <a:pt x="471" y="192"/>
                  </a:lnTo>
                  <a:lnTo>
                    <a:pt x="464" y="183"/>
                  </a:lnTo>
                  <a:lnTo>
                    <a:pt x="461" y="178"/>
                  </a:lnTo>
                  <a:lnTo>
                    <a:pt x="456" y="174"/>
                  </a:lnTo>
                  <a:lnTo>
                    <a:pt x="451" y="171"/>
                  </a:lnTo>
                  <a:lnTo>
                    <a:pt x="446" y="169"/>
                  </a:lnTo>
                  <a:lnTo>
                    <a:pt x="439" y="167"/>
                  </a:lnTo>
                  <a:lnTo>
                    <a:pt x="432" y="166"/>
                  </a:lnTo>
                  <a:lnTo>
                    <a:pt x="423" y="165"/>
                  </a:lnTo>
                  <a:lnTo>
                    <a:pt x="415" y="165"/>
                  </a:lnTo>
                  <a:lnTo>
                    <a:pt x="415" y="150"/>
                  </a:lnTo>
                  <a:lnTo>
                    <a:pt x="544" y="150"/>
                  </a:lnTo>
                  <a:lnTo>
                    <a:pt x="544" y="165"/>
                  </a:lnTo>
                  <a:lnTo>
                    <a:pt x="508" y="165"/>
                  </a:lnTo>
                  <a:lnTo>
                    <a:pt x="596" y="421"/>
                  </a:lnTo>
                  <a:lnTo>
                    <a:pt x="600" y="411"/>
                  </a:lnTo>
                  <a:lnTo>
                    <a:pt x="605" y="399"/>
                  </a:lnTo>
                  <a:lnTo>
                    <a:pt x="610" y="385"/>
                  </a:lnTo>
                  <a:lnTo>
                    <a:pt x="615" y="370"/>
                  </a:lnTo>
                  <a:lnTo>
                    <a:pt x="621" y="353"/>
                  </a:lnTo>
                  <a:lnTo>
                    <a:pt x="627" y="338"/>
                  </a:lnTo>
                  <a:lnTo>
                    <a:pt x="632" y="323"/>
                  </a:lnTo>
                  <a:lnTo>
                    <a:pt x="637" y="308"/>
                  </a:lnTo>
                  <a:lnTo>
                    <a:pt x="642" y="294"/>
                  </a:lnTo>
                  <a:lnTo>
                    <a:pt x="647" y="279"/>
                  </a:lnTo>
                  <a:lnTo>
                    <a:pt x="650" y="263"/>
                  </a:lnTo>
                  <a:lnTo>
                    <a:pt x="654" y="248"/>
                  </a:lnTo>
                  <a:lnTo>
                    <a:pt x="657" y="234"/>
                  </a:lnTo>
                  <a:lnTo>
                    <a:pt x="660" y="220"/>
                  </a:lnTo>
                  <a:lnTo>
                    <a:pt x="661" y="208"/>
                  </a:lnTo>
                  <a:lnTo>
                    <a:pt x="662" y="198"/>
                  </a:lnTo>
                  <a:lnTo>
                    <a:pt x="662" y="191"/>
                  </a:lnTo>
                  <a:lnTo>
                    <a:pt x="661" y="185"/>
                  </a:lnTo>
                  <a:lnTo>
                    <a:pt x="660" y="179"/>
                  </a:lnTo>
                  <a:lnTo>
                    <a:pt x="657" y="176"/>
                  </a:lnTo>
                  <a:lnTo>
                    <a:pt x="654" y="172"/>
                  </a:lnTo>
                  <a:lnTo>
                    <a:pt x="651" y="170"/>
                  </a:lnTo>
                  <a:lnTo>
                    <a:pt x="648" y="169"/>
                  </a:lnTo>
                  <a:lnTo>
                    <a:pt x="643" y="167"/>
                  </a:lnTo>
                  <a:lnTo>
                    <a:pt x="633" y="165"/>
                  </a:lnTo>
                  <a:lnTo>
                    <a:pt x="618" y="165"/>
                  </a:lnTo>
                  <a:lnTo>
                    <a:pt x="618" y="150"/>
                  </a:lnTo>
                  <a:lnTo>
                    <a:pt x="750" y="150"/>
                  </a:lnTo>
                  <a:lnTo>
                    <a:pt x="750" y="165"/>
                  </a:lnTo>
                  <a:lnTo>
                    <a:pt x="712" y="165"/>
                  </a:lnTo>
                  <a:close/>
                  <a:moveTo>
                    <a:pt x="904" y="289"/>
                  </a:moveTo>
                  <a:lnTo>
                    <a:pt x="904" y="273"/>
                  </a:lnTo>
                  <a:lnTo>
                    <a:pt x="911" y="273"/>
                  </a:lnTo>
                  <a:lnTo>
                    <a:pt x="918" y="272"/>
                  </a:lnTo>
                  <a:lnTo>
                    <a:pt x="925" y="270"/>
                  </a:lnTo>
                  <a:lnTo>
                    <a:pt x="932" y="268"/>
                  </a:lnTo>
                  <a:lnTo>
                    <a:pt x="938" y="266"/>
                  </a:lnTo>
                  <a:lnTo>
                    <a:pt x="945" y="263"/>
                  </a:lnTo>
                  <a:lnTo>
                    <a:pt x="951" y="260"/>
                  </a:lnTo>
                  <a:lnTo>
                    <a:pt x="955" y="255"/>
                  </a:lnTo>
                  <a:lnTo>
                    <a:pt x="961" y="251"/>
                  </a:lnTo>
                  <a:lnTo>
                    <a:pt x="965" y="246"/>
                  </a:lnTo>
                  <a:lnTo>
                    <a:pt x="968" y="241"/>
                  </a:lnTo>
                  <a:lnTo>
                    <a:pt x="972" y="235"/>
                  </a:lnTo>
                  <a:lnTo>
                    <a:pt x="974" y="229"/>
                  </a:lnTo>
                  <a:lnTo>
                    <a:pt x="975" y="224"/>
                  </a:lnTo>
                  <a:lnTo>
                    <a:pt x="977" y="218"/>
                  </a:lnTo>
                  <a:lnTo>
                    <a:pt x="978" y="212"/>
                  </a:lnTo>
                  <a:lnTo>
                    <a:pt x="977" y="204"/>
                  </a:lnTo>
                  <a:lnTo>
                    <a:pt x="975" y="196"/>
                  </a:lnTo>
                  <a:lnTo>
                    <a:pt x="973" y="189"/>
                  </a:lnTo>
                  <a:lnTo>
                    <a:pt x="969" y="181"/>
                  </a:lnTo>
                  <a:lnTo>
                    <a:pt x="966" y="174"/>
                  </a:lnTo>
                  <a:lnTo>
                    <a:pt x="961" y="169"/>
                  </a:lnTo>
                  <a:lnTo>
                    <a:pt x="955" y="164"/>
                  </a:lnTo>
                  <a:lnTo>
                    <a:pt x="950" y="160"/>
                  </a:lnTo>
                  <a:lnTo>
                    <a:pt x="943" y="157"/>
                  </a:lnTo>
                  <a:lnTo>
                    <a:pt x="934" y="155"/>
                  </a:lnTo>
                  <a:lnTo>
                    <a:pt x="927" y="153"/>
                  </a:lnTo>
                  <a:lnTo>
                    <a:pt x="919" y="153"/>
                  </a:lnTo>
                  <a:lnTo>
                    <a:pt x="909" y="153"/>
                  </a:lnTo>
                  <a:lnTo>
                    <a:pt x="899" y="155"/>
                  </a:lnTo>
                  <a:lnTo>
                    <a:pt x="891" y="157"/>
                  </a:lnTo>
                  <a:lnTo>
                    <a:pt x="883" y="160"/>
                  </a:lnTo>
                  <a:lnTo>
                    <a:pt x="876" y="164"/>
                  </a:lnTo>
                  <a:lnTo>
                    <a:pt x="870" y="169"/>
                  </a:lnTo>
                  <a:lnTo>
                    <a:pt x="864" y="174"/>
                  </a:lnTo>
                  <a:lnTo>
                    <a:pt x="861" y="181"/>
                  </a:lnTo>
                  <a:lnTo>
                    <a:pt x="856" y="190"/>
                  </a:lnTo>
                  <a:lnTo>
                    <a:pt x="853" y="197"/>
                  </a:lnTo>
                  <a:lnTo>
                    <a:pt x="850" y="205"/>
                  </a:lnTo>
                  <a:lnTo>
                    <a:pt x="848" y="214"/>
                  </a:lnTo>
                  <a:lnTo>
                    <a:pt x="844" y="233"/>
                  </a:lnTo>
                  <a:lnTo>
                    <a:pt x="843" y="254"/>
                  </a:lnTo>
                  <a:lnTo>
                    <a:pt x="843" y="267"/>
                  </a:lnTo>
                  <a:lnTo>
                    <a:pt x="828" y="267"/>
                  </a:lnTo>
                  <a:lnTo>
                    <a:pt x="828" y="118"/>
                  </a:lnTo>
                  <a:lnTo>
                    <a:pt x="843" y="118"/>
                  </a:lnTo>
                  <a:lnTo>
                    <a:pt x="843" y="156"/>
                  </a:lnTo>
                  <a:lnTo>
                    <a:pt x="849" y="153"/>
                  </a:lnTo>
                  <a:lnTo>
                    <a:pt x="869" y="146"/>
                  </a:lnTo>
                  <a:lnTo>
                    <a:pt x="886" y="142"/>
                  </a:lnTo>
                  <a:lnTo>
                    <a:pt x="902" y="138"/>
                  </a:lnTo>
                  <a:lnTo>
                    <a:pt x="915" y="138"/>
                  </a:lnTo>
                  <a:lnTo>
                    <a:pt x="927" y="138"/>
                  </a:lnTo>
                  <a:lnTo>
                    <a:pt x="940" y="139"/>
                  </a:lnTo>
                  <a:lnTo>
                    <a:pt x="952" y="143"/>
                  </a:lnTo>
                  <a:lnTo>
                    <a:pt x="965" y="146"/>
                  </a:lnTo>
                  <a:lnTo>
                    <a:pt x="977" y="151"/>
                  </a:lnTo>
                  <a:lnTo>
                    <a:pt x="987" y="157"/>
                  </a:lnTo>
                  <a:lnTo>
                    <a:pt x="996" y="163"/>
                  </a:lnTo>
                  <a:lnTo>
                    <a:pt x="1005" y="171"/>
                  </a:lnTo>
                  <a:lnTo>
                    <a:pt x="1012" y="180"/>
                  </a:lnTo>
                  <a:lnTo>
                    <a:pt x="1016" y="191"/>
                  </a:lnTo>
                  <a:lnTo>
                    <a:pt x="1019" y="201"/>
                  </a:lnTo>
                  <a:lnTo>
                    <a:pt x="1020" y="214"/>
                  </a:lnTo>
                  <a:lnTo>
                    <a:pt x="1019" y="220"/>
                  </a:lnTo>
                  <a:lnTo>
                    <a:pt x="1019" y="225"/>
                  </a:lnTo>
                  <a:lnTo>
                    <a:pt x="1016" y="231"/>
                  </a:lnTo>
                  <a:lnTo>
                    <a:pt x="1014" y="235"/>
                  </a:lnTo>
                  <a:lnTo>
                    <a:pt x="1012" y="240"/>
                  </a:lnTo>
                  <a:lnTo>
                    <a:pt x="1008" y="245"/>
                  </a:lnTo>
                  <a:lnTo>
                    <a:pt x="1005" y="249"/>
                  </a:lnTo>
                  <a:lnTo>
                    <a:pt x="1000" y="253"/>
                  </a:lnTo>
                  <a:lnTo>
                    <a:pt x="988" y="261"/>
                  </a:lnTo>
                  <a:lnTo>
                    <a:pt x="974" y="268"/>
                  </a:lnTo>
                  <a:lnTo>
                    <a:pt x="958" y="275"/>
                  </a:lnTo>
                  <a:lnTo>
                    <a:pt x="939" y="281"/>
                  </a:lnTo>
                  <a:lnTo>
                    <a:pt x="939" y="282"/>
                  </a:lnTo>
                  <a:lnTo>
                    <a:pt x="954" y="282"/>
                  </a:lnTo>
                  <a:lnTo>
                    <a:pt x="969" y="284"/>
                  </a:lnTo>
                  <a:lnTo>
                    <a:pt x="986" y="289"/>
                  </a:lnTo>
                  <a:lnTo>
                    <a:pt x="1001" y="294"/>
                  </a:lnTo>
                  <a:lnTo>
                    <a:pt x="1016" y="301"/>
                  </a:lnTo>
                  <a:lnTo>
                    <a:pt x="1030" y="310"/>
                  </a:lnTo>
                  <a:lnTo>
                    <a:pt x="1043" y="320"/>
                  </a:lnTo>
                  <a:lnTo>
                    <a:pt x="1054" y="332"/>
                  </a:lnTo>
                  <a:lnTo>
                    <a:pt x="1058" y="338"/>
                  </a:lnTo>
                  <a:lnTo>
                    <a:pt x="1063" y="345"/>
                  </a:lnTo>
                  <a:lnTo>
                    <a:pt x="1067" y="353"/>
                  </a:lnTo>
                  <a:lnTo>
                    <a:pt x="1070" y="360"/>
                  </a:lnTo>
                  <a:lnTo>
                    <a:pt x="1072" y="369"/>
                  </a:lnTo>
                  <a:lnTo>
                    <a:pt x="1074" y="377"/>
                  </a:lnTo>
                  <a:lnTo>
                    <a:pt x="1075" y="385"/>
                  </a:lnTo>
                  <a:lnTo>
                    <a:pt x="1075" y="394"/>
                  </a:lnTo>
                  <a:lnTo>
                    <a:pt x="1075" y="404"/>
                  </a:lnTo>
                  <a:lnTo>
                    <a:pt x="1074" y="414"/>
                  </a:lnTo>
                  <a:lnTo>
                    <a:pt x="1071" y="424"/>
                  </a:lnTo>
                  <a:lnTo>
                    <a:pt x="1069" y="432"/>
                  </a:lnTo>
                  <a:lnTo>
                    <a:pt x="1065" y="441"/>
                  </a:lnTo>
                  <a:lnTo>
                    <a:pt x="1062" y="449"/>
                  </a:lnTo>
                  <a:lnTo>
                    <a:pt x="1057" y="458"/>
                  </a:lnTo>
                  <a:lnTo>
                    <a:pt x="1051" y="466"/>
                  </a:lnTo>
                  <a:lnTo>
                    <a:pt x="1046" y="473"/>
                  </a:lnTo>
                  <a:lnTo>
                    <a:pt x="1040" y="481"/>
                  </a:lnTo>
                  <a:lnTo>
                    <a:pt x="1033" y="487"/>
                  </a:lnTo>
                  <a:lnTo>
                    <a:pt x="1026" y="494"/>
                  </a:lnTo>
                  <a:lnTo>
                    <a:pt x="1017" y="500"/>
                  </a:lnTo>
                  <a:lnTo>
                    <a:pt x="1009" y="504"/>
                  </a:lnTo>
                  <a:lnTo>
                    <a:pt x="1001" y="509"/>
                  </a:lnTo>
                  <a:lnTo>
                    <a:pt x="992" y="514"/>
                  </a:lnTo>
                  <a:lnTo>
                    <a:pt x="973" y="521"/>
                  </a:lnTo>
                  <a:lnTo>
                    <a:pt x="954" y="527"/>
                  </a:lnTo>
                  <a:lnTo>
                    <a:pt x="934" y="530"/>
                  </a:lnTo>
                  <a:lnTo>
                    <a:pt x="916" y="530"/>
                  </a:lnTo>
                  <a:lnTo>
                    <a:pt x="902" y="530"/>
                  </a:lnTo>
                  <a:lnTo>
                    <a:pt x="888" y="529"/>
                  </a:lnTo>
                  <a:lnTo>
                    <a:pt x="875" y="528"/>
                  </a:lnTo>
                  <a:lnTo>
                    <a:pt x="863" y="527"/>
                  </a:lnTo>
                  <a:lnTo>
                    <a:pt x="851" y="523"/>
                  </a:lnTo>
                  <a:lnTo>
                    <a:pt x="841" y="521"/>
                  </a:lnTo>
                  <a:lnTo>
                    <a:pt x="832" y="516"/>
                  </a:lnTo>
                  <a:lnTo>
                    <a:pt x="822" y="513"/>
                  </a:lnTo>
                  <a:lnTo>
                    <a:pt x="806" y="502"/>
                  </a:lnTo>
                  <a:lnTo>
                    <a:pt x="792" y="491"/>
                  </a:lnTo>
                  <a:lnTo>
                    <a:pt x="786" y="486"/>
                  </a:lnTo>
                  <a:lnTo>
                    <a:pt x="780" y="480"/>
                  </a:lnTo>
                  <a:lnTo>
                    <a:pt x="775" y="474"/>
                  </a:lnTo>
                  <a:lnTo>
                    <a:pt x="772" y="467"/>
                  </a:lnTo>
                  <a:lnTo>
                    <a:pt x="766" y="454"/>
                  </a:lnTo>
                  <a:lnTo>
                    <a:pt x="761" y="441"/>
                  </a:lnTo>
                  <a:lnTo>
                    <a:pt x="758" y="428"/>
                  </a:lnTo>
                  <a:lnTo>
                    <a:pt x="758" y="415"/>
                  </a:lnTo>
                  <a:lnTo>
                    <a:pt x="758" y="405"/>
                  </a:lnTo>
                  <a:lnTo>
                    <a:pt x="759" y="396"/>
                  </a:lnTo>
                  <a:lnTo>
                    <a:pt x="761" y="386"/>
                  </a:lnTo>
                  <a:lnTo>
                    <a:pt x="764" y="377"/>
                  </a:lnTo>
                  <a:lnTo>
                    <a:pt x="768" y="369"/>
                  </a:lnTo>
                  <a:lnTo>
                    <a:pt x="773" y="360"/>
                  </a:lnTo>
                  <a:lnTo>
                    <a:pt x="778" y="353"/>
                  </a:lnTo>
                  <a:lnTo>
                    <a:pt x="785" y="345"/>
                  </a:lnTo>
                  <a:lnTo>
                    <a:pt x="792" y="339"/>
                  </a:lnTo>
                  <a:lnTo>
                    <a:pt x="799" y="334"/>
                  </a:lnTo>
                  <a:lnTo>
                    <a:pt x="807" y="329"/>
                  </a:lnTo>
                  <a:lnTo>
                    <a:pt x="815" y="324"/>
                  </a:lnTo>
                  <a:lnTo>
                    <a:pt x="823" y="322"/>
                  </a:lnTo>
                  <a:lnTo>
                    <a:pt x="833" y="320"/>
                  </a:lnTo>
                  <a:lnTo>
                    <a:pt x="842" y="318"/>
                  </a:lnTo>
                  <a:lnTo>
                    <a:pt x="851" y="318"/>
                  </a:lnTo>
                  <a:lnTo>
                    <a:pt x="865" y="318"/>
                  </a:lnTo>
                  <a:lnTo>
                    <a:pt x="878" y="322"/>
                  </a:lnTo>
                  <a:lnTo>
                    <a:pt x="891" y="327"/>
                  </a:lnTo>
                  <a:lnTo>
                    <a:pt x="902" y="334"/>
                  </a:lnTo>
                  <a:lnTo>
                    <a:pt x="906" y="338"/>
                  </a:lnTo>
                  <a:lnTo>
                    <a:pt x="911" y="343"/>
                  </a:lnTo>
                  <a:lnTo>
                    <a:pt x="915" y="348"/>
                  </a:lnTo>
                  <a:lnTo>
                    <a:pt x="918" y="353"/>
                  </a:lnTo>
                  <a:lnTo>
                    <a:pt x="920" y="359"/>
                  </a:lnTo>
                  <a:lnTo>
                    <a:pt x="922" y="365"/>
                  </a:lnTo>
                  <a:lnTo>
                    <a:pt x="923" y="372"/>
                  </a:lnTo>
                  <a:lnTo>
                    <a:pt x="923" y="379"/>
                  </a:lnTo>
                  <a:lnTo>
                    <a:pt x="923" y="389"/>
                  </a:lnTo>
                  <a:lnTo>
                    <a:pt x="920" y="397"/>
                  </a:lnTo>
                  <a:lnTo>
                    <a:pt x="918" y="405"/>
                  </a:lnTo>
                  <a:lnTo>
                    <a:pt x="915" y="413"/>
                  </a:lnTo>
                  <a:lnTo>
                    <a:pt x="910" y="419"/>
                  </a:lnTo>
                  <a:lnTo>
                    <a:pt x="904" y="424"/>
                  </a:lnTo>
                  <a:lnTo>
                    <a:pt x="898" y="426"/>
                  </a:lnTo>
                  <a:lnTo>
                    <a:pt x="891" y="427"/>
                  </a:lnTo>
                  <a:lnTo>
                    <a:pt x="885" y="427"/>
                  </a:lnTo>
                  <a:lnTo>
                    <a:pt x="882" y="425"/>
                  </a:lnTo>
                  <a:lnTo>
                    <a:pt x="879" y="421"/>
                  </a:lnTo>
                  <a:lnTo>
                    <a:pt x="878" y="418"/>
                  </a:lnTo>
                  <a:lnTo>
                    <a:pt x="879" y="412"/>
                  </a:lnTo>
                  <a:lnTo>
                    <a:pt x="882" y="405"/>
                  </a:lnTo>
                  <a:lnTo>
                    <a:pt x="885" y="396"/>
                  </a:lnTo>
                  <a:lnTo>
                    <a:pt x="886" y="385"/>
                  </a:lnTo>
                  <a:lnTo>
                    <a:pt x="885" y="376"/>
                  </a:lnTo>
                  <a:lnTo>
                    <a:pt x="883" y="367"/>
                  </a:lnTo>
                  <a:lnTo>
                    <a:pt x="881" y="362"/>
                  </a:lnTo>
                  <a:lnTo>
                    <a:pt x="876" y="356"/>
                  </a:lnTo>
                  <a:lnTo>
                    <a:pt x="870" y="351"/>
                  </a:lnTo>
                  <a:lnTo>
                    <a:pt x="863" y="348"/>
                  </a:lnTo>
                  <a:lnTo>
                    <a:pt x="855" y="345"/>
                  </a:lnTo>
                  <a:lnTo>
                    <a:pt x="846" y="345"/>
                  </a:lnTo>
                  <a:lnTo>
                    <a:pt x="837" y="345"/>
                  </a:lnTo>
                  <a:lnTo>
                    <a:pt x="832" y="346"/>
                  </a:lnTo>
                  <a:lnTo>
                    <a:pt x="824" y="348"/>
                  </a:lnTo>
                  <a:lnTo>
                    <a:pt x="819" y="350"/>
                  </a:lnTo>
                  <a:lnTo>
                    <a:pt x="813" y="353"/>
                  </a:lnTo>
                  <a:lnTo>
                    <a:pt x="807" y="357"/>
                  </a:lnTo>
                  <a:lnTo>
                    <a:pt x="801" y="360"/>
                  </a:lnTo>
                  <a:lnTo>
                    <a:pt x="796" y="365"/>
                  </a:lnTo>
                  <a:lnTo>
                    <a:pt x="792" y="371"/>
                  </a:lnTo>
                  <a:lnTo>
                    <a:pt x="788" y="376"/>
                  </a:lnTo>
                  <a:lnTo>
                    <a:pt x="785" y="382"/>
                  </a:lnTo>
                  <a:lnTo>
                    <a:pt x="782" y="387"/>
                  </a:lnTo>
                  <a:lnTo>
                    <a:pt x="780" y="393"/>
                  </a:lnTo>
                  <a:lnTo>
                    <a:pt x="779" y="399"/>
                  </a:lnTo>
                  <a:lnTo>
                    <a:pt x="778" y="405"/>
                  </a:lnTo>
                  <a:lnTo>
                    <a:pt x="778" y="412"/>
                  </a:lnTo>
                  <a:lnTo>
                    <a:pt x="779" y="425"/>
                  </a:lnTo>
                  <a:lnTo>
                    <a:pt x="781" y="438"/>
                  </a:lnTo>
                  <a:lnTo>
                    <a:pt x="786" y="449"/>
                  </a:lnTo>
                  <a:lnTo>
                    <a:pt x="793" y="462"/>
                  </a:lnTo>
                  <a:lnTo>
                    <a:pt x="801" y="473"/>
                  </a:lnTo>
                  <a:lnTo>
                    <a:pt x="812" y="483"/>
                  </a:lnTo>
                  <a:lnTo>
                    <a:pt x="823" y="493"/>
                  </a:lnTo>
                  <a:lnTo>
                    <a:pt x="837" y="501"/>
                  </a:lnTo>
                  <a:lnTo>
                    <a:pt x="846" y="504"/>
                  </a:lnTo>
                  <a:lnTo>
                    <a:pt x="854" y="507"/>
                  </a:lnTo>
                  <a:lnTo>
                    <a:pt x="863" y="509"/>
                  </a:lnTo>
                  <a:lnTo>
                    <a:pt x="872" y="511"/>
                  </a:lnTo>
                  <a:lnTo>
                    <a:pt x="892" y="515"/>
                  </a:lnTo>
                  <a:lnTo>
                    <a:pt x="913" y="515"/>
                  </a:lnTo>
                  <a:lnTo>
                    <a:pt x="929" y="515"/>
                  </a:lnTo>
                  <a:lnTo>
                    <a:pt x="943" y="511"/>
                  </a:lnTo>
                  <a:lnTo>
                    <a:pt x="955" y="507"/>
                  </a:lnTo>
                  <a:lnTo>
                    <a:pt x="969" y="501"/>
                  </a:lnTo>
                  <a:lnTo>
                    <a:pt x="982" y="493"/>
                  </a:lnTo>
                  <a:lnTo>
                    <a:pt x="994" y="483"/>
                  </a:lnTo>
                  <a:lnTo>
                    <a:pt x="1005" y="473"/>
                  </a:lnTo>
                  <a:lnTo>
                    <a:pt x="1014" y="460"/>
                  </a:lnTo>
                  <a:lnTo>
                    <a:pt x="1021" y="447"/>
                  </a:lnTo>
                  <a:lnTo>
                    <a:pt x="1027" y="434"/>
                  </a:lnTo>
                  <a:lnTo>
                    <a:pt x="1030" y="420"/>
                  </a:lnTo>
                  <a:lnTo>
                    <a:pt x="1030" y="406"/>
                  </a:lnTo>
                  <a:lnTo>
                    <a:pt x="1030" y="391"/>
                  </a:lnTo>
                  <a:lnTo>
                    <a:pt x="1029" y="377"/>
                  </a:lnTo>
                  <a:lnTo>
                    <a:pt x="1026" y="364"/>
                  </a:lnTo>
                  <a:lnTo>
                    <a:pt x="1022" y="352"/>
                  </a:lnTo>
                  <a:lnTo>
                    <a:pt x="1017" y="342"/>
                  </a:lnTo>
                  <a:lnTo>
                    <a:pt x="1012" y="331"/>
                  </a:lnTo>
                  <a:lnTo>
                    <a:pt x="1003" y="323"/>
                  </a:lnTo>
                  <a:lnTo>
                    <a:pt x="995" y="316"/>
                  </a:lnTo>
                  <a:lnTo>
                    <a:pt x="987" y="310"/>
                  </a:lnTo>
                  <a:lnTo>
                    <a:pt x="977" y="304"/>
                  </a:lnTo>
                  <a:lnTo>
                    <a:pt x="966" y="300"/>
                  </a:lnTo>
                  <a:lnTo>
                    <a:pt x="955" y="296"/>
                  </a:lnTo>
                  <a:lnTo>
                    <a:pt x="944" y="294"/>
                  </a:lnTo>
                  <a:lnTo>
                    <a:pt x="931" y="291"/>
                  </a:lnTo>
                  <a:lnTo>
                    <a:pt x="918" y="290"/>
                  </a:lnTo>
                  <a:lnTo>
                    <a:pt x="904" y="289"/>
                  </a:lnTo>
                  <a:close/>
                  <a:moveTo>
                    <a:pt x="1482" y="390"/>
                  </a:moveTo>
                  <a:lnTo>
                    <a:pt x="1496" y="396"/>
                  </a:lnTo>
                  <a:lnTo>
                    <a:pt x="1489" y="411"/>
                  </a:lnTo>
                  <a:lnTo>
                    <a:pt x="1481" y="426"/>
                  </a:lnTo>
                  <a:lnTo>
                    <a:pt x="1471" y="440"/>
                  </a:lnTo>
                  <a:lnTo>
                    <a:pt x="1462" y="453"/>
                  </a:lnTo>
                  <a:lnTo>
                    <a:pt x="1451" y="465"/>
                  </a:lnTo>
                  <a:lnTo>
                    <a:pt x="1441" y="475"/>
                  </a:lnTo>
                  <a:lnTo>
                    <a:pt x="1429" y="486"/>
                  </a:lnTo>
                  <a:lnTo>
                    <a:pt x="1416" y="495"/>
                  </a:lnTo>
                  <a:lnTo>
                    <a:pt x="1402" y="503"/>
                  </a:lnTo>
                  <a:lnTo>
                    <a:pt x="1388" y="510"/>
                  </a:lnTo>
                  <a:lnTo>
                    <a:pt x="1374" y="517"/>
                  </a:lnTo>
                  <a:lnTo>
                    <a:pt x="1359" y="522"/>
                  </a:lnTo>
                  <a:lnTo>
                    <a:pt x="1344" y="525"/>
                  </a:lnTo>
                  <a:lnTo>
                    <a:pt x="1327" y="529"/>
                  </a:lnTo>
                  <a:lnTo>
                    <a:pt x="1311" y="530"/>
                  </a:lnTo>
                  <a:lnTo>
                    <a:pt x="1295" y="530"/>
                  </a:lnTo>
                  <a:lnTo>
                    <a:pt x="1282" y="530"/>
                  </a:lnTo>
                  <a:lnTo>
                    <a:pt x="1269" y="529"/>
                  </a:lnTo>
                  <a:lnTo>
                    <a:pt x="1257" y="528"/>
                  </a:lnTo>
                  <a:lnTo>
                    <a:pt x="1245" y="524"/>
                  </a:lnTo>
                  <a:lnTo>
                    <a:pt x="1234" y="521"/>
                  </a:lnTo>
                  <a:lnTo>
                    <a:pt x="1222" y="517"/>
                  </a:lnTo>
                  <a:lnTo>
                    <a:pt x="1210" y="511"/>
                  </a:lnTo>
                  <a:lnTo>
                    <a:pt x="1200" y="505"/>
                  </a:lnTo>
                  <a:lnTo>
                    <a:pt x="1188" y="500"/>
                  </a:lnTo>
                  <a:lnTo>
                    <a:pt x="1179" y="493"/>
                  </a:lnTo>
                  <a:lnTo>
                    <a:pt x="1168" y="486"/>
                  </a:lnTo>
                  <a:lnTo>
                    <a:pt x="1160" y="477"/>
                  </a:lnTo>
                  <a:lnTo>
                    <a:pt x="1151" y="468"/>
                  </a:lnTo>
                  <a:lnTo>
                    <a:pt x="1143" y="460"/>
                  </a:lnTo>
                  <a:lnTo>
                    <a:pt x="1136" y="449"/>
                  </a:lnTo>
                  <a:lnTo>
                    <a:pt x="1129" y="440"/>
                  </a:lnTo>
                  <a:lnTo>
                    <a:pt x="1122" y="428"/>
                  </a:lnTo>
                  <a:lnTo>
                    <a:pt x="1117" y="418"/>
                  </a:lnTo>
                  <a:lnTo>
                    <a:pt x="1112" y="406"/>
                  </a:lnTo>
                  <a:lnTo>
                    <a:pt x="1107" y="396"/>
                  </a:lnTo>
                  <a:lnTo>
                    <a:pt x="1105" y="384"/>
                  </a:lnTo>
                  <a:lnTo>
                    <a:pt x="1103" y="371"/>
                  </a:lnTo>
                  <a:lnTo>
                    <a:pt x="1102" y="359"/>
                  </a:lnTo>
                  <a:lnTo>
                    <a:pt x="1102" y="346"/>
                  </a:lnTo>
                  <a:lnTo>
                    <a:pt x="1102" y="332"/>
                  </a:lnTo>
                  <a:lnTo>
                    <a:pt x="1103" y="320"/>
                  </a:lnTo>
                  <a:lnTo>
                    <a:pt x="1105" y="305"/>
                  </a:lnTo>
                  <a:lnTo>
                    <a:pt x="1109" y="293"/>
                  </a:lnTo>
                  <a:lnTo>
                    <a:pt x="1113" y="280"/>
                  </a:lnTo>
                  <a:lnTo>
                    <a:pt x="1119" y="267"/>
                  </a:lnTo>
                  <a:lnTo>
                    <a:pt x="1125" y="255"/>
                  </a:lnTo>
                  <a:lnTo>
                    <a:pt x="1132" y="242"/>
                  </a:lnTo>
                  <a:lnTo>
                    <a:pt x="1140" y="231"/>
                  </a:lnTo>
                  <a:lnTo>
                    <a:pt x="1150" y="219"/>
                  </a:lnTo>
                  <a:lnTo>
                    <a:pt x="1159" y="208"/>
                  </a:lnTo>
                  <a:lnTo>
                    <a:pt x="1168" y="199"/>
                  </a:lnTo>
                  <a:lnTo>
                    <a:pt x="1179" y="190"/>
                  </a:lnTo>
                  <a:lnTo>
                    <a:pt x="1191" y="181"/>
                  </a:lnTo>
                  <a:lnTo>
                    <a:pt x="1202" y="173"/>
                  </a:lnTo>
                  <a:lnTo>
                    <a:pt x="1214" y="166"/>
                  </a:lnTo>
                  <a:lnTo>
                    <a:pt x="1227" y="159"/>
                  </a:lnTo>
                  <a:lnTo>
                    <a:pt x="1240" y="153"/>
                  </a:lnTo>
                  <a:lnTo>
                    <a:pt x="1254" y="149"/>
                  </a:lnTo>
                  <a:lnTo>
                    <a:pt x="1267" y="145"/>
                  </a:lnTo>
                  <a:lnTo>
                    <a:pt x="1281" y="142"/>
                  </a:lnTo>
                  <a:lnTo>
                    <a:pt x="1293" y="139"/>
                  </a:lnTo>
                  <a:lnTo>
                    <a:pt x="1307" y="138"/>
                  </a:lnTo>
                  <a:lnTo>
                    <a:pt x="1321" y="138"/>
                  </a:lnTo>
                  <a:lnTo>
                    <a:pt x="1340" y="138"/>
                  </a:lnTo>
                  <a:lnTo>
                    <a:pt x="1358" y="142"/>
                  </a:lnTo>
                  <a:lnTo>
                    <a:pt x="1375" y="146"/>
                  </a:lnTo>
                  <a:lnTo>
                    <a:pt x="1392" y="152"/>
                  </a:lnTo>
                  <a:lnTo>
                    <a:pt x="1408" y="160"/>
                  </a:lnTo>
                  <a:lnTo>
                    <a:pt x="1424" y="170"/>
                  </a:lnTo>
                  <a:lnTo>
                    <a:pt x="1438" y="181"/>
                  </a:lnTo>
                  <a:lnTo>
                    <a:pt x="1451" y="194"/>
                  </a:lnTo>
                  <a:lnTo>
                    <a:pt x="1463" y="208"/>
                  </a:lnTo>
                  <a:lnTo>
                    <a:pt x="1473" y="222"/>
                  </a:lnTo>
                  <a:lnTo>
                    <a:pt x="1483" y="239"/>
                  </a:lnTo>
                  <a:lnTo>
                    <a:pt x="1489" y="255"/>
                  </a:lnTo>
                  <a:lnTo>
                    <a:pt x="1151" y="255"/>
                  </a:lnTo>
                  <a:lnTo>
                    <a:pt x="1144" y="272"/>
                  </a:lnTo>
                  <a:lnTo>
                    <a:pt x="1139" y="289"/>
                  </a:lnTo>
                  <a:lnTo>
                    <a:pt x="1136" y="309"/>
                  </a:lnTo>
                  <a:lnTo>
                    <a:pt x="1134" y="330"/>
                  </a:lnTo>
                  <a:lnTo>
                    <a:pt x="1134" y="342"/>
                  </a:lnTo>
                  <a:lnTo>
                    <a:pt x="1136" y="353"/>
                  </a:lnTo>
                  <a:lnTo>
                    <a:pt x="1138" y="365"/>
                  </a:lnTo>
                  <a:lnTo>
                    <a:pt x="1140" y="376"/>
                  </a:lnTo>
                  <a:lnTo>
                    <a:pt x="1144" y="386"/>
                  </a:lnTo>
                  <a:lnTo>
                    <a:pt x="1148" y="397"/>
                  </a:lnTo>
                  <a:lnTo>
                    <a:pt x="1153" y="407"/>
                  </a:lnTo>
                  <a:lnTo>
                    <a:pt x="1159" y="418"/>
                  </a:lnTo>
                  <a:lnTo>
                    <a:pt x="1166" y="427"/>
                  </a:lnTo>
                  <a:lnTo>
                    <a:pt x="1173" y="436"/>
                  </a:lnTo>
                  <a:lnTo>
                    <a:pt x="1180" y="445"/>
                  </a:lnTo>
                  <a:lnTo>
                    <a:pt x="1188" y="453"/>
                  </a:lnTo>
                  <a:lnTo>
                    <a:pt x="1196" y="461"/>
                  </a:lnTo>
                  <a:lnTo>
                    <a:pt x="1205" y="468"/>
                  </a:lnTo>
                  <a:lnTo>
                    <a:pt x="1215" y="474"/>
                  </a:lnTo>
                  <a:lnTo>
                    <a:pt x="1224" y="480"/>
                  </a:lnTo>
                  <a:lnTo>
                    <a:pt x="1235" y="486"/>
                  </a:lnTo>
                  <a:lnTo>
                    <a:pt x="1245" y="490"/>
                  </a:lnTo>
                  <a:lnTo>
                    <a:pt x="1256" y="494"/>
                  </a:lnTo>
                  <a:lnTo>
                    <a:pt x="1267" y="497"/>
                  </a:lnTo>
                  <a:lnTo>
                    <a:pt x="1277" y="500"/>
                  </a:lnTo>
                  <a:lnTo>
                    <a:pt x="1289" y="502"/>
                  </a:lnTo>
                  <a:lnTo>
                    <a:pt x="1299" y="503"/>
                  </a:lnTo>
                  <a:lnTo>
                    <a:pt x="1311" y="503"/>
                  </a:lnTo>
                  <a:lnTo>
                    <a:pt x="1330" y="502"/>
                  </a:lnTo>
                  <a:lnTo>
                    <a:pt x="1348" y="500"/>
                  </a:lnTo>
                  <a:lnTo>
                    <a:pt x="1366" y="495"/>
                  </a:lnTo>
                  <a:lnTo>
                    <a:pt x="1382" y="489"/>
                  </a:lnTo>
                  <a:lnTo>
                    <a:pt x="1399" y="481"/>
                  </a:lnTo>
                  <a:lnTo>
                    <a:pt x="1413" y="473"/>
                  </a:lnTo>
                  <a:lnTo>
                    <a:pt x="1427" y="462"/>
                  </a:lnTo>
                  <a:lnTo>
                    <a:pt x="1440" y="451"/>
                  </a:lnTo>
                  <a:lnTo>
                    <a:pt x="1451" y="436"/>
                  </a:lnTo>
                  <a:lnTo>
                    <a:pt x="1463" y="422"/>
                  </a:lnTo>
                  <a:lnTo>
                    <a:pt x="1472" y="407"/>
                  </a:lnTo>
                  <a:lnTo>
                    <a:pt x="1482" y="390"/>
                  </a:lnTo>
                  <a:close/>
                  <a:moveTo>
                    <a:pt x="1162" y="235"/>
                  </a:moveTo>
                  <a:lnTo>
                    <a:pt x="1436" y="235"/>
                  </a:lnTo>
                  <a:lnTo>
                    <a:pt x="1428" y="225"/>
                  </a:lnTo>
                  <a:lnTo>
                    <a:pt x="1419" y="214"/>
                  </a:lnTo>
                  <a:lnTo>
                    <a:pt x="1408" y="205"/>
                  </a:lnTo>
                  <a:lnTo>
                    <a:pt x="1399" y="197"/>
                  </a:lnTo>
                  <a:lnTo>
                    <a:pt x="1387" y="190"/>
                  </a:lnTo>
                  <a:lnTo>
                    <a:pt x="1375" y="184"/>
                  </a:lnTo>
                  <a:lnTo>
                    <a:pt x="1364" y="178"/>
                  </a:lnTo>
                  <a:lnTo>
                    <a:pt x="1351" y="173"/>
                  </a:lnTo>
                  <a:lnTo>
                    <a:pt x="1337" y="170"/>
                  </a:lnTo>
                  <a:lnTo>
                    <a:pt x="1324" y="167"/>
                  </a:lnTo>
                  <a:lnTo>
                    <a:pt x="1311" y="165"/>
                  </a:lnTo>
                  <a:lnTo>
                    <a:pt x="1298" y="165"/>
                  </a:lnTo>
                  <a:lnTo>
                    <a:pt x="1285" y="165"/>
                  </a:lnTo>
                  <a:lnTo>
                    <a:pt x="1272" y="167"/>
                  </a:lnTo>
                  <a:lnTo>
                    <a:pt x="1259" y="170"/>
                  </a:lnTo>
                  <a:lnTo>
                    <a:pt x="1247" y="173"/>
                  </a:lnTo>
                  <a:lnTo>
                    <a:pt x="1234" y="178"/>
                  </a:lnTo>
                  <a:lnTo>
                    <a:pt x="1221" y="184"/>
                  </a:lnTo>
                  <a:lnTo>
                    <a:pt x="1210" y="190"/>
                  </a:lnTo>
                  <a:lnTo>
                    <a:pt x="1199" y="197"/>
                  </a:lnTo>
                  <a:lnTo>
                    <a:pt x="1188" y="205"/>
                  </a:lnTo>
                  <a:lnTo>
                    <a:pt x="1179" y="214"/>
                  </a:lnTo>
                  <a:lnTo>
                    <a:pt x="1171" y="225"/>
                  </a:lnTo>
                  <a:lnTo>
                    <a:pt x="1162" y="235"/>
                  </a:lnTo>
                  <a:close/>
                  <a:moveTo>
                    <a:pt x="1595" y="165"/>
                  </a:moveTo>
                  <a:lnTo>
                    <a:pt x="1595" y="376"/>
                  </a:lnTo>
                  <a:lnTo>
                    <a:pt x="1748" y="226"/>
                  </a:lnTo>
                  <a:lnTo>
                    <a:pt x="1748" y="204"/>
                  </a:lnTo>
                  <a:lnTo>
                    <a:pt x="1747" y="192"/>
                  </a:lnTo>
                  <a:lnTo>
                    <a:pt x="1745" y="181"/>
                  </a:lnTo>
                  <a:lnTo>
                    <a:pt x="1744" y="178"/>
                  </a:lnTo>
                  <a:lnTo>
                    <a:pt x="1741" y="174"/>
                  </a:lnTo>
                  <a:lnTo>
                    <a:pt x="1739" y="172"/>
                  </a:lnTo>
                  <a:lnTo>
                    <a:pt x="1735" y="171"/>
                  </a:lnTo>
                  <a:lnTo>
                    <a:pt x="1728" y="169"/>
                  </a:lnTo>
                  <a:lnTo>
                    <a:pt x="1719" y="166"/>
                  </a:lnTo>
                  <a:lnTo>
                    <a:pt x="1707" y="165"/>
                  </a:lnTo>
                  <a:lnTo>
                    <a:pt x="1693" y="165"/>
                  </a:lnTo>
                  <a:lnTo>
                    <a:pt x="1693" y="150"/>
                  </a:lnTo>
                  <a:lnTo>
                    <a:pt x="1836" y="150"/>
                  </a:lnTo>
                  <a:lnTo>
                    <a:pt x="1836" y="165"/>
                  </a:lnTo>
                  <a:lnTo>
                    <a:pt x="1788" y="165"/>
                  </a:lnTo>
                  <a:lnTo>
                    <a:pt x="1788" y="465"/>
                  </a:lnTo>
                  <a:lnTo>
                    <a:pt x="1788" y="476"/>
                  </a:lnTo>
                  <a:lnTo>
                    <a:pt x="1790" y="486"/>
                  </a:lnTo>
                  <a:lnTo>
                    <a:pt x="1793" y="489"/>
                  </a:lnTo>
                  <a:lnTo>
                    <a:pt x="1794" y="493"/>
                  </a:lnTo>
                  <a:lnTo>
                    <a:pt x="1796" y="495"/>
                  </a:lnTo>
                  <a:lnTo>
                    <a:pt x="1800" y="497"/>
                  </a:lnTo>
                  <a:lnTo>
                    <a:pt x="1807" y="500"/>
                  </a:lnTo>
                  <a:lnTo>
                    <a:pt x="1816" y="502"/>
                  </a:lnTo>
                  <a:lnTo>
                    <a:pt x="1828" y="503"/>
                  </a:lnTo>
                  <a:lnTo>
                    <a:pt x="1842" y="503"/>
                  </a:lnTo>
                  <a:lnTo>
                    <a:pt x="1842" y="518"/>
                  </a:lnTo>
                  <a:lnTo>
                    <a:pt x="1699" y="518"/>
                  </a:lnTo>
                  <a:lnTo>
                    <a:pt x="1699" y="503"/>
                  </a:lnTo>
                  <a:lnTo>
                    <a:pt x="1748" y="503"/>
                  </a:lnTo>
                  <a:lnTo>
                    <a:pt x="1748" y="255"/>
                  </a:lnTo>
                  <a:lnTo>
                    <a:pt x="1595" y="406"/>
                  </a:lnTo>
                  <a:lnTo>
                    <a:pt x="1595" y="465"/>
                  </a:lnTo>
                  <a:lnTo>
                    <a:pt x="1595" y="474"/>
                  </a:lnTo>
                  <a:lnTo>
                    <a:pt x="1596" y="481"/>
                  </a:lnTo>
                  <a:lnTo>
                    <a:pt x="1599" y="487"/>
                  </a:lnTo>
                  <a:lnTo>
                    <a:pt x="1601" y="491"/>
                  </a:lnTo>
                  <a:lnTo>
                    <a:pt x="1604" y="495"/>
                  </a:lnTo>
                  <a:lnTo>
                    <a:pt x="1609" y="498"/>
                  </a:lnTo>
                  <a:lnTo>
                    <a:pt x="1613" y="501"/>
                  </a:lnTo>
                  <a:lnTo>
                    <a:pt x="1618" y="502"/>
                  </a:lnTo>
                  <a:lnTo>
                    <a:pt x="1631" y="503"/>
                  </a:lnTo>
                  <a:lnTo>
                    <a:pt x="1649" y="503"/>
                  </a:lnTo>
                  <a:lnTo>
                    <a:pt x="1649" y="518"/>
                  </a:lnTo>
                  <a:lnTo>
                    <a:pt x="1507" y="518"/>
                  </a:lnTo>
                  <a:lnTo>
                    <a:pt x="1507" y="503"/>
                  </a:lnTo>
                  <a:lnTo>
                    <a:pt x="1555" y="503"/>
                  </a:lnTo>
                  <a:lnTo>
                    <a:pt x="1555" y="204"/>
                  </a:lnTo>
                  <a:lnTo>
                    <a:pt x="1554" y="192"/>
                  </a:lnTo>
                  <a:lnTo>
                    <a:pt x="1553" y="183"/>
                  </a:lnTo>
                  <a:lnTo>
                    <a:pt x="1551" y="178"/>
                  </a:lnTo>
                  <a:lnTo>
                    <a:pt x="1550" y="176"/>
                  </a:lnTo>
                  <a:lnTo>
                    <a:pt x="1547" y="173"/>
                  </a:lnTo>
                  <a:lnTo>
                    <a:pt x="1544" y="171"/>
                  </a:lnTo>
                  <a:lnTo>
                    <a:pt x="1538" y="169"/>
                  </a:lnTo>
                  <a:lnTo>
                    <a:pt x="1527" y="166"/>
                  </a:lnTo>
                  <a:lnTo>
                    <a:pt x="1516" y="165"/>
                  </a:lnTo>
                  <a:lnTo>
                    <a:pt x="1502" y="165"/>
                  </a:lnTo>
                  <a:lnTo>
                    <a:pt x="1502" y="150"/>
                  </a:lnTo>
                  <a:lnTo>
                    <a:pt x="1644" y="150"/>
                  </a:lnTo>
                  <a:lnTo>
                    <a:pt x="1644" y="165"/>
                  </a:lnTo>
                  <a:lnTo>
                    <a:pt x="1595" y="165"/>
                  </a:lnTo>
                  <a:close/>
                  <a:moveTo>
                    <a:pt x="1575" y="0"/>
                  </a:moveTo>
                  <a:lnTo>
                    <a:pt x="1592" y="0"/>
                  </a:lnTo>
                  <a:lnTo>
                    <a:pt x="1593" y="7"/>
                  </a:lnTo>
                  <a:lnTo>
                    <a:pt x="1594" y="13"/>
                  </a:lnTo>
                  <a:lnTo>
                    <a:pt x="1597" y="19"/>
                  </a:lnTo>
                  <a:lnTo>
                    <a:pt x="1602" y="25"/>
                  </a:lnTo>
                  <a:lnTo>
                    <a:pt x="1608" y="29"/>
                  </a:lnTo>
                  <a:lnTo>
                    <a:pt x="1615" y="35"/>
                  </a:lnTo>
                  <a:lnTo>
                    <a:pt x="1623" y="39"/>
                  </a:lnTo>
                  <a:lnTo>
                    <a:pt x="1631" y="42"/>
                  </a:lnTo>
                  <a:lnTo>
                    <a:pt x="1641" y="46"/>
                  </a:lnTo>
                  <a:lnTo>
                    <a:pt x="1650" y="48"/>
                  </a:lnTo>
                  <a:lnTo>
                    <a:pt x="1658" y="49"/>
                  </a:lnTo>
                  <a:lnTo>
                    <a:pt x="1666" y="49"/>
                  </a:lnTo>
                  <a:lnTo>
                    <a:pt x="1676" y="49"/>
                  </a:lnTo>
                  <a:lnTo>
                    <a:pt x="1685" y="48"/>
                  </a:lnTo>
                  <a:lnTo>
                    <a:pt x="1693" y="46"/>
                  </a:lnTo>
                  <a:lnTo>
                    <a:pt x="1703" y="42"/>
                  </a:lnTo>
                  <a:lnTo>
                    <a:pt x="1711" y="39"/>
                  </a:lnTo>
                  <a:lnTo>
                    <a:pt x="1719" y="35"/>
                  </a:lnTo>
                  <a:lnTo>
                    <a:pt x="1726" y="31"/>
                  </a:lnTo>
                  <a:lnTo>
                    <a:pt x="1732" y="25"/>
                  </a:lnTo>
                  <a:lnTo>
                    <a:pt x="1737" y="19"/>
                  </a:lnTo>
                  <a:lnTo>
                    <a:pt x="1740" y="13"/>
                  </a:lnTo>
                  <a:lnTo>
                    <a:pt x="1742" y="7"/>
                  </a:lnTo>
                  <a:lnTo>
                    <a:pt x="1744" y="0"/>
                  </a:lnTo>
                  <a:lnTo>
                    <a:pt x="1758" y="0"/>
                  </a:lnTo>
                  <a:lnTo>
                    <a:pt x="1758" y="10"/>
                  </a:lnTo>
                  <a:lnTo>
                    <a:pt x="1756" y="19"/>
                  </a:lnTo>
                  <a:lnTo>
                    <a:pt x="1755" y="28"/>
                  </a:lnTo>
                  <a:lnTo>
                    <a:pt x="1752" y="36"/>
                  </a:lnTo>
                  <a:lnTo>
                    <a:pt x="1749" y="43"/>
                  </a:lnTo>
                  <a:lnTo>
                    <a:pt x="1745" y="52"/>
                  </a:lnTo>
                  <a:lnTo>
                    <a:pt x="1740" y="59"/>
                  </a:lnTo>
                  <a:lnTo>
                    <a:pt x="1734" y="65"/>
                  </a:lnTo>
                  <a:lnTo>
                    <a:pt x="1728" y="70"/>
                  </a:lnTo>
                  <a:lnTo>
                    <a:pt x="1721" y="76"/>
                  </a:lnTo>
                  <a:lnTo>
                    <a:pt x="1714" y="80"/>
                  </a:lnTo>
                  <a:lnTo>
                    <a:pt x="1706" y="84"/>
                  </a:lnTo>
                  <a:lnTo>
                    <a:pt x="1697" y="87"/>
                  </a:lnTo>
                  <a:lnTo>
                    <a:pt x="1687" y="89"/>
                  </a:lnTo>
                  <a:lnTo>
                    <a:pt x="1678" y="90"/>
                  </a:lnTo>
                  <a:lnTo>
                    <a:pt x="1666" y="90"/>
                  </a:lnTo>
                  <a:lnTo>
                    <a:pt x="1656" y="90"/>
                  </a:lnTo>
                  <a:lnTo>
                    <a:pt x="1647" y="89"/>
                  </a:lnTo>
                  <a:lnTo>
                    <a:pt x="1637" y="87"/>
                  </a:lnTo>
                  <a:lnTo>
                    <a:pt x="1628" y="84"/>
                  </a:lnTo>
                  <a:lnTo>
                    <a:pt x="1620" y="81"/>
                  </a:lnTo>
                  <a:lnTo>
                    <a:pt x="1613" y="76"/>
                  </a:lnTo>
                  <a:lnTo>
                    <a:pt x="1606" y="70"/>
                  </a:lnTo>
                  <a:lnTo>
                    <a:pt x="1600" y="65"/>
                  </a:lnTo>
                  <a:lnTo>
                    <a:pt x="1594" y="59"/>
                  </a:lnTo>
                  <a:lnTo>
                    <a:pt x="1589" y="52"/>
                  </a:lnTo>
                  <a:lnTo>
                    <a:pt x="1585" y="45"/>
                  </a:lnTo>
                  <a:lnTo>
                    <a:pt x="1581" y="36"/>
                  </a:lnTo>
                  <a:lnTo>
                    <a:pt x="1579" y="28"/>
                  </a:lnTo>
                  <a:lnTo>
                    <a:pt x="1578" y="19"/>
                  </a:lnTo>
                  <a:lnTo>
                    <a:pt x="1576" y="11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H="1">
              <a:off x="876698" y="355699"/>
              <a:ext cx="153988" cy="38100"/>
            </a:xfrm>
            <a:prstGeom prst="line">
              <a:avLst/>
            </a:pr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  <p:grpSp>
        <p:nvGrpSpPr>
          <p:cNvPr id="29" name="Группа 28"/>
          <p:cNvGrpSpPr/>
          <p:nvPr userDrawn="1"/>
        </p:nvGrpSpPr>
        <p:grpSpPr>
          <a:xfrm>
            <a:off x="1728619" y="314887"/>
            <a:ext cx="9936000" cy="305801"/>
            <a:chOff x="1475656" y="621152"/>
            <a:chExt cx="7081837" cy="2079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30" name="Freeform 143"/>
            <p:cNvSpPr>
              <a:spLocks noEditPoints="1"/>
            </p:cNvSpPr>
            <p:nvPr/>
          </p:nvSpPr>
          <p:spPr bwMode="auto">
            <a:xfrm>
              <a:off x="1475656" y="671952"/>
              <a:ext cx="100012" cy="127000"/>
            </a:xfrm>
            <a:custGeom>
              <a:avLst/>
              <a:gdLst>
                <a:gd name="T0" fmla="*/ 189 w 250"/>
                <a:gd name="T1" fmla="*/ 8 h 322"/>
                <a:gd name="T2" fmla="*/ 206 w 250"/>
                <a:gd name="T3" fmla="*/ 7 h 322"/>
                <a:gd name="T4" fmla="*/ 213 w 250"/>
                <a:gd name="T5" fmla="*/ 5 h 322"/>
                <a:gd name="T6" fmla="*/ 218 w 250"/>
                <a:gd name="T7" fmla="*/ 0 h 322"/>
                <a:gd name="T8" fmla="*/ 229 w 250"/>
                <a:gd name="T9" fmla="*/ 82 h 322"/>
                <a:gd name="T10" fmla="*/ 211 w 250"/>
                <a:gd name="T11" fmla="*/ 77 h 322"/>
                <a:gd name="T12" fmla="*/ 206 w 250"/>
                <a:gd name="T13" fmla="*/ 67 h 322"/>
                <a:gd name="T14" fmla="*/ 199 w 250"/>
                <a:gd name="T15" fmla="*/ 53 h 322"/>
                <a:gd name="T16" fmla="*/ 186 w 250"/>
                <a:gd name="T17" fmla="*/ 40 h 322"/>
                <a:gd name="T18" fmla="*/ 175 w 250"/>
                <a:gd name="T19" fmla="*/ 34 h 322"/>
                <a:gd name="T20" fmla="*/ 162 w 250"/>
                <a:gd name="T21" fmla="*/ 32 h 322"/>
                <a:gd name="T22" fmla="*/ 88 w 250"/>
                <a:gd name="T23" fmla="*/ 32 h 322"/>
                <a:gd name="T24" fmla="*/ 132 w 250"/>
                <a:gd name="T25" fmla="*/ 134 h 322"/>
                <a:gd name="T26" fmla="*/ 159 w 250"/>
                <a:gd name="T27" fmla="*/ 136 h 322"/>
                <a:gd name="T28" fmla="*/ 183 w 250"/>
                <a:gd name="T29" fmla="*/ 139 h 322"/>
                <a:gd name="T30" fmla="*/ 202 w 250"/>
                <a:gd name="T31" fmla="*/ 146 h 322"/>
                <a:gd name="T32" fmla="*/ 216 w 250"/>
                <a:gd name="T33" fmla="*/ 156 h 322"/>
                <a:gd name="T34" fmla="*/ 237 w 250"/>
                <a:gd name="T35" fmla="*/ 179 h 322"/>
                <a:gd name="T36" fmla="*/ 243 w 250"/>
                <a:gd name="T37" fmla="*/ 192 h 322"/>
                <a:gd name="T38" fmla="*/ 248 w 250"/>
                <a:gd name="T39" fmla="*/ 204 h 322"/>
                <a:gd name="T40" fmla="*/ 250 w 250"/>
                <a:gd name="T41" fmla="*/ 216 h 322"/>
                <a:gd name="T42" fmla="*/ 250 w 250"/>
                <a:gd name="T43" fmla="*/ 227 h 322"/>
                <a:gd name="T44" fmla="*/ 249 w 250"/>
                <a:gd name="T45" fmla="*/ 242 h 322"/>
                <a:gd name="T46" fmla="*/ 247 w 250"/>
                <a:gd name="T47" fmla="*/ 256 h 322"/>
                <a:gd name="T48" fmla="*/ 234 w 250"/>
                <a:gd name="T49" fmla="*/ 280 h 322"/>
                <a:gd name="T50" fmla="*/ 213 w 250"/>
                <a:gd name="T51" fmla="*/ 301 h 322"/>
                <a:gd name="T52" fmla="*/ 200 w 250"/>
                <a:gd name="T53" fmla="*/ 310 h 322"/>
                <a:gd name="T54" fmla="*/ 181 w 250"/>
                <a:gd name="T55" fmla="*/ 317 h 322"/>
                <a:gd name="T56" fmla="*/ 159 w 250"/>
                <a:gd name="T57" fmla="*/ 320 h 322"/>
                <a:gd name="T58" fmla="*/ 134 w 250"/>
                <a:gd name="T59" fmla="*/ 322 h 322"/>
                <a:gd name="T60" fmla="*/ 0 w 250"/>
                <a:gd name="T61" fmla="*/ 305 h 322"/>
                <a:gd name="T62" fmla="*/ 11 w 250"/>
                <a:gd name="T63" fmla="*/ 302 h 322"/>
                <a:gd name="T64" fmla="*/ 18 w 250"/>
                <a:gd name="T65" fmla="*/ 295 h 322"/>
                <a:gd name="T66" fmla="*/ 21 w 250"/>
                <a:gd name="T67" fmla="*/ 288 h 322"/>
                <a:gd name="T68" fmla="*/ 22 w 250"/>
                <a:gd name="T69" fmla="*/ 276 h 322"/>
                <a:gd name="T70" fmla="*/ 22 w 250"/>
                <a:gd name="T71" fmla="*/ 48 h 322"/>
                <a:gd name="T72" fmla="*/ 19 w 250"/>
                <a:gd name="T73" fmla="*/ 37 h 322"/>
                <a:gd name="T74" fmla="*/ 14 w 250"/>
                <a:gd name="T75" fmla="*/ 30 h 322"/>
                <a:gd name="T76" fmla="*/ 5 w 250"/>
                <a:gd name="T77" fmla="*/ 25 h 322"/>
                <a:gd name="T78" fmla="*/ 0 w 250"/>
                <a:gd name="T79" fmla="*/ 8 h 322"/>
                <a:gd name="T80" fmla="*/ 122 w 250"/>
                <a:gd name="T81" fmla="*/ 298 h 322"/>
                <a:gd name="T82" fmla="*/ 145 w 250"/>
                <a:gd name="T83" fmla="*/ 295 h 322"/>
                <a:gd name="T84" fmla="*/ 163 w 250"/>
                <a:gd name="T85" fmla="*/ 285 h 322"/>
                <a:gd name="T86" fmla="*/ 168 w 250"/>
                <a:gd name="T87" fmla="*/ 278 h 322"/>
                <a:gd name="T88" fmla="*/ 173 w 250"/>
                <a:gd name="T89" fmla="*/ 265 h 322"/>
                <a:gd name="T90" fmla="*/ 176 w 250"/>
                <a:gd name="T91" fmla="*/ 228 h 322"/>
                <a:gd name="T92" fmla="*/ 174 w 250"/>
                <a:gd name="T93" fmla="*/ 197 h 322"/>
                <a:gd name="T94" fmla="*/ 170 w 250"/>
                <a:gd name="T95" fmla="*/ 185 h 322"/>
                <a:gd name="T96" fmla="*/ 165 w 250"/>
                <a:gd name="T97" fmla="*/ 177 h 322"/>
                <a:gd name="T98" fmla="*/ 153 w 250"/>
                <a:gd name="T99" fmla="*/ 166 h 322"/>
                <a:gd name="T100" fmla="*/ 139 w 250"/>
                <a:gd name="T101" fmla="*/ 159 h 322"/>
                <a:gd name="T102" fmla="*/ 130 w 250"/>
                <a:gd name="T103" fmla="*/ 158 h 322"/>
                <a:gd name="T104" fmla="*/ 122 w 250"/>
                <a:gd name="T105" fmla="*/ 158 h 322"/>
                <a:gd name="T106" fmla="*/ 88 w 250"/>
                <a:gd name="T107" fmla="*/ 29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" h="322">
                  <a:moveTo>
                    <a:pt x="0" y="8"/>
                  </a:moveTo>
                  <a:lnTo>
                    <a:pt x="189" y="8"/>
                  </a:lnTo>
                  <a:lnTo>
                    <a:pt x="200" y="7"/>
                  </a:lnTo>
                  <a:lnTo>
                    <a:pt x="206" y="7"/>
                  </a:lnTo>
                  <a:lnTo>
                    <a:pt x="210" y="6"/>
                  </a:lnTo>
                  <a:lnTo>
                    <a:pt x="213" y="5"/>
                  </a:lnTo>
                  <a:lnTo>
                    <a:pt x="215" y="3"/>
                  </a:lnTo>
                  <a:lnTo>
                    <a:pt x="218" y="0"/>
                  </a:lnTo>
                  <a:lnTo>
                    <a:pt x="229" y="0"/>
                  </a:lnTo>
                  <a:lnTo>
                    <a:pt x="229" y="82"/>
                  </a:lnTo>
                  <a:lnTo>
                    <a:pt x="213" y="82"/>
                  </a:lnTo>
                  <a:lnTo>
                    <a:pt x="211" y="77"/>
                  </a:lnTo>
                  <a:lnTo>
                    <a:pt x="209" y="71"/>
                  </a:lnTo>
                  <a:lnTo>
                    <a:pt x="206" y="67"/>
                  </a:lnTo>
                  <a:lnTo>
                    <a:pt x="204" y="62"/>
                  </a:lnTo>
                  <a:lnTo>
                    <a:pt x="199" y="53"/>
                  </a:lnTo>
                  <a:lnTo>
                    <a:pt x="193" y="45"/>
                  </a:lnTo>
                  <a:lnTo>
                    <a:pt x="186" y="40"/>
                  </a:lnTo>
                  <a:lnTo>
                    <a:pt x="181" y="36"/>
                  </a:lnTo>
                  <a:lnTo>
                    <a:pt x="175" y="34"/>
                  </a:lnTo>
                  <a:lnTo>
                    <a:pt x="168" y="33"/>
                  </a:lnTo>
                  <a:lnTo>
                    <a:pt x="162" y="32"/>
                  </a:lnTo>
                  <a:lnTo>
                    <a:pt x="154" y="32"/>
                  </a:lnTo>
                  <a:lnTo>
                    <a:pt x="88" y="32"/>
                  </a:lnTo>
                  <a:lnTo>
                    <a:pt x="88" y="134"/>
                  </a:lnTo>
                  <a:lnTo>
                    <a:pt x="132" y="134"/>
                  </a:lnTo>
                  <a:lnTo>
                    <a:pt x="146" y="135"/>
                  </a:lnTo>
                  <a:lnTo>
                    <a:pt x="159" y="136"/>
                  </a:lnTo>
                  <a:lnTo>
                    <a:pt x="172" y="137"/>
                  </a:lnTo>
                  <a:lnTo>
                    <a:pt x="183" y="139"/>
                  </a:lnTo>
                  <a:lnTo>
                    <a:pt x="193" y="142"/>
                  </a:lnTo>
                  <a:lnTo>
                    <a:pt x="202" y="146"/>
                  </a:lnTo>
                  <a:lnTo>
                    <a:pt x="210" y="150"/>
                  </a:lnTo>
                  <a:lnTo>
                    <a:pt x="216" y="156"/>
                  </a:lnTo>
                  <a:lnTo>
                    <a:pt x="228" y="167"/>
                  </a:lnTo>
                  <a:lnTo>
                    <a:pt x="237" y="179"/>
                  </a:lnTo>
                  <a:lnTo>
                    <a:pt x="241" y="185"/>
                  </a:lnTo>
                  <a:lnTo>
                    <a:pt x="243" y="192"/>
                  </a:lnTo>
                  <a:lnTo>
                    <a:pt x="245" y="198"/>
                  </a:lnTo>
                  <a:lnTo>
                    <a:pt x="248" y="204"/>
                  </a:lnTo>
                  <a:lnTo>
                    <a:pt x="249" y="211"/>
                  </a:lnTo>
                  <a:lnTo>
                    <a:pt x="250" y="216"/>
                  </a:lnTo>
                  <a:lnTo>
                    <a:pt x="250" y="222"/>
                  </a:lnTo>
                  <a:lnTo>
                    <a:pt x="250" y="227"/>
                  </a:lnTo>
                  <a:lnTo>
                    <a:pt x="250" y="234"/>
                  </a:lnTo>
                  <a:lnTo>
                    <a:pt x="249" y="242"/>
                  </a:lnTo>
                  <a:lnTo>
                    <a:pt x="248" y="250"/>
                  </a:lnTo>
                  <a:lnTo>
                    <a:pt x="247" y="256"/>
                  </a:lnTo>
                  <a:lnTo>
                    <a:pt x="241" y="269"/>
                  </a:lnTo>
                  <a:lnTo>
                    <a:pt x="234" y="280"/>
                  </a:lnTo>
                  <a:lnTo>
                    <a:pt x="225" y="291"/>
                  </a:lnTo>
                  <a:lnTo>
                    <a:pt x="213" y="301"/>
                  </a:lnTo>
                  <a:lnTo>
                    <a:pt x="206" y="307"/>
                  </a:lnTo>
                  <a:lnTo>
                    <a:pt x="200" y="310"/>
                  </a:lnTo>
                  <a:lnTo>
                    <a:pt x="191" y="313"/>
                  </a:lnTo>
                  <a:lnTo>
                    <a:pt x="181" y="317"/>
                  </a:lnTo>
                  <a:lnTo>
                    <a:pt x="171" y="319"/>
                  </a:lnTo>
                  <a:lnTo>
                    <a:pt x="159" y="320"/>
                  </a:lnTo>
                  <a:lnTo>
                    <a:pt x="147" y="321"/>
                  </a:lnTo>
                  <a:lnTo>
                    <a:pt x="134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1" y="302"/>
                  </a:lnTo>
                  <a:lnTo>
                    <a:pt x="14" y="300"/>
                  </a:lnTo>
                  <a:lnTo>
                    <a:pt x="18" y="295"/>
                  </a:lnTo>
                  <a:lnTo>
                    <a:pt x="19" y="292"/>
                  </a:lnTo>
                  <a:lnTo>
                    <a:pt x="21" y="288"/>
                  </a:lnTo>
                  <a:lnTo>
                    <a:pt x="22" y="282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48"/>
                  </a:lnTo>
                  <a:lnTo>
                    <a:pt x="21" y="42"/>
                  </a:lnTo>
                  <a:lnTo>
                    <a:pt x="19" y="37"/>
                  </a:lnTo>
                  <a:lnTo>
                    <a:pt x="18" y="33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  <a:moveTo>
                    <a:pt x="88" y="298"/>
                  </a:moveTo>
                  <a:lnTo>
                    <a:pt x="122" y="298"/>
                  </a:lnTo>
                  <a:lnTo>
                    <a:pt x="134" y="298"/>
                  </a:lnTo>
                  <a:lnTo>
                    <a:pt x="145" y="295"/>
                  </a:lnTo>
                  <a:lnTo>
                    <a:pt x="155" y="291"/>
                  </a:lnTo>
                  <a:lnTo>
                    <a:pt x="163" y="285"/>
                  </a:lnTo>
                  <a:lnTo>
                    <a:pt x="166" y="282"/>
                  </a:lnTo>
                  <a:lnTo>
                    <a:pt x="168" y="278"/>
                  </a:lnTo>
                  <a:lnTo>
                    <a:pt x="171" y="272"/>
                  </a:lnTo>
                  <a:lnTo>
                    <a:pt x="173" y="265"/>
                  </a:lnTo>
                  <a:lnTo>
                    <a:pt x="175" y="249"/>
                  </a:lnTo>
                  <a:lnTo>
                    <a:pt x="176" y="228"/>
                  </a:lnTo>
                  <a:lnTo>
                    <a:pt x="176" y="212"/>
                  </a:lnTo>
                  <a:lnTo>
                    <a:pt x="174" y="197"/>
                  </a:lnTo>
                  <a:lnTo>
                    <a:pt x="172" y="190"/>
                  </a:lnTo>
                  <a:lnTo>
                    <a:pt x="170" y="185"/>
                  </a:lnTo>
                  <a:lnTo>
                    <a:pt x="167" y="180"/>
                  </a:lnTo>
                  <a:lnTo>
                    <a:pt x="165" y="177"/>
                  </a:lnTo>
                  <a:lnTo>
                    <a:pt x="159" y="170"/>
                  </a:lnTo>
                  <a:lnTo>
                    <a:pt x="153" y="166"/>
                  </a:lnTo>
                  <a:lnTo>
                    <a:pt x="146" y="161"/>
                  </a:lnTo>
                  <a:lnTo>
                    <a:pt x="139" y="159"/>
                  </a:lnTo>
                  <a:lnTo>
                    <a:pt x="135" y="158"/>
                  </a:lnTo>
                  <a:lnTo>
                    <a:pt x="130" y="158"/>
                  </a:lnTo>
                  <a:lnTo>
                    <a:pt x="126" y="158"/>
                  </a:lnTo>
                  <a:lnTo>
                    <a:pt x="122" y="158"/>
                  </a:lnTo>
                  <a:lnTo>
                    <a:pt x="88" y="158"/>
                  </a:lnTo>
                  <a:lnTo>
                    <a:pt x="88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1" name="Freeform 144"/>
            <p:cNvSpPr>
              <a:spLocks/>
            </p:cNvSpPr>
            <p:nvPr/>
          </p:nvSpPr>
          <p:spPr bwMode="auto">
            <a:xfrm>
              <a:off x="158995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5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2" name="Freeform 145"/>
            <p:cNvSpPr>
              <a:spLocks/>
            </p:cNvSpPr>
            <p:nvPr/>
          </p:nvSpPr>
          <p:spPr bwMode="auto">
            <a:xfrm>
              <a:off x="1709018" y="675127"/>
              <a:ext cx="127000" cy="125413"/>
            </a:xfrm>
            <a:custGeom>
              <a:avLst/>
              <a:gdLst>
                <a:gd name="T0" fmla="*/ 203 w 320"/>
                <a:gd name="T1" fmla="*/ 0 h 319"/>
                <a:gd name="T2" fmla="*/ 293 w 320"/>
                <a:gd name="T3" fmla="*/ 265 h 319"/>
                <a:gd name="T4" fmla="*/ 294 w 320"/>
                <a:gd name="T5" fmla="*/ 268 h 319"/>
                <a:gd name="T6" fmla="*/ 299 w 320"/>
                <a:gd name="T7" fmla="*/ 280 h 319"/>
                <a:gd name="T8" fmla="*/ 307 w 320"/>
                <a:gd name="T9" fmla="*/ 292 h 319"/>
                <a:gd name="T10" fmla="*/ 316 w 320"/>
                <a:gd name="T11" fmla="*/ 296 h 319"/>
                <a:gd name="T12" fmla="*/ 320 w 320"/>
                <a:gd name="T13" fmla="*/ 314 h 319"/>
                <a:gd name="T14" fmla="*/ 158 w 320"/>
                <a:gd name="T15" fmla="*/ 79 h 319"/>
                <a:gd name="T16" fmla="*/ 152 w 320"/>
                <a:gd name="T17" fmla="*/ 88 h 319"/>
                <a:gd name="T18" fmla="*/ 148 w 320"/>
                <a:gd name="T19" fmla="*/ 105 h 319"/>
                <a:gd name="T20" fmla="*/ 143 w 320"/>
                <a:gd name="T21" fmla="*/ 124 h 319"/>
                <a:gd name="T22" fmla="*/ 138 w 320"/>
                <a:gd name="T23" fmla="*/ 144 h 319"/>
                <a:gd name="T24" fmla="*/ 133 w 320"/>
                <a:gd name="T25" fmla="*/ 167 h 319"/>
                <a:gd name="T26" fmla="*/ 126 w 320"/>
                <a:gd name="T27" fmla="*/ 190 h 319"/>
                <a:gd name="T28" fmla="*/ 119 w 320"/>
                <a:gd name="T29" fmla="*/ 215 h 319"/>
                <a:gd name="T30" fmla="*/ 110 w 320"/>
                <a:gd name="T31" fmla="*/ 239 h 319"/>
                <a:gd name="T32" fmla="*/ 104 w 320"/>
                <a:gd name="T33" fmla="*/ 259 h 319"/>
                <a:gd name="T34" fmla="*/ 95 w 320"/>
                <a:gd name="T35" fmla="*/ 275 h 319"/>
                <a:gd name="T36" fmla="*/ 86 w 320"/>
                <a:gd name="T37" fmla="*/ 292 h 319"/>
                <a:gd name="T38" fmla="*/ 73 w 320"/>
                <a:gd name="T39" fmla="*/ 306 h 319"/>
                <a:gd name="T40" fmla="*/ 60 w 320"/>
                <a:gd name="T41" fmla="*/ 314 h 319"/>
                <a:gd name="T42" fmla="*/ 46 w 320"/>
                <a:gd name="T43" fmla="*/ 318 h 319"/>
                <a:gd name="T44" fmla="*/ 30 w 320"/>
                <a:gd name="T45" fmla="*/ 318 h 319"/>
                <a:gd name="T46" fmla="*/ 15 w 320"/>
                <a:gd name="T47" fmla="*/ 313 h 319"/>
                <a:gd name="T48" fmla="*/ 6 w 320"/>
                <a:gd name="T49" fmla="*/ 304 h 319"/>
                <a:gd name="T50" fmla="*/ 1 w 320"/>
                <a:gd name="T51" fmla="*/ 295 h 319"/>
                <a:gd name="T52" fmla="*/ 0 w 320"/>
                <a:gd name="T53" fmla="*/ 289 h 319"/>
                <a:gd name="T54" fmla="*/ 0 w 320"/>
                <a:gd name="T55" fmla="*/ 286 h 319"/>
                <a:gd name="T56" fmla="*/ 0 w 320"/>
                <a:gd name="T57" fmla="*/ 284 h 319"/>
                <a:gd name="T58" fmla="*/ 0 w 320"/>
                <a:gd name="T59" fmla="*/ 281 h 319"/>
                <a:gd name="T60" fmla="*/ 2 w 320"/>
                <a:gd name="T61" fmla="*/ 275 h 319"/>
                <a:gd name="T62" fmla="*/ 6 w 320"/>
                <a:gd name="T63" fmla="*/ 267 h 319"/>
                <a:gd name="T64" fmla="*/ 13 w 320"/>
                <a:gd name="T65" fmla="*/ 261 h 319"/>
                <a:gd name="T66" fmla="*/ 23 w 320"/>
                <a:gd name="T67" fmla="*/ 257 h 319"/>
                <a:gd name="T68" fmla="*/ 32 w 320"/>
                <a:gd name="T69" fmla="*/ 257 h 319"/>
                <a:gd name="T70" fmla="*/ 39 w 320"/>
                <a:gd name="T71" fmla="*/ 258 h 319"/>
                <a:gd name="T72" fmla="*/ 42 w 320"/>
                <a:gd name="T73" fmla="*/ 261 h 319"/>
                <a:gd name="T74" fmla="*/ 44 w 320"/>
                <a:gd name="T75" fmla="*/ 262 h 319"/>
                <a:gd name="T76" fmla="*/ 47 w 320"/>
                <a:gd name="T77" fmla="*/ 262 h 319"/>
                <a:gd name="T78" fmla="*/ 49 w 320"/>
                <a:gd name="T79" fmla="*/ 264 h 319"/>
                <a:gd name="T80" fmla="*/ 53 w 320"/>
                <a:gd name="T81" fmla="*/ 265 h 319"/>
                <a:gd name="T82" fmla="*/ 58 w 320"/>
                <a:gd name="T83" fmla="*/ 266 h 319"/>
                <a:gd name="T84" fmla="*/ 63 w 320"/>
                <a:gd name="T85" fmla="*/ 266 h 319"/>
                <a:gd name="T86" fmla="*/ 71 w 320"/>
                <a:gd name="T87" fmla="*/ 262 h 319"/>
                <a:gd name="T88" fmla="*/ 81 w 320"/>
                <a:gd name="T89" fmla="*/ 246 h 319"/>
                <a:gd name="T90" fmla="*/ 91 w 320"/>
                <a:gd name="T91" fmla="*/ 222 h 319"/>
                <a:gd name="T92" fmla="*/ 99 w 320"/>
                <a:gd name="T93" fmla="*/ 197 h 319"/>
                <a:gd name="T94" fmla="*/ 106 w 320"/>
                <a:gd name="T95" fmla="*/ 175 h 319"/>
                <a:gd name="T96" fmla="*/ 115 w 320"/>
                <a:gd name="T97" fmla="*/ 148 h 319"/>
                <a:gd name="T98" fmla="*/ 120 w 320"/>
                <a:gd name="T99" fmla="*/ 127 h 319"/>
                <a:gd name="T100" fmla="*/ 123 w 320"/>
                <a:gd name="T101" fmla="*/ 115 h 319"/>
                <a:gd name="T102" fmla="*/ 126 w 320"/>
                <a:gd name="T103" fmla="*/ 101 h 319"/>
                <a:gd name="T104" fmla="*/ 130 w 320"/>
                <a:gd name="T105" fmla="*/ 83 h 319"/>
                <a:gd name="T106" fmla="*/ 134 w 320"/>
                <a:gd name="T107" fmla="*/ 60 h 319"/>
                <a:gd name="T108" fmla="*/ 135 w 320"/>
                <a:gd name="T109" fmla="*/ 44 h 319"/>
                <a:gd name="T110" fmla="*/ 134 w 320"/>
                <a:gd name="T111" fmla="*/ 37 h 319"/>
                <a:gd name="T112" fmla="*/ 130 w 320"/>
                <a:gd name="T113" fmla="*/ 29 h 319"/>
                <a:gd name="T114" fmla="*/ 126 w 320"/>
                <a:gd name="T115" fmla="*/ 24 h 319"/>
                <a:gd name="T116" fmla="*/ 118 w 320"/>
                <a:gd name="T117" fmla="*/ 18 h 319"/>
                <a:gd name="T118" fmla="*/ 106 w 320"/>
                <a:gd name="T119" fmla="*/ 16 h 319"/>
                <a:gd name="T120" fmla="*/ 99 w 320"/>
                <a:gd name="T12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0" h="319">
                  <a:moveTo>
                    <a:pt x="99" y="0"/>
                  </a:moveTo>
                  <a:lnTo>
                    <a:pt x="203" y="0"/>
                  </a:lnTo>
                  <a:lnTo>
                    <a:pt x="292" y="263"/>
                  </a:lnTo>
                  <a:lnTo>
                    <a:pt x="293" y="265"/>
                  </a:lnTo>
                  <a:lnTo>
                    <a:pt x="293" y="266"/>
                  </a:lnTo>
                  <a:lnTo>
                    <a:pt x="294" y="268"/>
                  </a:lnTo>
                  <a:lnTo>
                    <a:pt x="296" y="271"/>
                  </a:lnTo>
                  <a:lnTo>
                    <a:pt x="299" y="280"/>
                  </a:lnTo>
                  <a:lnTo>
                    <a:pt x="305" y="289"/>
                  </a:lnTo>
                  <a:lnTo>
                    <a:pt x="307" y="292"/>
                  </a:lnTo>
                  <a:lnTo>
                    <a:pt x="311" y="294"/>
                  </a:lnTo>
                  <a:lnTo>
                    <a:pt x="316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38" y="314"/>
                  </a:lnTo>
                  <a:lnTo>
                    <a:pt x="158" y="79"/>
                  </a:lnTo>
                  <a:lnTo>
                    <a:pt x="153" y="79"/>
                  </a:lnTo>
                  <a:lnTo>
                    <a:pt x="152" y="88"/>
                  </a:lnTo>
                  <a:lnTo>
                    <a:pt x="149" y="95"/>
                  </a:lnTo>
                  <a:lnTo>
                    <a:pt x="148" y="105"/>
                  </a:lnTo>
                  <a:lnTo>
                    <a:pt x="146" y="114"/>
                  </a:lnTo>
                  <a:lnTo>
                    <a:pt x="143" y="124"/>
                  </a:lnTo>
                  <a:lnTo>
                    <a:pt x="140" y="134"/>
                  </a:lnTo>
                  <a:lnTo>
                    <a:pt x="138" y="144"/>
                  </a:lnTo>
                  <a:lnTo>
                    <a:pt x="136" y="155"/>
                  </a:lnTo>
                  <a:lnTo>
                    <a:pt x="133" y="167"/>
                  </a:lnTo>
                  <a:lnTo>
                    <a:pt x="129" y="178"/>
                  </a:lnTo>
                  <a:lnTo>
                    <a:pt x="126" y="190"/>
                  </a:lnTo>
                  <a:lnTo>
                    <a:pt x="123" y="200"/>
                  </a:lnTo>
                  <a:lnTo>
                    <a:pt x="119" y="215"/>
                  </a:lnTo>
                  <a:lnTo>
                    <a:pt x="115" y="227"/>
                  </a:lnTo>
                  <a:lnTo>
                    <a:pt x="110" y="239"/>
                  </a:lnTo>
                  <a:lnTo>
                    <a:pt x="107" y="249"/>
                  </a:lnTo>
                  <a:lnTo>
                    <a:pt x="104" y="259"/>
                  </a:lnTo>
                  <a:lnTo>
                    <a:pt x="99" y="267"/>
                  </a:lnTo>
                  <a:lnTo>
                    <a:pt x="95" y="275"/>
                  </a:lnTo>
                  <a:lnTo>
                    <a:pt x="91" y="283"/>
                  </a:lnTo>
                  <a:lnTo>
                    <a:pt x="86" y="292"/>
                  </a:lnTo>
                  <a:lnTo>
                    <a:pt x="79" y="300"/>
                  </a:lnTo>
                  <a:lnTo>
                    <a:pt x="73" y="306"/>
                  </a:lnTo>
                  <a:lnTo>
                    <a:pt x="67" y="311"/>
                  </a:lnTo>
                  <a:lnTo>
                    <a:pt x="60" y="314"/>
                  </a:lnTo>
                  <a:lnTo>
                    <a:pt x="53" y="316"/>
                  </a:lnTo>
                  <a:lnTo>
                    <a:pt x="46" y="318"/>
                  </a:lnTo>
                  <a:lnTo>
                    <a:pt x="38" y="319"/>
                  </a:lnTo>
                  <a:lnTo>
                    <a:pt x="30" y="318"/>
                  </a:lnTo>
                  <a:lnTo>
                    <a:pt x="22" y="316"/>
                  </a:lnTo>
                  <a:lnTo>
                    <a:pt x="15" y="313"/>
                  </a:lnTo>
                  <a:lnTo>
                    <a:pt x="11" y="310"/>
                  </a:lnTo>
                  <a:lnTo>
                    <a:pt x="6" y="304"/>
                  </a:lnTo>
                  <a:lnTo>
                    <a:pt x="3" y="300"/>
                  </a:lnTo>
                  <a:lnTo>
                    <a:pt x="1" y="295"/>
                  </a:lnTo>
                  <a:lnTo>
                    <a:pt x="0" y="290"/>
                  </a:lnTo>
                  <a:lnTo>
                    <a:pt x="0" y="289"/>
                  </a:lnTo>
                  <a:lnTo>
                    <a:pt x="0" y="287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83"/>
                  </a:lnTo>
                  <a:lnTo>
                    <a:pt x="0" y="281"/>
                  </a:lnTo>
                  <a:lnTo>
                    <a:pt x="1" y="280"/>
                  </a:lnTo>
                  <a:lnTo>
                    <a:pt x="2" y="275"/>
                  </a:lnTo>
                  <a:lnTo>
                    <a:pt x="3" y="272"/>
                  </a:lnTo>
                  <a:lnTo>
                    <a:pt x="6" y="267"/>
                  </a:lnTo>
                  <a:lnTo>
                    <a:pt x="10" y="264"/>
                  </a:lnTo>
                  <a:lnTo>
                    <a:pt x="13" y="261"/>
                  </a:lnTo>
                  <a:lnTo>
                    <a:pt x="18" y="258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32" y="257"/>
                  </a:lnTo>
                  <a:lnTo>
                    <a:pt x="35" y="257"/>
                  </a:lnTo>
                  <a:lnTo>
                    <a:pt x="39" y="258"/>
                  </a:lnTo>
                  <a:lnTo>
                    <a:pt x="42" y="259"/>
                  </a:lnTo>
                  <a:lnTo>
                    <a:pt x="42" y="261"/>
                  </a:lnTo>
                  <a:lnTo>
                    <a:pt x="43" y="261"/>
                  </a:lnTo>
                  <a:lnTo>
                    <a:pt x="44" y="262"/>
                  </a:lnTo>
                  <a:lnTo>
                    <a:pt x="46" y="262"/>
                  </a:lnTo>
                  <a:lnTo>
                    <a:pt x="47" y="262"/>
                  </a:lnTo>
                  <a:lnTo>
                    <a:pt x="48" y="263"/>
                  </a:lnTo>
                  <a:lnTo>
                    <a:pt x="49" y="264"/>
                  </a:lnTo>
                  <a:lnTo>
                    <a:pt x="51" y="264"/>
                  </a:lnTo>
                  <a:lnTo>
                    <a:pt x="53" y="265"/>
                  </a:lnTo>
                  <a:lnTo>
                    <a:pt x="56" y="265"/>
                  </a:lnTo>
                  <a:lnTo>
                    <a:pt x="58" y="266"/>
                  </a:lnTo>
                  <a:lnTo>
                    <a:pt x="60" y="266"/>
                  </a:lnTo>
                  <a:lnTo>
                    <a:pt x="63" y="266"/>
                  </a:lnTo>
                  <a:lnTo>
                    <a:pt x="68" y="264"/>
                  </a:lnTo>
                  <a:lnTo>
                    <a:pt x="71" y="262"/>
                  </a:lnTo>
                  <a:lnTo>
                    <a:pt x="75" y="257"/>
                  </a:lnTo>
                  <a:lnTo>
                    <a:pt x="81" y="246"/>
                  </a:lnTo>
                  <a:lnTo>
                    <a:pt x="88" y="232"/>
                  </a:lnTo>
                  <a:lnTo>
                    <a:pt x="91" y="222"/>
                  </a:lnTo>
                  <a:lnTo>
                    <a:pt x="96" y="210"/>
                  </a:lnTo>
                  <a:lnTo>
                    <a:pt x="99" y="197"/>
                  </a:lnTo>
                  <a:lnTo>
                    <a:pt x="104" y="182"/>
                  </a:lnTo>
                  <a:lnTo>
                    <a:pt x="106" y="175"/>
                  </a:lnTo>
                  <a:lnTo>
                    <a:pt x="110" y="162"/>
                  </a:lnTo>
                  <a:lnTo>
                    <a:pt x="115" y="148"/>
                  </a:lnTo>
                  <a:lnTo>
                    <a:pt x="118" y="132"/>
                  </a:lnTo>
                  <a:lnTo>
                    <a:pt x="120" y="127"/>
                  </a:lnTo>
                  <a:lnTo>
                    <a:pt x="121" y="121"/>
                  </a:lnTo>
                  <a:lnTo>
                    <a:pt x="123" y="115"/>
                  </a:lnTo>
                  <a:lnTo>
                    <a:pt x="125" y="110"/>
                  </a:lnTo>
                  <a:lnTo>
                    <a:pt x="126" y="101"/>
                  </a:lnTo>
                  <a:lnTo>
                    <a:pt x="128" y="92"/>
                  </a:lnTo>
                  <a:lnTo>
                    <a:pt x="130" y="83"/>
                  </a:lnTo>
                  <a:lnTo>
                    <a:pt x="131" y="75"/>
                  </a:lnTo>
                  <a:lnTo>
                    <a:pt x="134" y="60"/>
                  </a:lnTo>
                  <a:lnTo>
                    <a:pt x="135" y="47"/>
                  </a:lnTo>
                  <a:lnTo>
                    <a:pt x="135" y="44"/>
                  </a:lnTo>
                  <a:lnTo>
                    <a:pt x="135" y="41"/>
                  </a:lnTo>
                  <a:lnTo>
                    <a:pt x="134" y="37"/>
                  </a:lnTo>
                  <a:lnTo>
                    <a:pt x="133" y="33"/>
                  </a:lnTo>
                  <a:lnTo>
                    <a:pt x="130" y="29"/>
                  </a:lnTo>
                  <a:lnTo>
                    <a:pt x="129" y="27"/>
                  </a:lnTo>
                  <a:lnTo>
                    <a:pt x="126" y="24"/>
                  </a:lnTo>
                  <a:lnTo>
                    <a:pt x="123" y="21"/>
                  </a:lnTo>
                  <a:lnTo>
                    <a:pt x="118" y="18"/>
                  </a:lnTo>
                  <a:lnTo>
                    <a:pt x="113" y="17"/>
                  </a:lnTo>
                  <a:lnTo>
                    <a:pt x="106" y="16"/>
                  </a:lnTo>
                  <a:lnTo>
                    <a:pt x="99" y="1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3" name="Freeform 146"/>
            <p:cNvSpPr>
              <a:spLocks/>
            </p:cNvSpPr>
            <p:nvPr/>
          </p:nvSpPr>
          <p:spPr bwMode="auto">
            <a:xfrm>
              <a:off x="1843956" y="671952"/>
              <a:ext cx="88900" cy="127000"/>
            </a:xfrm>
            <a:custGeom>
              <a:avLst/>
              <a:gdLst>
                <a:gd name="T0" fmla="*/ 0 w 225"/>
                <a:gd name="T1" fmla="*/ 8 h 322"/>
                <a:gd name="T2" fmla="*/ 191 w 225"/>
                <a:gd name="T3" fmla="*/ 8 h 322"/>
                <a:gd name="T4" fmla="*/ 198 w 225"/>
                <a:gd name="T5" fmla="*/ 7 h 322"/>
                <a:gd name="T6" fmla="*/ 205 w 225"/>
                <a:gd name="T7" fmla="*/ 6 h 322"/>
                <a:gd name="T8" fmla="*/ 210 w 225"/>
                <a:gd name="T9" fmla="*/ 4 h 322"/>
                <a:gd name="T10" fmla="*/ 215 w 225"/>
                <a:gd name="T11" fmla="*/ 0 h 322"/>
                <a:gd name="T12" fmla="*/ 225 w 225"/>
                <a:gd name="T13" fmla="*/ 0 h 322"/>
                <a:gd name="T14" fmla="*/ 225 w 225"/>
                <a:gd name="T15" fmla="*/ 81 h 322"/>
                <a:gd name="T16" fmla="*/ 209 w 225"/>
                <a:gd name="T17" fmla="*/ 81 h 322"/>
                <a:gd name="T18" fmla="*/ 206 w 225"/>
                <a:gd name="T19" fmla="*/ 73 h 322"/>
                <a:gd name="T20" fmla="*/ 204 w 225"/>
                <a:gd name="T21" fmla="*/ 65 h 322"/>
                <a:gd name="T22" fmla="*/ 199 w 225"/>
                <a:gd name="T23" fmla="*/ 60 h 322"/>
                <a:gd name="T24" fmla="*/ 196 w 225"/>
                <a:gd name="T25" fmla="*/ 54 h 322"/>
                <a:gd name="T26" fmla="*/ 187 w 225"/>
                <a:gd name="T27" fmla="*/ 45 h 322"/>
                <a:gd name="T28" fmla="*/ 179 w 225"/>
                <a:gd name="T29" fmla="*/ 40 h 322"/>
                <a:gd name="T30" fmla="*/ 169 w 225"/>
                <a:gd name="T31" fmla="*/ 35 h 322"/>
                <a:gd name="T32" fmla="*/ 160 w 225"/>
                <a:gd name="T33" fmla="*/ 33 h 322"/>
                <a:gd name="T34" fmla="*/ 152 w 225"/>
                <a:gd name="T35" fmla="*/ 32 h 322"/>
                <a:gd name="T36" fmla="*/ 146 w 225"/>
                <a:gd name="T37" fmla="*/ 32 h 322"/>
                <a:gd name="T38" fmla="*/ 90 w 225"/>
                <a:gd name="T39" fmla="*/ 32 h 322"/>
                <a:gd name="T40" fmla="*/ 90 w 225"/>
                <a:gd name="T41" fmla="*/ 280 h 322"/>
                <a:gd name="T42" fmla="*/ 90 w 225"/>
                <a:gd name="T43" fmla="*/ 284 h 322"/>
                <a:gd name="T44" fmla="*/ 91 w 225"/>
                <a:gd name="T45" fmla="*/ 289 h 322"/>
                <a:gd name="T46" fmla="*/ 92 w 225"/>
                <a:gd name="T47" fmla="*/ 292 h 322"/>
                <a:gd name="T48" fmla="*/ 94 w 225"/>
                <a:gd name="T49" fmla="*/ 297 h 322"/>
                <a:gd name="T50" fmla="*/ 98 w 225"/>
                <a:gd name="T51" fmla="*/ 300 h 322"/>
                <a:gd name="T52" fmla="*/ 101 w 225"/>
                <a:gd name="T53" fmla="*/ 302 h 322"/>
                <a:gd name="T54" fmla="*/ 105 w 225"/>
                <a:gd name="T55" fmla="*/ 304 h 322"/>
                <a:gd name="T56" fmla="*/ 111 w 225"/>
                <a:gd name="T57" fmla="*/ 305 h 322"/>
                <a:gd name="T58" fmla="*/ 111 w 225"/>
                <a:gd name="T59" fmla="*/ 322 h 322"/>
                <a:gd name="T60" fmla="*/ 0 w 225"/>
                <a:gd name="T61" fmla="*/ 322 h 322"/>
                <a:gd name="T62" fmla="*/ 0 w 225"/>
                <a:gd name="T63" fmla="*/ 305 h 322"/>
                <a:gd name="T64" fmla="*/ 6 w 225"/>
                <a:gd name="T65" fmla="*/ 304 h 322"/>
                <a:gd name="T66" fmla="*/ 11 w 225"/>
                <a:gd name="T67" fmla="*/ 303 h 322"/>
                <a:gd name="T68" fmla="*/ 14 w 225"/>
                <a:gd name="T69" fmla="*/ 301 h 322"/>
                <a:gd name="T70" fmla="*/ 17 w 225"/>
                <a:gd name="T71" fmla="*/ 298 h 322"/>
                <a:gd name="T72" fmla="*/ 21 w 225"/>
                <a:gd name="T73" fmla="*/ 292 h 322"/>
                <a:gd name="T74" fmla="*/ 22 w 225"/>
                <a:gd name="T75" fmla="*/ 285 h 322"/>
                <a:gd name="T76" fmla="*/ 23 w 225"/>
                <a:gd name="T77" fmla="*/ 284 h 322"/>
                <a:gd name="T78" fmla="*/ 23 w 225"/>
                <a:gd name="T79" fmla="*/ 283 h 322"/>
                <a:gd name="T80" fmla="*/ 23 w 225"/>
                <a:gd name="T81" fmla="*/ 281 h 322"/>
                <a:gd name="T82" fmla="*/ 23 w 225"/>
                <a:gd name="T83" fmla="*/ 280 h 322"/>
                <a:gd name="T84" fmla="*/ 23 w 225"/>
                <a:gd name="T85" fmla="*/ 50 h 322"/>
                <a:gd name="T86" fmla="*/ 23 w 225"/>
                <a:gd name="T87" fmla="*/ 49 h 322"/>
                <a:gd name="T88" fmla="*/ 23 w 225"/>
                <a:gd name="T89" fmla="*/ 46 h 322"/>
                <a:gd name="T90" fmla="*/ 23 w 225"/>
                <a:gd name="T91" fmla="*/ 45 h 322"/>
                <a:gd name="T92" fmla="*/ 22 w 225"/>
                <a:gd name="T93" fmla="*/ 44 h 322"/>
                <a:gd name="T94" fmla="*/ 21 w 225"/>
                <a:gd name="T95" fmla="*/ 37 h 322"/>
                <a:gd name="T96" fmla="*/ 17 w 225"/>
                <a:gd name="T97" fmla="*/ 32 h 322"/>
                <a:gd name="T98" fmla="*/ 14 w 225"/>
                <a:gd name="T99" fmla="*/ 29 h 322"/>
                <a:gd name="T100" fmla="*/ 11 w 225"/>
                <a:gd name="T101" fmla="*/ 26 h 322"/>
                <a:gd name="T102" fmla="*/ 6 w 225"/>
                <a:gd name="T103" fmla="*/ 25 h 322"/>
                <a:gd name="T104" fmla="*/ 0 w 225"/>
                <a:gd name="T105" fmla="*/ 24 h 322"/>
                <a:gd name="T106" fmla="*/ 0 w 225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322">
                  <a:moveTo>
                    <a:pt x="0" y="8"/>
                  </a:moveTo>
                  <a:lnTo>
                    <a:pt x="191" y="8"/>
                  </a:lnTo>
                  <a:lnTo>
                    <a:pt x="198" y="7"/>
                  </a:lnTo>
                  <a:lnTo>
                    <a:pt x="205" y="6"/>
                  </a:lnTo>
                  <a:lnTo>
                    <a:pt x="210" y="4"/>
                  </a:lnTo>
                  <a:lnTo>
                    <a:pt x="215" y="0"/>
                  </a:lnTo>
                  <a:lnTo>
                    <a:pt x="225" y="0"/>
                  </a:lnTo>
                  <a:lnTo>
                    <a:pt x="225" y="81"/>
                  </a:lnTo>
                  <a:lnTo>
                    <a:pt x="209" y="81"/>
                  </a:lnTo>
                  <a:lnTo>
                    <a:pt x="206" y="73"/>
                  </a:lnTo>
                  <a:lnTo>
                    <a:pt x="204" y="65"/>
                  </a:lnTo>
                  <a:lnTo>
                    <a:pt x="199" y="60"/>
                  </a:lnTo>
                  <a:lnTo>
                    <a:pt x="196" y="54"/>
                  </a:lnTo>
                  <a:lnTo>
                    <a:pt x="187" y="45"/>
                  </a:lnTo>
                  <a:lnTo>
                    <a:pt x="179" y="40"/>
                  </a:lnTo>
                  <a:lnTo>
                    <a:pt x="169" y="35"/>
                  </a:lnTo>
                  <a:lnTo>
                    <a:pt x="160" y="33"/>
                  </a:lnTo>
                  <a:lnTo>
                    <a:pt x="152" y="32"/>
                  </a:lnTo>
                  <a:lnTo>
                    <a:pt x="146" y="32"/>
                  </a:lnTo>
                  <a:lnTo>
                    <a:pt x="90" y="32"/>
                  </a:lnTo>
                  <a:lnTo>
                    <a:pt x="90" y="280"/>
                  </a:lnTo>
                  <a:lnTo>
                    <a:pt x="90" y="284"/>
                  </a:lnTo>
                  <a:lnTo>
                    <a:pt x="91" y="289"/>
                  </a:lnTo>
                  <a:lnTo>
                    <a:pt x="92" y="292"/>
                  </a:lnTo>
                  <a:lnTo>
                    <a:pt x="94" y="297"/>
                  </a:lnTo>
                  <a:lnTo>
                    <a:pt x="98" y="300"/>
                  </a:lnTo>
                  <a:lnTo>
                    <a:pt x="101" y="302"/>
                  </a:lnTo>
                  <a:lnTo>
                    <a:pt x="105" y="304"/>
                  </a:lnTo>
                  <a:lnTo>
                    <a:pt x="111" y="305"/>
                  </a:lnTo>
                  <a:lnTo>
                    <a:pt x="111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1" y="303"/>
                  </a:lnTo>
                  <a:lnTo>
                    <a:pt x="14" y="301"/>
                  </a:lnTo>
                  <a:lnTo>
                    <a:pt x="17" y="298"/>
                  </a:lnTo>
                  <a:lnTo>
                    <a:pt x="21" y="292"/>
                  </a:lnTo>
                  <a:lnTo>
                    <a:pt x="22" y="285"/>
                  </a:lnTo>
                  <a:lnTo>
                    <a:pt x="23" y="284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80"/>
                  </a:lnTo>
                  <a:lnTo>
                    <a:pt x="23" y="50"/>
                  </a:lnTo>
                  <a:lnTo>
                    <a:pt x="23" y="49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2" y="44"/>
                  </a:lnTo>
                  <a:lnTo>
                    <a:pt x="21" y="37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1" y="26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4" name="Freeform 147"/>
            <p:cNvSpPr>
              <a:spLocks noEditPoints="1"/>
            </p:cNvSpPr>
            <p:nvPr/>
          </p:nvSpPr>
          <p:spPr bwMode="auto">
            <a:xfrm>
              <a:off x="1943968" y="671952"/>
              <a:ext cx="123825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5 w 314"/>
                <a:gd name="T19" fmla="*/ 290 h 324"/>
                <a:gd name="T20" fmla="*/ 216 w 314"/>
                <a:gd name="T21" fmla="*/ 312 h 324"/>
                <a:gd name="T22" fmla="*/ 172 w 314"/>
                <a:gd name="T23" fmla="*/ 323 h 324"/>
                <a:gd name="T24" fmla="*/ 128 w 314"/>
                <a:gd name="T25" fmla="*/ 320 h 324"/>
                <a:gd name="T26" fmla="*/ 85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4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40 w 314"/>
                <a:gd name="T47" fmla="*/ 1 h 324"/>
                <a:gd name="T48" fmla="*/ 149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7 w 314"/>
                <a:gd name="T55" fmla="*/ 65 h 324"/>
                <a:gd name="T56" fmla="*/ 77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1 w 314"/>
                <a:gd name="T65" fmla="*/ 278 h 324"/>
                <a:gd name="T66" fmla="*/ 121 w 314"/>
                <a:gd name="T67" fmla="*/ 292 h 324"/>
                <a:gd name="T68" fmla="*/ 148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3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4 w 314"/>
                <a:gd name="T87" fmla="*/ 38 h 324"/>
                <a:gd name="T88" fmla="*/ 181 w 314"/>
                <a:gd name="T89" fmla="*/ 27 h 324"/>
                <a:gd name="T90" fmla="*/ 158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8" y="0"/>
                  </a:moveTo>
                  <a:lnTo>
                    <a:pt x="176" y="1"/>
                  </a:lnTo>
                  <a:lnTo>
                    <a:pt x="192" y="3"/>
                  </a:lnTo>
                  <a:lnTo>
                    <a:pt x="208" y="8"/>
                  </a:lnTo>
                  <a:lnTo>
                    <a:pt x="223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2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1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5" y="290"/>
                  </a:lnTo>
                  <a:lnTo>
                    <a:pt x="241" y="299"/>
                  </a:lnTo>
                  <a:lnTo>
                    <a:pt x="229" y="306"/>
                  </a:lnTo>
                  <a:lnTo>
                    <a:pt x="216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8" y="324"/>
                  </a:lnTo>
                  <a:lnTo>
                    <a:pt x="142" y="323"/>
                  </a:lnTo>
                  <a:lnTo>
                    <a:pt x="128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3" y="299"/>
                  </a:lnTo>
                  <a:lnTo>
                    <a:pt x="61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3" y="229"/>
                  </a:lnTo>
                  <a:lnTo>
                    <a:pt x="7" y="213"/>
                  </a:lnTo>
                  <a:lnTo>
                    <a:pt x="4" y="197"/>
                  </a:lnTo>
                  <a:lnTo>
                    <a:pt x="2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4" y="132"/>
                  </a:lnTo>
                  <a:lnTo>
                    <a:pt x="7" y="117"/>
                  </a:lnTo>
                  <a:lnTo>
                    <a:pt x="12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3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9" y="20"/>
                  </a:lnTo>
                  <a:lnTo>
                    <a:pt x="92" y="12"/>
                  </a:lnTo>
                  <a:lnTo>
                    <a:pt x="106" y="8"/>
                  </a:lnTo>
                  <a:lnTo>
                    <a:pt x="123" y="3"/>
                  </a:lnTo>
                  <a:lnTo>
                    <a:pt x="140" y="1"/>
                  </a:lnTo>
                  <a:lnTo>
                    <a:pt x="158" y="0"/>
                  </a:lnTo>
                  <a:close/>
                  <a:moveTo>
                    <a:pt x="158" y="23"/>
                  </a:moveTo>
                  <a:lnTo>
                    <a:pt x="149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9" y="33"/>
                  </a:lnTo>
                  <a:lnTo>
                    <a:pt x="112" y="38"/>
                  </a:lnTo>
                  <a:lnTo>
                    <a:pt x="105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7" y="65"/>
                  </a:lnTo>
                  <a:lnTo>
                    <a:pt x="84" y="76"/>
                  </a:lnTo>
                  <a:lnTo>
                    <a:pt x="81" y="89"/>
                  </a:lnTo>
                  <a:lnTo>
                    <a:pt x="77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7" y="215"/>
                  </a:lnTo>
                  <a:lnTo>
                    <a:pt x="80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1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1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8" y="299"/>
                  </a:lnTo>
                  <a:lnTo>
                    <a:pt x="158" y="300"/>
                  </a:lnTo>
                  <a:lnTo>
                    <a:pt x="168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3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5" y="278"/>
                  </a:lnTo>
                  <a:lnTo>
                    <a:pt x="219" y="271"/>
                  </a:lnTo>
                  <a:lnTo>
                    <a:pt x="225" y="263"/>
                  </a:lnTo>
                  <a:lnTo>
                    <a:pt x="229" y="253"/>
                  </a:lnTo>
                  <a:lnTo>
                    <a:pt x="233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7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4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8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5" name="Freeform 148"/>
            <p:cNvSpPr>
              <a:spLocks noEditPoints="1"/>
            </p:cNvSpPr>
            <p:nvPr/>
          </p:nvSpPr>
          <p:spPr bwMode="auto">
            <a:xfrm>
              <a:off x="2083668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1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60 w 252"/>
                <a:gd name="T21" fmla="*/ 2 h 319"/>
                <a:gd name="T22" fmla="*/ 194 w 252"/>
                <a:gd name="T23" fmla="*/ 12 h 319"/>
                <a:gd name="T24" fmla="*/ 222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7 w 252"/>
                <a:gd name="T33" fmla="*/ 144 h 319"/>
                <a:gd name="T34" fmla="*/ 228 w 252"/>
                <a:gd name="T35" fmla="*/ 181 h 319"/>
                <a:gd name="T36" fmla="*/ 207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5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7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2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70 w 252"/>
                <a:gd name="T73" fmla="*/ 41 h 319"/>
                <a:gd name="T74" fmla="*/ 160 w 252"/>
                <a:gd name="T75" fmla="*/ 30 h 319"/>
                <a:gd name="T76" fmla="*/ 143 w 252"/>
                <a:gd name="T77" fmla="*/ 24 h 319"/>
                <a:gd name="T78" fmla="*/ 131 w 252"/>
                <a:gd name="T79" fmla="*/ 24 h 319"/>
                <a:gd name="T80" fmla="*/ 121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4" y="302"/>
                  </a:lnTo>
                  <a:lnTo>
                    <a:pt x="7" y="301"/>
                  </a:lnTo>
                  <a:lnTo>
                    <a:pt x="10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1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6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7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46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2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1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1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2" y="300"/>
                  </a:lnTo>
                  <a:lnTo>
                    <a:pt x="107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9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1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21" y="26"/>
                  </a:lnTo>
                  <a:lnTo>
                    <a:pt x="113" y="29"/>
                  </a:lnTo>
                  <a:lnTo>
                    <a:pt x="107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6" name="Freeform 149"/>
            <p:cNvSpPr>
              <a:spLocks noEditPoints="1"/>
            </p:cNvSpPr>
            <p:nvPr/>
          </p:nvSpPr>
          <p:spPr bwMode="auto">
            <a:xfrm>
              <a:off x="2199556" y="671952"/>
              <a:ext cx="123825" cy="128588"/>
            </a:xfrm>
            <a:custGeom>
              <a:avLst/>
              <a:gdLst>
                <a:gd name="T0" fmla="*/ 191 w 313"/>
                <a:gd name="T1" fmla="*/ 3 h 324"/>
                <a:gd name="T2" fmla="*/ 236 w 313"/>
                <a:gd name="T3" fmla="*/ 20 h 324"/>
                <a:gd name="T4" fmla="*/ 272 w 313"/>
                <a:gd name="T5" fmla="*/ 50 h 324"/>
                <a:gd name="T6" fmla="*/ 297 w 313"/>
                <a:gd name="T7" fmla="*/ 89 h 324"/>
                <a:gd name="T8" fmla="*/ 311 w 313"/>
                <a:gd name="T9" fmla="*/ 132 h 324"/>
                <a:gd name="T10" fmla="*/ 313 w 313"/>
                <a:gd name="T11" fmla="*/ 162 h 324"/>
                <a:gd name="T12" fmla="*/ 313 w 313"/>
                <a:gd name="T13" fmla="*/ 163 h 324"/>
                <a:gd name="T14" fmla="*/ 306 w 313"/>
                <a:gd name="T15" fmla="*/ 213 h 324"/>
                <a:gd name="T16" fmla="*/ 287 w 313"/>
                <a:gd name="T17" fmla="*/ 256 h 324"/>
                <a:gd name="T18" fmla="*/ 254 w 313"/>
                <a:gd name="T19" fmla="*/ 290 h 324"/>
                <a:gd name="T20" fmla="*/ 215 w 313"/>
                <a:gd name="T21" fmla="*/ 312 h 324"/>
                <a:gd name="T22" fmla="*/ 172 w 313"/>
                <a:gd name="T23" fmla="*/ 323 h 324"/>
                <a:gd name="T24" fmla="*/ 127 w 313"/>
                <a:gd name="T25" fmla="*/ 320 h 324"/>
                <a:gd name="T26" fmla="*/ 85 w 313"/>
                <a:gd name="T27" fmla="*/ 306 h 324"/>
                <a:gd name="T28" fmla="*/ 47 w 313"/>
                <a:gd name="T29" fmla="*/ 279 h 324"/>
                <a:gd name="T30" fmla="*/ 18 w 313"/>
                <a:gd name="T31" fmla="*/ 242 h 324"/>
                <a:gd name="T32" fmla="*/ 3 w 313"/>
                <a:gd name="T33" fmla="*/ 197 h 324"/>
                <a:gd name="T34" fmla="*/ 0 w 313"/>
                <a:gd name="T35" fmla="*/ 163 h 324"/>
                <a:gd name="T36" fmla="*/ 0 w 313"/>
                <a:gd name="T37" fmla="*/ 162 h 324"/>
                <a:gd name="T38" fmla="*/ 6 w 313"/>
                <a:gd name="T39" fmla="*/ 117 h 324"/>
                <a:gd name="T40" fmla="*/ 24 w 313"/>
                <a:gd name="T41" fmla="*/ 76 h 324"/>
                <a:gd name="T42" fmla="*/ 53 w 313"/>
                <a:gd name="T43" fmla="*/ 39 h 324"/>
                <a:gd name="T44" fmla="*/ 91 w 313"/>
                <a:gd name="T45" fmla="*/ 12 h 324"/>
                <a:gd name="T46" fmla="*/ 139 w 313"/>
                <a:gd name="T47" fmla="*/ 1 h 324"/>
                <a:gd name="T48" fmla="*/ 148 w 313"/>
                <a:gd name="T49" fmla="*/ 24 h 324"/>
                <a:gd name="T50" fmla="*/ 125 w 313"/>
                <a:gd name="T51" fmla="*/ 30 h 324"/>
                <a:gd name="T52" fmla="*/ 104 w 313"/>
                <a:gd name="T53" fmla="*/ 42 h 324"/>
                <a:gd name="T54" fmla="*/ 88 w 313"/>
                <a:gd name="T55" fmla="*/ 65 h 324"/>
                <a:gd name="T56" fmla="*/ 77 w 313"/>
                <a:gd name="T57" fmla="*/ 104 h 324"/>
                <a:gd name="T58" fmla="*/ 74 w 313"/>
                <a:gd name="T59" fmla="*/ 163 h 324"/>
                <a:gd name="T60" fmla="*/ 76 w 313"/>
                <a:gd name="T61" fmla="*/ 215 h 324"/>
                <a:gd name="T62" fmla="*/ 85 w 313"/>
                <a:gd name="T63" fmla="*/ 253 h 324"/>
                <a:gd name="T64" fmla="*/ 100 w 313"/>
                <a:gd name="T65" fmla="*/ 278 h 324"/>
                <a:gd name="T66" fmla="*/ 120 w 313"/>
                <a:gd name="T67" fmla="*/ 292 h 324"/>
                <a:gd name="T68" fmla="*/ 147 w 313"/>
                <a:gd name="T69" fmla="*/ 299 h 324"/>
                <a:gd name="T70" fmla="*/ 177 w 313"/>
                <a:gd name="T71" fmla="*/ 298 h 324"/>
                <a:gd name="T72" fmla="*/ 200 w 313"/>
                <a:gd name="T73" fmla="*/ 289 h 324"/>
                <a:gd name="T74" fmla="*/ 219 w 313"/>
                <a:gd name="T75" fmla="*/ 271 h 324"/>
                <a:gd name="T76" fmla="*/ 232 w 313"/>
                <a:gd name="T77" fmla="*/ 242 h 324"/>
                <a:gd name="T78" fmla="*/ 238 w 313"/>
                <a:gd name="T79" fmla="*/ 200 h 324"/>
                <a:gd name="T80" fmla="*/ 239 w 313"/>
                <a:gd name="T81" fmla="*/ 142 h 324"/>
                <a:gd name="T82" fmla="*/ 234 w 313"/>
                <a:gd name="T83" fmla="*/ 89 h 324"/>
                <a:gd name="T84" fmla="*/ 221 w 313"/>
                <a:gd name="T85" fmla="*/ 55 h 324"/>
                <a:gd name="T86" fmla="*/ 203 w 313"/>
                <a:gd name="T87" fmla="*/ 38 h 324"/>
                <a:gd name="T88" fmla="*/ 181 w 313"/>
                <a:gd name="T89" fmla="*/ 27 h 324"/>
                <a:gd name="T90" fmla="*/ 157 w 313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8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3"/>
                  </a:lnTo>
                  <a:lnTo>
                    <a:pt x="313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6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6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7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8" y="48"/>
                  </a:lnTo>
                  <a:lnTo>
                    <a:pt x="92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0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8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7" name="Freeform 150"/>
            <p:cNvSpPr>
              <a:spLocks noEditPoints="1"/>
            </p:cNvSpPr>
            <p:nvPr/>
          </p:nvSpPr>
          <p:spPr bwMode="auto">
            <a:xfrm>
              <a:off x="23313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3 w 324"/>
                <a:gd name="T21" fmla="*/ 295 h 389"/>
                <a:gd name="T22" fmla="*/ 323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5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8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3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5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7 w 324"/>
                <a:gd name="T83" fmla="*/ 289 h 389"/>
                <a:gd name="T84" fmla="*/ 20 w 324"/>
                <a:gd name="T85" fmla="*/ 289 h 389"/>
                <a:gd name="T86" fmla="*/ 34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1 w 324"/>
                <a:gd name="T93" fmla="*/ 140 h 389"/>
                <a:gd name="T94" fmla="*/ 139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5 w 324"/>
                <a:gd name="T103" fmla="*/ 0 h 389"/>
                <a:gd name="T104" fmla="*/ 197 w 324"/>
                <a:gd name="T105" fmla="*/ 25 h 389"/>
                <a:gd name="T106" fmla="*/ 175 w 324"/>
                <a:gd name="T107" fmla="*/ 41 h 389"/>
                <a:gd name="T108" fmla="*/ 150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5" y="0"/>
                  </a:moveTo>
                  <a:lnTo>
                    <a:pt x="295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4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4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2" y="293"/>
                  </a:lnTo>
                  <a:lnTo>
                    <a:pt x="323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3" y="310"/>
                  </a:lnTo>
                  <a:lnTo>
                    <a:pt x="322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5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8" y="322"/>
                  </a:lnTo>
                  <a:lnTo>
                    <a:pt x="245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6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2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7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3" y="345"/>
                  </a:lnTo>
                  <a:lnTo>
                    <a:pt x="73" y="345"/>
                  </a:lnTo>
                  <a:lnTo>
                    <a:pt x="73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2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6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5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6" y="292"/>
                  </a:lnTo>
                  <a:lnTo>
                    <a:pt x="10" y="290"/>
                  </a:lnTo>
                  <a:lnTo>
                    <a:pt x="17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4" y="286"/>
                  </a:lnTo>
                  <a:lnTo>
                    <a:pt x="39" y="284"/>
                  </a:lnTo>
                  <a:lnTo>
                    <a:pt x="44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1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9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9" y="28"/>
                  </a:lnTo>
                  <a:lnTo>
                    <a:pt x="135" y="24"/>
                  </a:lnTo>
                  <a:lnTo>
                    <a:pt x="130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5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7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50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1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1" y="226"/>
                  </a:lnTo>
                  <a:lnTo>
                    <a:pt x="87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8" name="Freeform 151"/>
            <p:cNvSpPr>
              <a:spLocks/>
            </p:cNvSpPr>
            <p:nvPr/>
          </p:nvSpPr>
          <p:spPr bwMode="auto">
            <a:xfrm>
              <a:off x="2463081" y="671952"/>
              <a:ext cx="109537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9 w 278"/>
                <a:gd name="T5" fmla="*/ 323 h 324"/>
                <a:gd name="T6" fmla="*/ 125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6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5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68 w 278"/>
                <a:gd name="T53" fmla="*/ 24 h 324"/>
                <a:gd name="T54" fmla="*/ 158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5 w 278"/>
                <a:gd name="T65" fmla="*/ 151 h 324"/>
                <a:gd name="T66" fmla="*/ 73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9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4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4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7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4" y="320"/>
                  </a:lnTo>
                  <a:lnTo>
                    <a:pt x="169" y="323"/>
                  </a:lnTo>
                  <a:lnTo>
                    <a:pt x="156" y="324"/>
                  </a:lnTo>
                  <a:lnTo>
                    <a:pt x="139" y="323"/>
                  </a:lnTo>
                  <a:lnTo>
                    <a:pt x="125" y="320"/>
                  </a:lnTo>
                  <a:lnTo>
                    <a:pt x="110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6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6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5" y="65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0" y="17"/>
                  </a:lnTo>
                  <a:lnTo>
                    <a:pt x="92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1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4" y="1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5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79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8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8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6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3" y="158"/>
                  </a:lnTo>
                  <a:lnTo>
                    <a:pt x="73" y="165"/>
                  </a:lnTo>
                  <a:lnTo>
                    <a:pt x="73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2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69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6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4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39" name="Freeform 152"/>
            <p:cNvSpPr>
              <a:spLocks/>
            </p:cNvSpPr>
            <p:nvPr/>
          </p:nvSpPr>
          <p:spPr bwMode="auto">
            <a:xfrm>
              <a:off x="2588493" y="671952"/>
              <a:ext cx="114300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2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1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9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1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4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0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4 w 290"/>
                <a:gd name="T75" fmla="*/ 321 h 324"/>
                <a:gd name="T76" fmla="*/ 239 w 290"/>
                <a:gd name="T77" fmla="*/ 323 h 324"/>
                <a:gd name="T78" fmla="*/ 212 w 290"/>
                <a:gd name="T79" fmla="*/ 315 h 324"/>
                <a:gd name="T80" fmla="*/ 194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4 w 290"/>
                <a:gd name="T93" fmla="*/ 157 h 324"/>
                <a:gd name="T94" fmla="*/ 103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5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5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5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1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1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8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9" y="72"/>
                  </a:lnTo>
                  <a:lnTo>
                    <a:pt x="246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30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8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8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8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2" y="319"/>
                  </a:lnTo>
                  <a:lnTo>
                    <a:pt x="274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9" y="323"/>
                  </a:lnTo>
                  <a:lnTo>
                    <a:pt x="224" y="319"/>
                  </a:lnTo>
                  <a:lnTo>
                    <a:pt x="217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3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4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3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5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5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5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0" name="Freeform 153"/>
            <p:cNvSpPr>
              <a:spLocks/>
            </p:cNvSpPr>
            <p:nvPr/>
          </p:nvSpPr>
          <p:spPr bwMode="auto">
            <a:xfrm>
              <a:off x="2717081" y="675127"/>
              <a:ext cx="127000" cy="123825"/>
            </a:xfrm>
            <a:custGeom>
              <a:avLst/>
              <a:gdLst>
                <a:gd name="T0" fmla="*/ 111 w 320"/>
                <a:gd name="T1" fmla="*/ 0 h 314"/>
                <a:gd name="T2" fmla="*/ 111 w 320"/>
                <a:gd name="T3" fmla="*/ 16 h 314"/>
                <a:gd name="T4" fmla="*/ 110 w 320"/>
                <a:gd name="T5" fmla="*/ 17 h 314"/>
                <a:gd name="T6" fmla="*/ 109 w 320"/>
                <a:gd name="T7" fmla="*/ 17 h 314"/>
                <a:gd name="T8" fmla="*/ 109 w 320"/>
                <a:gd name="T9" fmla="*/ 17 h 314"/>
                <a:gd name="T10" fmla="*/ 107 w 320"/>
                <a:gd name="T11" fmla="*/ 17 h 314"/>
                <a:gd name="T12" fmla="*/ 104 w 320"/>
                <a:gd name="T13" fmla="*/ 18 h 314"/>
                <a:gd name="T14" fmla="*/ 101 w 320"/>
                <a:gd name="T15" fmla="*/ 19 h 314"/>
                <a:gd name="T16" fmla="*/ 95 w 320"/>
                <a:gd name="T17" fmla="*/ 24 h 314"/>
                <a:gd name="T18" fmla="*/ 90 w 320"/>
                <a:gd name="T19" fmla="*/ 34 h 314"/>
                <a:gd name="T20" fmla="*/ 90 w 320"/>
                <a:gd name="T21" fmla="*/ 209 h 314"/>
                <a:gd name="T22" fmla="*/ 232 w 320"/>
                <a:gd name="T23" fmla="*/ 62 h 314"/>
                <a:gd name="T24" fmla="*/ 232 w 320"/>
                <a:gd name="T25" fmla="*/ 37 h 314"/>
                <a:gd name="T26" fmla="*/ 228 w 320"/>
                <a:gd name="T27" fmla="*/ 29 h 314"/>
                <a:gd name="T28" fmla="*/ 224 w 320"/>
                <a:gd name="T29" fmla="*/ 22 h 314"/>
                <a:gd name="T30" fmla="*/ 215 w 320"/>
                <a:gd name="T31" fmla="*/ 17 h 314"/>
                <a:gd name="T32" fmla="*/ 209 w 320"/>
                <a:gd name="T33" fmla="*/ 0 h 314"/>
                <a:gd name="T34" fmla="*/ 320 w 320"/>
                <a:gd name="T35" fmla="*/ 16 h 314"/>
                <a:gd name="T36" fmla="*/ 310 w 320"/>
                <a:gd name="T37" fmla="*/ 18 h 314"/>
                <a:gd name="T38" fmla="*/ 304 w 320"/>
                <a:gd name="T39" fmla="*/ 24 h 314"/>
                <a:gd name="T40" fmla="*/ 299 w 320"/>
                <a:gd name="T41" fmla="*/ 36 h 314"/>
                <a:gd name="T42" fmla="*/ 299 w 320"/>
                <a:gd name="T43" fmla="*/ 38 h 314"/>
                <a:gd name="T44" fmla="*/ 299 w 320"/>
                <a:gd name="T45" fmla="*/ 42 h 314"/>
                <a:gd name="T46" fmla="*/ 299 w 320"/>
                <a:gd name="T47" fmla="*/ 273 h 314"/>
                <a:gd name="T48" fmla="*/ 299 w 320"/>
                <a:gd name="T49" fmla="*/ 276 h 314"/>
                <a:gd name="T50" fmla="*/ 301 w 320"/>
                <a:gd name="T51" fmla="*/ 284 h 314"/>
                <a:gd name="T52" fmla="*/ 306 w 320"/>
                <a:gd name="T53" fmla="*/ 293 h 314"/>
                <a:gd name="T54" fmla="*/ 314 w 320"/>
                <a:gd name="T55" fmla="*/ 296 h 314"/>
                <a:gd name="T56" fmla="*/ 320 w 320"/>
                <a:gd name="T57" fmla="*/ 314 h 314"/>
                <a:gd name="T58" fmla="*/ 209 w 320"/>
                <a:gd name="T59" fmla="*/ 297 h 314"/>
                <a:gd name="T60" fmla="*/ 217 w 320"/>
                <a:gd name="T61" fmla="*/ 295 h 314"/>
                <a:gd name="T62" fmla="*/ 223 w 320"/>
                <a:gd name="T63" fmla="*/ 292 h 314"/>
                <a:gd name="T64" fmla="*/ 229 w 320"/>
                <a:gd name="T65" fmla="*/ 283 h 314"/>
                <a:gd name="T66" fmla="*/ 230 w 320"/>
                <a:gd name="T67" fmla="*/ 277 h 314"/>
                <a:gd name="T68" fmla="*/ 232 w 320"/>
                <a:gd name="T69" fmla="*/ 272 h 314"/>
                <a:gd name="T70" fmla="*/ 229 w 320"/>
                <a:gd name="T71" fmla="*/ 101 h 314"/>
                <a:gd name="T72" fmla="*/ 90 w 320"/>
                <a:gd name="T73" fmla="*/ 272 h 314"/>
                <a:gd name="T74" fmla="*/ 91 w 320"/>
                <a:gd name="T75" fmla="*/ 281 h 314"/>
                <a:gd name="T76" fmla="*/ 94 w 320"/>
                <a:gd name="T77" fmla="*/ 289 h 314"/>
                <a:gd name="T78" fmla="*/ 101 w 320"/>
                <a:gd name="T79" fmla="*/ 294 h 314"/>
                <a:gd name="T80" fmla="*/ 111 w 320"/>
                <a:gd name="T81" fmla="*/ 297 h 314"/>
                <a:gd name="T82" fmla="*/ 0 w 320"/>
                <a:gd name="T83" fmla="*/ 314 h 314"/>
                <a:gd name="T84" fmla="*/ 6 w 320"/>
                <a:gd name="T85" fmla="*/ 296 h 314"/>
                <a:gd name="T86" fmla="*/ 14 w 320"/>
                <a:gd name="T87" fmla="*/ 293 h 314"/>
                <a:gd name="T88" fmla="*/ 21 w 320"/>
                <a:gd name="T89" fmla="*/ 284 h 314"/>
                <a:gd name="T90" fmla="*/ 23 w 320"/>
                <a:gd name="T91" fmla="*/ 276 h 314"/>
                <a:gd name="T92" fmla="*/ 23 w 320"/>
                <a:gd name="T93" fmla="*/ 273 h 314"/>
                <a:gd name="T94" fmla="*/ 23 w 320"/>
                <a:gd name="T95" fmla="*/ 42 h 314"/>
                <a:gd name="T96" fmla="*/ 23 w 320"/>
                <a:gd name="T97" fmla="*/ 38 h 314"/>
                <a:gd name="T98" fmla="*/ 22 w 320"/>
                <a:gd name="T99" fmla="*/ 36 h 314"/>
                <a:gd name="T100" fmla="*/ 17 w 320"/>
                <a:gd name="T101" fmla="*/ 24 h 314"/>
                <a:gd name="T102" fmla="*/ 11 w 320"/>
                <a:gd name="T103" fmla="*/ 18 h 314"/>
                <a:gd name="T104" fmla="*/ 0 w 320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1" y="19"/>
                  </a:lnTo>
                  <a:lnTo>
                    <a:pt x="99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90" y="34"/>
                  </a:lnTo>
                  <a:lnTo>
                    <a:pt x="90" y="42"/>
                  </a:lnTo>
                  <a:lnTo>
                    <a:pt x="90" y="209"/>
                  </a:lnTo>
                  <a:lnTo>
                    <a:pt x="92" y="209"/>
                  </a:lnTo>
                  <a:lnTo>
                    <a:pt x="232" y="62"/>
                  </a:lnTo>
                  <a:lnTo>
                    <a:pt x="232" y="42"/>
                  </a:lnTo>
                  <a:lnTo>
                    <a:pt x="232" y="37"/>
                  </a:lnTo>
                  <a:lnTo>
                    <a:pt x="230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4" y="22"/>
                  </a:lnTo>
                  <a:lnTo>
                    <a:pt x="219" y="19"/>
                  </a:lnTo>
                  <a:lnTo>
                    <a:pt x="215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16"/>
                  </a:lnTo>
                  <a:lnTo>
                    <a:pt x="314" y="17"/>
                  </a:lnTo>
                  <a:lnTo>
                    <a:pt x="310" y="18"/>
                  </a:lnTo>
                  <a:lnTo>
                    <a:pt x="306" y="21"/>
                  </a:lnTo>
                  <a:lnTo>
                    <a:pt x="304" y="24"/>
                  </a:lnTo>
                  <a:lnTo>
                    <a:pt x="301" y="29"/>
                  </a:lnTo>
                  <a:lnTo>
                    <a:pt x="299" y="36"/>
                  </a:lnTo>
                  <a:lnTo>
                    <a:pt x="299" y="37"/>
                  </a:lnTo>
                  <a:lnTo>
                    <a:pt x="299" y="38"/>
                  </a:lnTo>
                  <a:lnTo>
                    <a:pt x="299" y="41"/>
                  </a:lnTo>
                  <a:lnTo>
                    <a:pt x="299" y="42"/>
                  </a:lnTo>
                  <a:lnTo>
                    <a:pt x="299" y="272"/>
                  </a:lnTo>
                  <a:lnTo>
                    <a:pt x="299" y="273"/>
                  </a:lnTo>
                  <a:lnTo>
                    <a:pt x="299" y="275"/>
                  </a:lnTo>
                  <a:lnTo>
                    <a:pt x="299" y="276"/>
                  </a:lnTo>
                  <a:lnTo>
                    <a:pt x="299" y="277"/>
                  </a:lnTo>
                  <a:lnTo>
                    <a:pt x="301" y="284"/>
                  </a:lnTo>
                  <a:lnTo>
                    <a:pt x="304" y="290"/>
                  </a:lnTo>
                  <a:lnTo>
                    <a:pt x="306" y="293"/>
                  </a:lnTo>
                  <a:lnTo>
                    <a:pt x="310" y="295"/>
                  </a:lnTo>
                  <a:lnTo>
                    <a:pt x="314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4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3" y="292"/>
                  </a:lnTo>
                  <a:lnTo>
                    <a:pt x="227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2" y="274"/>
                  </a:lnTo>
                  <a:lnTo>
                    <a:pt x="232" y="272"/>
                  </a:lnTo>
                  <a:lnTo>
                    <a:pt x="232" y="101"/>
                  </a:lnTo>
                  <a:lnTo>
                    <a:pt x="229" y="101"/>
                  </a:lnTo>
                  <a:lnTo>
                    <a:pt x="90" y="248"/>
                  </a:lnTo>
                  <a:lnTo>
                    <a:pt x="90" y="272"/>
                  </a:lnTo>
                  <a:lnTo>
                    <a:pt x="90" y="276"/>
                  </a:lnTo>
                  <a:lnTo>
                    <a:pt x="91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8" y="292"/>
                  </a:lnTo>
                  <a:lnTo>
                    <a:pt x="101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1" y="295"/>
                  </a:lnTo>
                  <a:lnTo>
                    <a:pt x="14" y="293"/>
                  </a:lnTo>
                  <a:lnTo>
                    <a:pt x="17" y="290"/>
                  </a:lnTo>
                  <a:lnTo>
                    <a:pt x="21" y="284"/>
                  </a:lnTo>
                  <a:lnTo>
                    <a:pt x="22" y="277"/>
                  </a:lnTo>
                  <a:lnTo>
                    <a:pt x="23" y="276"/>
                  </a:lnTo>
                  <a:lnTo>
                    <a:pt x="23" y="275"/>
                  </a:lnTo>
                  <a:lnTo>
                    <a:pt x="23" y="273"/>
                  </a:lnTo>
                  <a:lnTo>
                    <a:pt x="23" y="272"/>
                  </a:lnTo>
                  <a:lnTo>
                    <a:pt x="23" y="42"/>
                  </a:lnTo>
                  <a:lnTo>
                    <a:pt x="23" y="41"/>
                  </a:lnTo>
                  <a:lnTo>
                    <a:pt x="23" y="38"/>
                  </a:lnTo>
                  <a:lnTo>
                    <a:pt x="23" y="37"/>
                  </a:lnTo>
                  <a:lnTo>
                    <a:pt x="22" y="36"/>
                  </a:lnTo>
                  <a:lnTo>
                    <a:pt x="21" y="29"/>
                  </a:lnTo>
                  <a:lnTo>
                    <a:pt x="17" y="24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1" name="Freeform 154"/>
            <p:cNvSpPr>
              <a:spLocks noEditPoints="1"/>
            </p:cNvSpPr>
            <p:nvPr/>
          </p:nvSpPr>
          <p:spPr bwMode="auto">
            <a:xfrm>
              <a:off x="2858368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90 w 319"/>
                <a:gd name="T7" fmla="*/ 169 h 449"/>
                <a:gd name="T8" fmla="*/ 230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10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0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6 w 319"/>
                <a:gd name="T41" fmla="*/ 152 h 449"/>
                <a:gd name="T42" fmla="*/ 173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7 w 319"/>
                <a:gd name="T55" fmla="*/ 31 h 449"/>
                <a:gd name="T56" fmla="*/ 182 w 319"/>
                <a:gd name="T57" fmla="*/ 16 h 449"/>
                <a:gd name="T58" fmla="*/ 197 w 319"/>
                <a:gd name="T59" fmla="*/ 3 h 449"/>
                <a:gd name="T60" fmla="*/ 232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50 w 319"/>
                <a:gd name="T73" fmla="*/ 102 h 449"/>
                <a:gd name="T74" fmla="*/ 112 w 319"/>
                <a:gd name="T75" fmla="*/ 92 h 449"/>
                <a:gd name="T76" fmla="*/ 82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7 w 319"/>
                <a:gd name="T87" fmla="*/ 26 h 449"/>
                <a:gd name="T88" fmla="*/ 123 w 319"/>
                <a:gd name="T89" fmla="*/ 35 h 449"/>
                <a:gd name="T90" fmla="*/ 113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9" y="156"/>
                  </a:lnTo>
                  <a:lnTo>
                    <a:pt x="95" y="159"/>
                  </a:lnTo>
                  <a:lnTo>
                    <a:pt x="92" y="163"/>
                  </a:lnTo>
                  <a:lnTo>
                    <a:pt x="90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5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10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10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7" y="430"/>
                  </a:lnTo>
                  <a:lnTo>
                    <a:pt x="219" y="429"/>
                  </a:lnTo>
                  <a:lnTo>
                    <a:pt x="223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6" y="431"/>
                  </a:lnTo>
                  <a:lnTo>
                    <a:pt x="10" y="430"/>
                  </a:lnTo>
                  <a:lnTo>
                    <a:pt x="14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4" y="156"/>
                  </a:lnTo>
                  <a:lnTo>
                    <a:pt x="10" y="153"/>
                  </a:lnTo>
                  <a:lnTo>
                    <a:pt x="6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7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8" y="54"/>
                  </a:lnTo>
                  <a:lnTo>
                    <a:pt x="224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2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3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5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5"/>
                  </a:lnTo>
                  <a:lnTo>
                    <a:pt x="191" y="34"/>
                  </a:lnTo>
                  <a:lnTo>
                    <a:pt x="187" y="31"/>
                  </a:lnTo>
                  <a:lnTo>
                    <a:pt x="185" y="28"/>
                  </a:lnTo>
                  <a:lnTo>
                    <a:pt x="184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6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7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7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3" y="16"/>
                  </a:lnTo>
                  <a:lnTo>
                    <a:pt x="246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5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4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7" y="100"/>
                  </a:lnTo>
                  <a:lnTo>
                    <a:pt x="179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0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20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9" y="83"/>
                  </a:lnTo>
                  <a:lnTo>
                    <a:pt x="92" y="77"/>
                  </a:lnTo>
                  <a:lnTo>
                    <a:pt x="86" y="72"/>
                  </a:lnTo>
                  <a:lnTo>
                    <a:pt x="82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3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2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2" y="10"/>
                  </a:lnTo>
                  <a:lnTo>
                    <a:pt x="88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9" y="5"/>
                  </a:lnTo>
                  <a:lnTo>
                    <a:pt x="133" y="9"/>
                  </a:lnTo>
                  <a:lnTo>
                    <a:pt x="137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8" y="19"/>
                  </a:lnTo>
                  <a:lnTo>
                    <a:pt x="138" y="20"/>
                  </a:lnTo>
                  <a:lnTo>
                    <a:pt x="138" y="23"/>
                  </a:lnTo>
                  <a:lnTo>
                    <a:pt x="137" y="26"/>
                  </a:lnTo>
                  <a:lnTo>
                    <a:pt x="136" y="28"/>
                  </a:lnTo>
                  <a:lnTo>
                    <a:pt x="133" y="29"/>
                  </a:lnTo>
                  <a:lnTo>
                    <a:pt x="129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9" y="36"/>
                  </a:lnTo>
                  <a:lnTo>
                    <a:pt x="117" y="36"/>
                  </a:lnTo>
                  <a:lnTo>
                    <a:pt x="113" y="35"/>
                  </a:lnTo>
                  <a:lnTo>
                    <a:pt x="111" y="34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1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9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9" y="39"/>
                  </a:lnTo>
                  <a:lnTo>
                    <a:pt x="90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1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1" y="62"/>
                  </a:lnTo>
                  <a:lnTo>
                    <a:pt x="130" y="64"/>
                  </a:lnTo>
                  <a:lnTo>
                    <a:pt x="139" y="66"/>
                  </a:lnTo>
                  <a:lnTo>
                    <a:pt x="150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2" name="Freeform 155"/>
            <p:cNvSpPr>
              <a:spLocks/>
            </p:cNvSpPr>
            <p:nvPr/>
          </p:nvSpPr>
          <p:spPr bwMode="auto">
            <a:xfrm>
              <a:off x="3059981" y="671952"/>
              <a:ext cx="88900" cy="127000"/>
            </a:xfrm>
            <a:custGeom>
              <a:avLst/>
              <a:gdLst>
                <a:gd name="T0" fmla="*/ 0 w 224"/>
                <a:gd name="T1" fmla="*/ 8 h 322"/>
                <a:gd name="T2" fmla="*/ 190 w 224"/>
                <a:gd name="T3" fmla="*/ 8 h 322"/>
                <a:gd name="T4" fmla="*/ 197 w 224"/>
                <a:gd name="T5" fmla="*/ 7 h 322"/>
                <a:gd name="T6" fmla="*/ 203 w 224"/>
                <a:gd name="T7" fmla="*/ 6 h 322"/>
                <a:gd name="T8" fmla="*/ 208 w 224"/>
                <a:gd name="T9" fmla="*/ 4 h 322"/>
                <a:gd name="T10" fmla="*/ 214 w 224"/>
                <a:gd name="T11" fmla="*/ 0 h 322"/>
                <a:gd name="T12" fmla="*/ 224 w 224"/>
                <a:gd name="T13" fmla="*/ 0 h 322"/>
                <a:gd name="T14" fmla="*/ 224 w 224"/>
                <a:gd name="T15" fmla="*/ 81 h 322"/>
                <a:gd name="T16" fmla="*/ 208 w 224"/>
                <a:gd name="T17" fmla="*/ 81 h 322"/>
                <a:gd name="T18" fmla="*/ 205 w 224"/>
                <a:gd name="T19" fmla="*/ 73 h 322"/>
                <a:gd name="T20" fmla="*/ 202 w 224"/>
                <a:gd name="T21" fmla="*/ 65 h 322"/>
                <a:gd name="T22" fmla="*/ 198 w 224"/>
                <a:gd name="T23" fmla="*/ 60 h 322"/>
                <a:gd name="T24" fmla="*/ 194 w 224"/>
                <a:gd name="T25" fmla="*/ 54 h 322"/>
                <a:gd name="T26" fmla="*/ 186 w 224"/>
                <a:gd name="T27" fmla="*/ 45 h 322"/>
                <a:gd name="T28" fmla="*/ 177 w 224"/>
                <a:gd name="T29" fmla="*/ 40 h 322"/>
                <a:gd name="T30" fmla="*/ 168 w 224"/>
                <a:gd name="T31" fmla="*/ 35 h 322"/>
                <a:gd name="T32" fmla="*/ 159 w 224"/>
                <a:gd name="T33" fmla="*/ 33 h 322"/>
                <a:gd name="T34" fmla="*/ 150 w 224"/>
                <a:gd name="T35" fmla="*/ 32 h 322"/>
                <a:gd name="T36" fmla="*/ 145 w 224"/>
                <a:gd name="T37" fmla="*/ 32 h 322"/>
                <a:gd name="T38" fmla="*/ 88 w 224"/>
                <a:gd name="T39" fmla="*/ 32 h 322"/>
                <a:gd name="T40" fmla="*/ 88 w 224"/>
                <a:gd name="T41" fmla="*/ 280 h 322"/>
                <a:gd name="T42" fmla="*/ 88 w 224"/>
                <a:gd name="T43" fmla="*/ 284 h 322"/>
                <a:gd name="T44" fmla="*/ 89 w 224"/>
                <a:gd name="T45" fmla="*/ 289 h 322"/>
                <a:gd name="T46" fmla="*/ 91 w 224"/>
                <a:gd name="T47" fmla="*/ 292 h 322"/>
                <a:gd name="T48" fmla="*/ 92 w 224"/>
                <a:gd name="T49" fmla="*/ 297 h 322"/>
                <a:gd name="T50" fmla="*/ 96 w 224"/>
                <a:gd name="T51" fmla="*/ 300 h 322"/>
                <a:gd name="T52" fmla="*/ 100 w 224"/>
                <a:gd name="T53" fmla="*/ 302 h 322"/>
                <a:gd name="T54" fmla="*/ 104 w 224"/>
                <a:gd name="T55" fmla="*/ 304 h 322"/>
                <a:gd name="T56" fmla="*/ 110 w 224"/>
                <a:gd name="T57" fmla="*/ 305 h 322"/>
                <a:gd name="T58" fmla="*/ 110 w 224"/>
                <a:gd name="T59" fmla="*/ 322 h 322"/>
                <a:gd name="T60" fmla="*/ 0 w 224"/>
                <a:gd name="T61" fmla="*/ 322 h 322"/>
                <a:gd name="T62" fmla="*/ 0 w 224"/>
                <a:gd name="T63" fmla="*/ 305 h 322"/>
                <a:gd name="T64" fmla="*/ 5 w 224"/>
                <a:gd name="T65" fmla="*/ 304 h 322"/>
                <a:gd name="T66" fmla="*/ 10 w 224"/>
                <a:gd name="T67" fmla="*/ 303 h 322"/>
                <a:gd name="T68" fmla="*/ 13 w 224"/>
                <a:gd name="T69" fmla="*/ 301 h 322"/>
                <a:gd name="T70" fmla="*/ 15 w 224"/>
                <a:gd name="T71" fmla="*/ 298 h 322"/>
                <a:gd name="T72" fmla="*/ 19 w 224"/>
                <a:gd name="T73" fmla="*/ 292 h 322"/>
                <a:gd name="T74" fmla="*/ 21 w 224"/>
                <a:gd name="T75" fmla="*/ 285 h 322"/>
                <a:gd name="T76" fmla="*/ 21 w 224"/>
                <a:gd name="T77" fmla="*/ 284 h 322"/>
                <a:gd name="T78" fmla="*/ 21 w 224"/>
                <a:gd name="T79" fmla="*/ 283 h 322"/>
                <a:gd name="T80" fmla="*/ 21 w 224"/>
                <a:gd name="T81" fmla="*/ 281 h 322"/>
                <a:gd name="T82" fmla="*/ 21 w 224"/>
                <a:gd name="T83" fmla="*/ 280 h 322"/>
                <a:gd name="T84" fmla="*/ 21 w 224"/>
                <a:gd name="T85" fmla="*/ 50 h 322"/>
                <a:gd name="T86" fmla="*/ 21 w 224"/>
                <a:gd name="T87" fmla="*/ 49 h 322"/>
                <a:gd name="T88" fmla="*/ 21 w 224"/>
                <a:gd name="T89" fmla="*/ 46 h 322"/>
                <a:gd name="T90" fmla="*/ 21 w 224"/>
                <a:gd name="T91" fmla="*/ 45 h 322"/>
                <a:gd name="T92" fmla="*/ 21 w 224"/>
                <a:gd name="T93" fmla="*/ 44 h 322"/>
                <a:gd name="T94" fmla="*/ 19 w 224"/>
                <a:gd name="T95" fmla="*/ 37 h 322"/>
                <a:gd name="T96" fmla="*/ 15 w 224"/>
                <a:gd name="T97" fmla="*/ 32 h 322"/>
                <a:gd name="T98" fmla="*/ 13 w 224"/>
                <a:gd name="T99" fmla="*/ 29 h 322"/>
                <a:gd name="T100" fmla="*/ 10 w 224"/>
                <a:gd name="T101" fmla="*/ 26 h 322"/>
                <a:gd name="T102" fmla="*/ 5 w 224"/>
                <a:gd name="T103" fmla="*/ 25 h 322"/>
                <a:gd name="T104" fmla="*/ 0 w 224"/>
                <a:gd name="T105" fmla="*/ 24 h 322"/>
                <a:gd name="T106" fmla="*/ 0 w 224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322">
                  <a:moveTo>
                    <a:pt x="0" y="8"/>
                  </a:moveTo>
                  <a:lnTo>
                    <a:pt x="190" y="8"/>
                  </a:lnTo>
                  <a:lnTo>
                    <a:pt x="197" y="7"/>
                  </a:lnTo>
                  <a:lnTo>
                    <a:pt x="203" y="6"/>
                  </a:lnTo>
                  <a:lnTo>
                    <a:pt x="208" y="4"/>
                  </a:lnTo>
                  <a:lnTo>
                    <a:pt x="214" y="0"/>
                  </a:lnTo>
                  <a:lnTo>
                    <a:pt x="224" y="0"/>
                  </a:lnTo>
                  <a:lnTo>
                    <a:pt x="224" y="81"/>
                  </a:lnTo>
                  <a:lnTo>
                    <a:pt x="208" y="81"/>
                  </a:lnTo>
                  <a:lnTo>
                    <a:pt x="205" y="73"/>
                  </a:lnTo>
                  <a:lnTo>
                    <a:pt x="202" y="65"/>
                  </a:lnTo>
                  <a:lnTo>
                    <a:pt x="198" y="60"/>
                  </a:lnTo>
                  <a:lnTo>
                    <a:pt x="194" y="54"/>
                  </a:lnTo>
                  <a:lnTo>
                    <a:pt x="186" y="45"/>
                  </a:lnTo>
                  <a:lnTo>
                    <a:pt x="177" y="40"/>
                  </a:lnTo>
                  <a:lnTo>
                    <a:pt x="168" y="35"/>
                  </a:lnTo>
                  <a:lnTo>
                    <a:pt x="159" y="33"/>
                  </a:lnTo>
                  <a:lnTo>
                    <a:pt x="150" y="32"/>
                  </a:lnTo>
                  <a:lnTo>
                    <a:pt x="145" y="32"/>
                  </a:lnTo>
                  <a:lnTo>
                    <a:pt x="88" y="32"/>
                  </a:lnTo>
                  <a:lnTo>
                    <a:pt x="88" y="280"/>
                  </a:lnTo>
                  <a:lnTo>
                    <a:pt x="88" y="284"/>
                  </a:lnTo>
                  <a:lnTo>
                    <a:pt x="89" y="289"/>
                  </a:lnTo>
                  <a:lnTo>
                    <a:pt x="91" y="292"/>
                  </a:lnTo>
                  <a:lnTo>
                    <a:pt x="92" y="297"/>
                  </a:lnTo>
                  <a:lnTo>
                    <a:pt x="96" y="300"/>
                  </a:lnTo>
                  <a:lnTo>
                    <a:pt x="100" y="302"/>
                  </a:lnTo>
                  <a:lnTo>
                    <a:pt x="104" y="304"/>
                  </a:lnTo>
                  <a:lnTo>
                    <a:pt x="110" y="305"/>
                  </a:lnTo>
                  <a:lnTo>
                    <a:pt x="110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5" y="298"/>
                  </a:lnTo>
                  <a:lnTo>
                    <a:pt x="19" y="292"/>
                  </a:lnTo>
                  <a:lnTo>
                    <a:pt x="21" y="285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50"/>
                  </a:lnTo>
                  <a:lnTo>
                    <a:pt x="21" y="49"/>
                  </a:lnTo>
                  <a:lnTo>
                    <a:pt x="21" y="46"/>
                  </a:lnTo>
                  <a:lnTo>
                    <a:pt x="21" y="45"/>
                  </a:lnTo>
                  <a:lnTo>
                    <a:pt x="21" y="44"/>
                  </a:lnTo>
                  <a:lnTo>
                    <a:pt x="19" y="37"/>
                  </a:lnTo>
                  <a:lnTo>
                    <a:pt x="15" y="32"/>
                  </a:lnTo>
                  <a:lnTo>
                    <a:pt x="13" y="29"/>
                  </a:lnTo>
                  <a:lnTo>
                    <a:pt x="10" y="26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3" name="Freeform 156"/>
            <p:cNvSpPr>
              <a:spLocks noEditPoints="1"/>
            </p:cNvSpPr>
            <p:nvPr/>
          </p:nvSpPr>
          <p:spPr bwMode="auto">
            <a:xfrm>
              <a:off x="3159993" y="671952"/>
              <a:ext cx="123825" cy="128588"/>
            </a:xfrm>
            <a:custGeom>
              <a:avLst/>
              <a:gdLst>
                <a:gd name="T0" fmla="*/ 191 w 314"/>
                <a:gd name="T1" fmla="*/ 3 h 324"/>
                <a:gd name="T2" fmla="*/ 236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5 w 314"/>
                <a:gd name="T27" fmla="*/ 306 h 324"/>
                <a:gd name="T28" fmla="*/ 47 w 314"/>
                <a:gd name="T29" fmla="*/ 279 h 324"/>
                <a:gd name="T30" fmla="*/ 18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6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39 w 314"/>
                <a:gd name="T47" fmla="*/ 1 h 324"/>
                <a:gd name="T48" fmla="*/ 149 w 314"/>
                <a:gd name="T49" fmla="*/ 24 h 324"/>
                <a:gd name="T50" fmla="*/ 126 w 314"/>
                <a:gd name="T51" fmla="*/ 30 h 324"/>
                <a:gd name="T52" fmla="*/ 104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6 w 314"/>
                <a:gd name="T61" fmla="*/ 215 h 324"/>
                <a:gd name="T62" fmla="*/ 85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2 w 314"/>
                <a:gd name="T77" fmla="*/ 242 h 324"/>
                <a:gd name="T78" fmla="*/ 238 w 314"/>
                <a:gd name="T79" fmla="*/ 200 h 324"/>
                <a:gd name="T80" fmla="*/ 239 w 314"/>
                <a:gd name="T81" fmla="*/ 142 h 324"/>
                <a:gd name="T82" fmla="*/ 234 w 314"/>
                <a:gd name="T83" fmla="*/ 89 h 324"/>
                <a:gd name="T84" fmla="*/ 222 w 314"/>
                <a:gd name="T85" fmla="*/ 55 h 324"/>
                <a:gd name="T86" fmla="*/ 203 w 314"/>
                <a:gd name="T87" fmla="*/ 38 h 324"/>
                <a:gd name="T88" fmla="*/ 181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2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9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6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40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2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4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4" name="Freeform 157"/>
            <p:cNvSpPr>
              <a:spLocks/>
            </p:cNvSpPr>
            <p:nvPr/>
          </p:nvSpPr>
          <p:spPr bwMode="auto">
            <a:xfrm>
              <a:off x="3299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4 w 278"/>
                <a:gd name="T15" fmla="*/ 195 h 324"/>
                <a:gd name="T16" fmla="*/ 1 w 278"/>
                <a:gd name="T17" fmla="*/ 142 h 324"/>
                <a:gd name="T18" fmla="*/ 13 w 278"/>
                <a:gd name="T19" fmla="*/ 93 h 324"/>
                <a:gd name="T20" fmla="*/ 35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8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9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90 w 278"/>
                <a:gd name="T71" fmla="*/ 246 h 324"/>
                <a:gd name="T72" fmla="*/ 109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6 w 278"/>
                <a:gd name="T79" fmla="*/ 289 h 324"/>
                <a:gd name="T80" fmla="*/ 220 w 278"/>
                <a:gd name="T81" fmla="*/ 280 h 324"/>
                <a:gd name="T82" fmla="*/ 244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4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1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3" y="228"/>
                  </a:lnTo>
                  <a:lnTo>
                    <a:pt x="7" y="212"/>
                  </a:lnTo>
                  <a:lnTo>
                    <a:pt x="4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4" y="124"/>
                  </a:lnTo>
                  <a:lnTo>
                    <a:pt x="7" y="107"/>
                  </a:lnTo>
                  <a:lnTo>
                    <a:pt x="13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9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0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9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1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90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9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7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6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4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5" name="Freeform 158"/>
            <p:cNvSpPr>
              <a:spLocks/>
            </p:cNvSpPr>
            <p:nvPr/>
          </p:nvSpPr>
          <p:spPr bwMode="auto">
            <a:xfrm>
              <a:off x="3425106" y="675127"/>
              <a:ext cx="112712" cy="125413"/>
            </a:xfrm>
            <a:custGeom>
              <a:avLst/>
              <a:gdLst>
                <a:gd name="T0" fmla="*/ 127 w 286"/>
                <a:gd name="T1" fmla="*/ 16 h 319"/>
                <a:gd name="T2" fmla="*/ 123 w 286"/>
                <a:gd name="T3" fmla="*/ 16 h 319"/>
                <a:gd name="T4" fmla="*/ 111 w 286"/>
                <a:gd name="T5" fmla="*/ 23 h 319"/>
                <a:gd name="T6" fmla="*/ 108 w 286"/>
                <a:gd name="T7" fmla="*/ 32 h 319"/>
                <a:gd name="T8" fmla="*/ 112 w 286"/>
                <a:gd name="T9" fmla="*/ 44 h 319"/>
                <a:gd name="T10" fmla="*/ 184 w 286"/>
                <a:gd name="T11" fmla="*/ 161 h 319"/>
                <a:gd name="T12" fmla="*/ 230 w 286"/>
                <a:gd name="T13" fmla="*/ 54 h 319"/>
                <a:gd name="T14" fmla="*/ 231 w 286"/>
                <a:gd name="T15" fmla="*/ 50 h 319"/>
                <a:gd name="T16" fmla="*/ 232 w 286"/>
                <a:gd name="T17" fmla="*/ 46 h 319"/>
                <a:gd name="T18" fmla="*/ 233 w 286"/>
                <a:gd name="T19" fmla="*/ 38 h 319"/>
                <a:gd name="T20" fmla="*/ 232 w 286"/>
                <a:gd name="T21" fmla="*/ 28 h 319"/>
                <a:gd name="T22" fmla="*/ 219 w 286"/>
                <a:gd name="T23" fmla="*/ 19 h 319"/>
                <a:gd name="T24" fmla="*/ 208 w 286"/>
                <a:gd name="T25" fmla="*/ 17 h 319"/>
                <a:gd name="T26" fmla="*/ 203 w 286"/>
                <a:gd name="T27" fmla="*/ 0 h 319"/>
                <a:gd name="T28" fmla="*/ 280 w 286"/>
                <a:gd name="T29" fmla="*/ 18 h 319"/>
                <a:gd name="T30" fmla="*/ 268 w 286"/>
                <a:gd name="T31" fmla="*/ 28 h 319"/>
                <a:gd name="T32" fmla="*/ 258 w 286"/>
                <a:gd name="T33" fmla="*/ 47 h 319"/>
                <a:gd name="T34" fmla="*/ 257 w 286"/>
                <a:gd name="T35" fmla="*/ 51 h 319"/>
                <a:gd name="T36" fmla="*/ 163 w 286"/>
                <a:gd name="T37" fmla="*/ 267 h 319"/>
                <a:gd name="T38" fmla="*/ 136 w 286"/>
                <a:gd name="T39" fmla="*/ 300 h 319"/>
                <a:gd name="T40" fmla="*/ 115 w 286"/>
                <a:gd name="T41" fmla="*/ 312 h 319"/>
                <a:gd name="T42" fmla="*/ 89 w 286"/>
                <a:gd name="T43" fmla="*/ 318 h 319"/>
                <a:gd name="T44" fmla="*/ 59 w 286"/>
                <a:gd name="T45" fmla="*/ 316 h 319"/>
                <a:gd name="T46" fmla="*/ 38 w 286"/>
                <a:gd name="T47" fmla="*/ 307 h 319"/>
                <a:gd name="T48" fmla="*/ 27 w 286"/>
                <a:gd name="T49" fmla="*/ 296 h 319"/>
                <a:gd name="T50" fmla="*/ 20 w 286"/>
                <a:gd name="T51" fmla="*/ 280 h 319"/>
                <a:gd name="T52" fmla="*/ 20 w 286"/>
                <a:gd name="T53" fmla="*/ 273 h 319"/>
                <a:gd name="T54" fmla="*/ 21 w 286"/>
                <a:gd name="T55" fmla="*/ 264 h 319"/>
                <a:gd name="T56" fmla="*/ 30 w 286"/>
                <a:gd name="T57" fmla="*/ 248 h 319"/>
                <a:gd name="T58" fmla="*/ 47 w 286"/>
                <a:gd name="T59" fmla="*/ 239 h 319"/>
                <a:gd name="T60" fmla="*/ 66 w 286"/>
                <a:gd name="T61" fmla="*/ 239 h 319"/>
                <a:gd name="T62" fmla="*/ 80 w 286"/>
                <a:gd name="T63" fmla="*/ 248 h 319"/>
                <a:gd name="T64" fmla="*/ 88 w 286"/>
                <a:gd name="T65" fmla="*/ 262 h 319"/>
                <a:gd name="T66" fmla="*/ 89 w 286"/>
                <a:gd name="T67" fmla="*/ 268 h 319"/>
                <a:gd name="T68" fmla="*/ 91 w 286"/>
                <a:gd name="T69" fmla="*/ 272 h 319"/>
                <a:gd name="T70" fmla="*/ 97 w 286"/>
                <a:gd name="T71" fmla="*/ 282 h 319"/>
                <a:gd name="T72" fmla="*/ 106 w 286"/>
                <a:gd name="T73" fmla="*/ 284 h 319"/>
                <a:gd name="T74" fmla="*/ 122 w 286"/>
                <a:gd name="T75" fmla="*/ 280 h 319"/>
                <a:gd name="T76" fmla="*/ 137 w 286"/>
                <a:gd name="T77" fmla="*/ 265 h 319"/>
                <a:gd name="T78" fmla="*/ 147 w 286"/>
                <a:gd name="T79" fmla="*/ 247 h 319"/>
                <a:gd name="T80" fmla="*/ 26 w 286"/>
                <a:gd name="T81" fmla="*/ 33 h 319"/>
                <a:gd name="T82" fmla="*/ 8 w 286"/>
                <a:gd name="T83" fmla="*/ 18 h 319"/>
                <a:gd name="T84" fmla="*/ 2 w 286"/>
                <a:gd name="T85" fmla="*/ 16 h 319"/>
                <a:gd name="T86" fmla="*/ 130 w 286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319">
                  <a:moveTo>
                    <a:pt x="130" y="0"/>
                  </a:moveTo>
                  <a:lnTo>
                    <a:pt x="130" y="16"/>
                  </a:lnTo>
                  <a:lnTo>
                    <a:pt x="127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4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3" y="43"/>
                  </a:lnTo>
                  <a:lnTo>
                    <a:pt x="233" y="41"/>
                  </a:lnTo>
                  <a:lnTo>
                    <a:pt x="233" y="38"/>
                  </a:lnTo>
                  <a:lnTo>
                    <a:pt x="233" y="36"/>
                  </a:lnTo>
                  <a:lnTo>
                    <a:pt x="233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3" y="16"/>
                  </a:lnTo>
                  <a:lnTo>
                    <a:pt x="203" y="0"/>
                  </a:lnTo>
                  <a:lnTo>
                    <a:pt x="286" y="0"/>
                  </a:lnTo>
                  <a:lnTo>
                    <a:pt x="286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8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89" y="318"/>
                  </a:lnTo>
                  <a:lnTo>
                    <a:pt x="79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1" y="314"/>
                  </a:lnTo>
                  <a:lnTo>
                    <a:pt x="45" y="311"/>
                  </a:lnTo>
                  <a:lnTo>
                    <a:pt x="38" y="307"/>
                  </a:lnTo>
                  <a:lnTo>
                    <a:pt x="34" y="304"/>
                  </a:lnTo>
                  <a:lnTo>
                    <a:pt x="29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0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1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0" y="242"/>
                  </a:lnTo>
                  <a:lnTo>
                    <a:pt x="74" y="244"/>
                  </a:lnTo>
                  <a:lnTo>
                    <a:pt x="80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89" y="267"/>
                  </a:lnTo>
                  <a:lnTo>
                    <a:pt x="89" y="268"/>
                  </a:lnTo>
                  <a:lnTo>
                    <a:pt x="89" y="270"/>
                  </a:lnTo>
                  <a:lnTo>
                    <a:pt x="89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99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7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7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6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6" name="Freeform 159"/>
            <p:cNvSpPr>
              <a:spLocks noEditPoints="1"/>
            </p:cNvSpPr>
            <p:nvPr/>
          </p:nvSpPr>
          <p:spPr bwMode="auto">
            <a:xfrm>
              <a:off x="35378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2 w 324"/>
                <a:gd name="T21" fmla="*/ 295 h 389"/>
                <a:gd name="T22" fmla="*/ 324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4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9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2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4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8 w 324"/>
                <a:gd name="T83" fmla="*/ 289 h 389"/>
                <a:gd name="T84" fmla="*/ 20 w 324"/>
                <a:gd name="T85" fmla="*/ 289 h 389"/>
                <a:gd name="T86" fmla="*/ 33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0 w 324"/>
                <a:gd name="T93" fmla="*/ 140 h 389"/>
                <a:gd name="T94" fmla="*/ 138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6 w 324"/>
                <a:gd name="T103" fmla="*/ 0 h 389"/>
                <a:gd name="T104" fmla="*/ 196 w 324"/>
                <a:gd name="T105" fmla="*/ 25 h 389"/>
                <a:gd name="T106" fmla="*/ 175 w 324"/>
                <a:gd name="T107" fmla="*/ 41 h 389"/>
                <a:gd name="T108" fmla="*/ 149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6" y="0"/>
                  </a:moveTo>
                  <a:lnTo>
                    <a:pt x="296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3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1" y="293"/>
                  </a:lnTo>
                  <a:lnTo>
                    <a:pt x="322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4" y="310"/>
                  </a:lnTo>
                  <a:lnTo>
                    <a:pt x="321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7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2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9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5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1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8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7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5" y="292"/>
                  </a:lnTo>
                  <a:lnTo>
                    <a:pt x="10" y="290"/>
                  </a:lnTo>
                  <a:lnTo>
                    <a:pt x="18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3" y="286"/>
                  </a:lnTo>
                  <a:lnTo>
                    <a:pt x="39" y="284"/>
                  </a:lnTo>
                  <a:lnTo>
                    <a:pt x="43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8" y="28"/>
                  </a:lnTo>
                  <a:lnTo>
                    <a:pt x="135" y="24"/>
                  </a:lnTo>
                  <a:lnTo>
                    <a:pt x="129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6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6" y="25"/>
                  </a:lnTo>
                  <a:lnTo>
                    <a:pt x="191" y="27"/>
                  </a:lnTo>
                  <a:lnTo>
                    <a:pt x="186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49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0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0" y="226"/>
                  </a:lnTo>
                  <a:lnTo>
                    <a:pt x="88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7" name="Freeform 160"/>
            <p:cNvSpPr>
              <a:spLocks noEditPoints="1"/>
            </p:cNvSpPr>
            <p:nvPr/>
          </p:nvSpPr>
          <p:spPr bwMode="auto">
            <a:xfrm>
              <a:off x="3663231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3 w 336"/>
                <a:gd name="T3" fmla="*/ 295 h 319"/>
                <a:gd name="T4" fmla="*/ 20 w 336"/>
                <a:gd name="T5" fmla="*/ 288 h 319"/>
                <a:gd name="T6" fmla="*/ 25 w 336"/>
                <a:gd name="T7" fmla="*/ 279 h 319"/>
                <a:gd name="T8" fmla="*/ 30 w 336"/>
                <a:gd name="T9" fmla="*/ 272 h 319"/>
                <a:gd name="T10" fmla="*/ 121 w 336"/>
                <a:gd name="T11" fmla="*/ 77 h 319"/>
                <a:gd name="T12" fmla="*/ 123 w 336"/>
                <a:gd name="T13" fmla="*/ 70 h 319"/>
                <a:gd name="T14" fmla="*/ 125 w 336"/>
                <a:gd name="T15" fmla="*/ 62 h 319"/>
                <a:gd name="T16" fmla="*/ 126 w 336"/>
                <a:gd name="T17" fmla="*/ 56 h 319"/>
                <a:gd name="T18" fmla="*/ 127 w 336"/>
                <a:gd name="T19" fmla="*/ 49 h 319"/>
                <a:gd name="T20" fmla="*/ 122 w 336"/>
                <a:gd name="T21" fmla="*/ 43 h 319"/>
                <a:gd name="T22" fmla="*/ 110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29 w 336"/>
                <a:gd name="T31" fmla="*/ 20 h 319"/>
                <a:gd name="T32" fmla="*/ 146 w 336"/>
                <a:gd name="T33" fmla="*/ 12 h 319"/>
                <a:gd name="T34" fmla="*/ 157 w 336"/>
                <a:gd name="T35" fmla="*/ 5 h 319"/>
                <a:gd name="T36" fmla="*/ 160 w 336"/>
                <a:gd name="T37" fmla="*/ 2 h 319"/>
                <a:gd name="T38" fmla="*/ 177 w 336"/>
                <a:gd name="T39" fmla="*/ 0 h 319"/>
                <a:gd name="T40" fmla="*/ 301 w 336"/>
                <a:gd name="T41" fmla="*/ 259 h 319"/>
                <a:gd name="T42" fmla="*/ 312 w 336"/>
                <a:gd name="T43" fmla="*/ 279 h 319"/>
                <a:gd name="T44" fmla="*/ 321 w 336"/>
                <a:gd name="T45" fmla="*/ 291 h 319"/>
                <a:gd name="T46" fmla="*/ 330 w 336"/>
                <a:gd name="T47" fmla="*/ 299 h 319"/>
                <a:gd name="T48" fmla="*/ 334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8 w 336"/>
                <a:gd name="T55" fmla="*/ 302 h 319"/>
                <a:gd name="T56" fmla="*/ 218 w 336"/>
                <a:gd name="T57" fmla="*/ 301 h 319"/>
                <a:gd name="T58" fmla="*/ 225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3 w 336"/>
                <a:gd name="T81" fmla="*/ 234 h 319"/>
                <a:gd name="T82" fmla="*/ 62 w 336"/>
                <a:gd name="T83" fmla="*/ 261 h 319"/>
                <a:gd name="T84" fmla="*/ 61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1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6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8" y="298"/>
                  </a:lnTo>
                  <a:lnTo>
                    <a:pt x="13" y="295"/>
                  </a:lnTo>
                  <a:lnTo>
                    <a:pt x="16" y="291"/>
                  </a:lnTo>
                  <a:lnTo>
                    <a:pt x="20" y="288"/>
                  </a:lnTo>
                  <a:lnTo>
                    <a:pt x="23" y="282"/>
                  </a:lnTo>
                  <a:lnTo>
                    <a:pt x="25" y="279"/>
                  </a:lnTo>
                  <a:lnTo>
                    <a:pt x="27" y="276"/>
                  </a:lnTo>
                  <a:lnTo>
                    <a:pt x="30" y="272"/>
                  </a:lnTo>
                  <a:lnTo>
                    <a:pt x="32" y="268"/>
                  </a:lnTo>
                  <a:lnTo>
                    <a:pt x="121" y="77"/>
                  </a:lnTo>
                  <a:lnTo>
                    <a:pt x="122" y="74"/>
                  </a:lnTo>
                  <a:lnTo>
                    <a:pt x="123" y="70"/>
                  </a:lnTo>
                  <a:lnTo>
                    <a:pt x="125" y="67"/>
                  </a:lnTo>
                  <a:lnTo>
                    <a:pt x="125" y="62"/>
                  </a:lnTo>
                  <a:lnTo>
                    <a:pt x="126" y="59"/>
                  </a:lnTo>
                  <a:lnTo>
                    <a:pt x="126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2" y="43"/>
                  </a:lnTo>
                  <a:lnTo>
                    <a:pt x="117" y="41"/>
                  </a:lnTo>
                  <a:lnTo>
                    <a:pt x="110" y="40"/>
                  </a:lnTo>
                  <a:lnTo>
                    <a:pt x="109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2" y="22"/>
                  </a:lnTo>
                  <a:lnTo>
                    <a:pt x="129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7" y="5"/>
                  </a:lnTo>
                  <a:lnTo>
                    <a:pt x="158" y="3"/>
                  </a:lnTo>
                  <a:lnTo>
                    <a:pt x="160" y="2"/>
                  </a:lnTo>
                  <a:lnTo>
                    <a:pt x="161" y="0"/>
                  </a:lnTo>
                  <a:lnTo>
                    <a:pt x="177" y="0"/>
                  </a:lnTo>
                  <a:lnTo>
                    <a:pt x="294" y="246"/>
                  </a:lnTo>
                  <a:lnTo>
                    <a:pt x="301" y="259"/>
                  </a:lnTo>
                  <a:lnTo>
                    <a:pt x="307" y="270"/>
                  </a:lnTo>
                  <a:lnTo>
                    <a:pt x="312" y="279"/>
                  </a:lnTo>
                  <a:lnTo>
                    <a:pt x="317" y="286"/>
                  </a:lnTo>
                  <a:lnTo>
                    <a:pt x="321" y="291"/>
                  </a:lnTo>
                  <a:lnTo>
                    <a:pt x="325" y="296"/>
                  </a:lnTo>
                  <a:lnTo>
                    <a:pt x="330" y="299"/>
                  </a:lnTo>
                  <a:lnTo>
                    <a:pt x="333" y="301"/>
                  </a:lnTo>
                  <a:lnTo>
                    <a:pt x="334" y="301"/>
                  </a:lnTo>
                  <a:lnTo>
                    <a:pt x="334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8" y="319"/>
                  </a:lnTo>
                  <a:lnTo>
                    <a:pt x="208" y="302"/>
                  </a:lnTo>
                  <a:lnTo>
                    <a:pt x="214" y="302"/>
                  </a:lnTo>
                  <a:lnTo>
                    <a:pt x="218" y="301"/>
                  </a:lnTo>
                  <a:lnTo>
                    <a:pt x="222" y="299"/>
                  </a:lnTo>
                  <a:lnTo>
                    <a:pt x="225" y="296"/>
                  </a:lnTo>
                  <a:lnTo>
                    <a:pt x="228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5" y="234"/>
                  </a:lnTo>
                  <a:lnTo>
                    <a:pt x="73" y="234"/>
                  </a:lnTo>
                  <a:lnTo>
                    <a:pt x="62" y="260"/>
                  </a:lnTo>
                  <a:lnTo>
                    <a:pt x="62" y="261"/>
                  </a:lnTo>
                  <a:lnTo>
                    <a:pt x="61" y="262"/>
                  </a:lnTo>
                  <a:lnTo>
                    <a:pt x="61" y="263"/>
                  </a:lnTo>
                  <a:lnTo>
                    <a:pt x="61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1" y="290"/>
                  </a:lnTo>
                  <a:lnTo>
                    <a:pt x="63" y="292"/>
                  </a:lnTo>
                  <a:lnTo>
                    <a:pt x="67" y="296"/>
                  </a:lnTo>
                  <a:lnTo>
                    <a:pt x="72" y="299"/>
                  </a:lnTo>
                  <a:lnTo>
                    <a:pt x="79" y="301"/>
                  </a:lnTo>
                  <a:lnTo>
                    <a:pt x="86" y="302"/>
                  </a:lnTo>
                  <a:lnTo>
                    <a:pt x="86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8" name="Freeform 161"/>
            <p:cNvSpPr>
              <a:spLocks noEditPoints="1"/>
            </p:cNvSpPr>
            <p:nvPr/>
          </p:nvSpPr>
          <p:spPr bwMode="auto">
            <a:xfrm>
              <a:off x="3802931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0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0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89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2 w 253"/>
                <a:gd name="T59" fmla="*/ 173 h 319"/>
                <a:gd name="T60" fmla="*/ 127 w 253"/>
                <a:gd name="T61" fmla="*/ 183 h 319"/>
                <a:gd name="T62" fmla="*/ 148 w 253"/>
                <a:gd name="T63" fmla="*/ 182 h 319"/>
                <a:gd name="T64" fmla="*/ 162 w 253"/>
                <a:gd name="T65" fmla="*/ 175 h 319"/>
                <a:gd name="T66" fmla="*/ 171 w 253"/>
                <a:gd name="T67" fmla="*/ 162 h 319"/>
                <a:gd name="T68" fmla="*/ 178 w 253"/>
                <a:gd name="T69" fmla="*/ 120 h 319"/>
                <a:gd name="T70" fmla="*/ 177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7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2" y="277"/>
                  </a:lnTo>
                  <a:lnTo>
                    <a:pt x="22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6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0" y="16"/>
                  </a:lnTo>
                  <a:lnTo>
                    <a:pt x="79" y="11"/>
                  </a:lnTo>
                  <a:lnTo>
                    <a:pt x="87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5" y="18"/>
                  </a:lnTo>
                  <a:lnTo>
                    <a:pt x="214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3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89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8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8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7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49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49" name="Freeform 162"/>
            <p:cNvSpPr>
              <a:spLocks/>
            </p:cNvSpPr>
            <p:nvPr/>
          </p:nvSpPr>
          <p:spPr bwMode="auto">
            <a:xfrm>
              <a:off x="3918818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8 w 278"/>
                <a:gd name="T5" fmla="*/ 323 h 324"/>
                <a:gd name="T6" fmla="*/ 124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2 w 278"/>
                <a:gd name="T15" fmla="*/ 195 h 324"/>
                <a:gd name="T16" fmla="*/ 0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4 w 278"/>
                <a:gd name="T27" fmla="*/ 0 h 324"/>
                <a:gd name="T28" fmla="*/ 146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5 w 278"/>
                <a:gd name="T47" fmla="*/ 79 h 324"/>
                <a:gd name="T48" fmla="*/ 228 w 278"/>
                <a:gd name="T49" fmla="*/ 58 h 324"/>
                <a:gd name="T50" fmla="*/ 201 w 278"/>
                <a:gd name="T51" fmla="*/ 36 h 324"/>
                <a:gd name="T52" fmla="*/ 168 w 278"/>
                <a:gd name="T53" fmla="*/ 24 h 324"/>
                <a:gd name="T54" fmla="*/ 157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8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2 w 278"/>
                <a:gd name="T83" fmla="*/ 268 h 324"/>
                <a:gd name="T84" fmla="*/ 263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3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6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3" y="320"/>
                  </a:lnTo>
                  <a:lnTo>
                    <a:pt x="168" y="323"/>
                  </a:lnTo>
                  <a:lnTo>
                    <a:pt x="155" y="324"/>
                  </a:lnTo>
                  <a:lnTo>
                    <a:pt x="139" y="323"/>
                  </a:lnTo>
                  <a:lnTo>
                    <a:pt x="124" y="320"/>
                  </a:lnTo>
                  <a:lnTo>
                    <a:pt x="109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4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5" y="212"/>
                  </a:lnTo>
                  <a:lnTo>
                    <a:pt x="2" y="195"/>
                  </a:lnTo>
                  <a:lnTo>
                    <a:pt x="0" y="179"/>
                  </a:lnTo>
                  <a:lnTo>
                    <a:pt x="0" y="160"/>
                  </a:lnTo>
                  <a:lnTo>
                    <a:pt x="0" y="142"/>
                  </a:lnTo>
                  <a:lnTo>
                    <a:pt x="2" y="124"/>
                  </a:lnTo>
                  <a:lnTo>
                    <a:pt x="5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4" y="53"/>
                  </a:lnTo>
                  <a:lnTo>
                    <a:pt x="45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0" y="1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9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5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8" y="58"/>
                  </a:lnTo>
                  <a:lnTo>
                    <a:pt x="220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7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3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1" y="229"/>
                  </a:lnTo>
                  <a:lnTo>
                    <a:pt x="88" y="246"/>
                  </a:lnTo>
                  <a:lnTo>
                    <a:pt x="96" y="261"/>
                  </a:lnTo>
                  <a:lnTo>
                    <a:pt x="101" y="268"/>
                  </a:lnTo>
                  <a:lnTo>
                    <a:pt x="108" y="275"/>
                  </a:lnTo>
                  <a:lnTo>
                    <a:pt x="115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68" y="291"/>
                  </a:lnTo>
                  <a:lnTo>
                    <a:pt x="177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5" y="271"/>
                  </a:lnTo>
                  <a:lnTo>
                    <a:pt x="242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3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0" name="Freeform 163"/>
            <p:cNvSpPr>
              <a:spLocks/>
            </p:cNvSpPr>
            <p:nvPr/>
          </p:nvSpPr>
          <p:spPr bwMode="auto">
            <a:xfrm>
              <a:off x="4039468" y="671952"/>
              <a:ext cx="117475" cy="127000"/>
            </a:xfrm>
            <a:custGeom>
              <a:avLst/>
              <a:gdLst>
                <a:gd name="T0" fmla="*/ 18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0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8 w 295"/>
                <a:gd name="T17" fmla="*/ 81 h 322"/>
                <a:gd name="T18" fmla="*/ 265 w 295"/>
                <a:gd name="T19" fmla="*/ 56 h 322"/>
                <a:gd name="T20" fmla="*/ 248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0 w 295"/>
                <a:gd name="T27" fmla="*/ 31 h 322"/>
                <a:gd name="T28" fmla="*/ 181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1 w 295"/>
                <a:gd name="T35" fmla="*/ 301 h 322"/>
                <a:gd name="T36" fmla="*/ 202 w 295"/>
                <a:gd name="T37" fmla="*/ 305 h 322"/>
                <a:gd name="T38" fmla="*/ 92 w 295"/>
                <a:gd name="T39" fmla="*/ 322 h 322"/>
                <a:gd name="T40" fmla="*/ 94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4 w 295"/>
                <a:gd name="T51" fmla="*/ 285 h 322"/>
                <a:gd name="T52" fmla="*/ 114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29 w 295"/>
                <a:gd name="T63" fmla="*/ 55 h 322"/>
                <a:gd name="T64" fmla="*/ 19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8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8" y="6"/>
                  </a:lnTo>
                  <a:lnTo>
                    <a:pt x="46" y="6"/>
                  </a:lnTo>
                  <a:lnTo>
                    <a:pt x="248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0" y="5"/>
                  </a:lnTo>
                  <a:lnTo>
                    <a:pt x="265" y="5"/>
                  </a:lnTo>
                  <a:lnTo>
                    <a:pt x="268" y="4"/>
                  </a:lnTo>
                  <a:lnTo>
                    <a:pt x="270" y="3"/>
                  </a:lnTo>
                  <a:lnTo>
                    <a:pt x="274" y="2"/>
                  </a:lnTo>
                  <a:lnTo>
                    <a:pt x="277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8" y="81"/>
                  </a:lnTo>
                  <a:lnTo>
                    <a:pt x="273" y="68"/>
                  </a:lnTo>
                  <a:lnTo>
                    <a:pt x="265" y="56"/>
                  </a:lnTo>
                  <a:lnTo>
                    <a:pt x="256" y="48"/>
                  </a:lnTo>
                  <a:lnTo>
                    <a:pt x="248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3" y="33"/>
                  </a:lnTo>
                  <a:lnTo>
                    <a:pt x="227" y="32"/>
                  </a:lnTo>
                  <a:lnTo>
                    <a:pt x="218" y="31"/>
                  </a:lnTo>
                  <a:lnTo>
                    <a:pt x="210" y="31"/>
                  </a:lnTo>
                  <a:lnTo>
                    <a:pt x="181" y="30"/>
                  </a:lnTo>
                  <a:lnTo>
                    <a:pt x="181" y="280"/>
                  </a:lnTo>
                  <a:lnTo>
                    <a:pt x="181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8" y="299"/>
                  </a:lnTo>
                  <a:lnTo>
                    <a:pt x="191" y="301"/>
                  </a:lnTo>
                  <a:lnTo>
                    <a:pt x="197" y="303"/>
                  </a:lnTo>
                  <a:lnTo>
                    <a:pt x="202" y="305"/>
                  </a:lnTo>
                  <a:lnTo>
                    <a:pt x="202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4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01" y="302"/>
                  </a:lnTo>
                  <a:lnTo>
                    <a:pt x="105" y="300"/>
                  </a:lnTo>
                  <a:lnTo>
                    <a:pt x="108" y="298"/>
                  </a:lnTo>
                  <a:lnTo>
                    <a:pt x="111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4" y="285"/>
                  </a:lnTo>
                  <a:lnTo>
                    <a:pt x="114" y="280"/>
                  </a:lnTo>
                  <a:lnTo>
                    <a:pt x="114" y="30"/>
                  </a:lnTo>
                  <a:lnTo>
                    <a:pt x="90" y="31"/>
                  </a:lnTo>
                  <a:lnTo>
                    <a:pt x="82" y="31"/>
                  </a:lnTo>
                  <a:lnTo>
                    <a:pt x="75" y="31"/>
                  </a:lnTo>
                  <a:lnTo>
                    <a:pt x="67" y="33"/>
                  </a:lnTo>
                  <a:lnTo>
                    <a:pt x="60" y="35"/>
                  </a:lnTo>
                  <a:lnTo>
                    <a:pt x="53" y="37"/>
                  </a:lnTo>
                  <a:lnTo>
                    <a:pt x="47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29" y="55"/>
                  </a:lnTo>
                  <a:lnTo>
                    <a:pt x="24" y="62"/>
                  </a:lnTo>
                  <a:lnTo>
                    <a:pt x="19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1" name="Freeform 164"/>
            <p:cNvSpPr>
              <a:spLocks noEditPoints="1"/>
            </p:cNvSpPr>
            <p:nvPr/>
          </p:nvSpPr>
          <p:spPr bwMode="auto">
            <a:xfrm>
              <a:off x="4164881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7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3 w 250"/>
                <a:gd name="T9" fmla="*/ 57 h 315"/>
                <a:gd name="T10" fmla="*/ 235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8 w 250"/>
                <a:gd name="T17" fmla="*/ 138 h 315"/>
                <a:gd name="T18" fmla="*/ 178 w 250"/>
                <a:gd name="T19" fmla="*/ 147 h 315"/>
                <a:gd name="T20" fmla="*/ 167 w 250"/>
                <a:gd name="T21" fmla="*/ 153 h 315"/>
                <a:gd name="T22" fmla="*/ 191 w 250"/>
                <a:gd name="T23" fmla="*/ 159 h 315"/>
                <a:gd name="T24" fmla="*/ 214 w 250"/>
                <a:gd name="T25" fmla="*/ 169 h 315"/>
                <a:gd name="T26" fmla="*/ 233 w 250"/>
                <a:gd name="T27" fmla="*/ 185 h 315"/>
                <a:gd name="T28" fmla="*/ 245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4 w 250"/>
                <a:gd name="T35" fmla="*/ 271 h 315"/>
                <a:gd name="T36" fmla="*/ 233 w 250"/>
                <a:gd name="T37" fmla="*/ 286 h 315"/>
                <a:gd name="T38" fmla="*/ 204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2 w 250"/>
                <a:gd name="T49" fmla="*/ 276 h 315"/>
                <a:gd name="T50" fmla="*/ 22 w 250"/>
                <a:gd name="T51" fmla="*/ 43 h 315"/>
                <a:gd name="T52" fmla="*/ 22 w 250"/>
                <a:gd name="T53" fmla="*/ 38 h 315"/>
                <a:gd name="T54" fmla="*/ 16 w 250"/>
                <a:gd name="T55" fmla="*/ 25 h 315"/>
                <a:gd name="T56" fmla="*/ 5 w 250"/>
                <a:gd name="T57" fmla="*/ 18 h 315"/>
                <a:gd name="T58" fmla="*/ 89 w 250"/>
                <a:gd name="T59" fmla="*/ 163 h 315"/>
                <a:gd name="T60" fmla="*/ 120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6 w 250"/>
                <a:gd name="T67" fmla="*/ 254 h 315"/>
                <a:gd name="T68" fmla="*/ 179 w 250"/>
                <a:gd name="T69" fmla="*/ 221 h 315"/>
                <a:gd name="T70" fmla="*/ 175 w 250"/>
                <a:gd name="T71" fmla="*/ 201 h 315"/>
                <a:gd name="T72" fmla="*/ 164 w 250"/>
                <a:gd name="T73" fmla="*/ 187 h 315"/>
                <a:gd name="T74" fmla="*/ 141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9 w 250"/>
                <a:gd name="T81" fmla="*/ 140 h 315"/>
                <a:gd name="T82" fmla="*/ 134 w 250"/>
                <a:gd name="T83" fmla="*/ 135 h 315"/>
                <a:gd name="T84" fmla="*/ 157 w 250"/>
                <a:gd name="T85" fmla="*/ 120 h 315"/>
                <a:gd name="T86" fmla="*/ 164 w 250"/>
                <a:gd name="T87" fmla="*/ 106 h 315"/>
                <a:gd name="T88" fmla="*/ 168 w 250"/>
                <a:gd name="T89" fmla="*/ 70 h 315"/>
                <a:gd name="T90" fmla="*/ 161 w 250"/>
                <a:gd name="T91" fmla="*/ 49 h 315"/>
                <a:gd name="T92" fmla="*/ 150 w 250"/>
                <a:gd name="T93" fmla="*/ 37 h 315"/>
                <a:gd name="T94" fmla="*/ 129 w 250"/>
                <a:gd name="T95" fmla="*/ 27 h 315"/>
                <a:gd name="T96" fmla="*/ 109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20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7" y="1"/>
                  </a:lnTo>
                  <a:lnTo>
                    <a:pt x="167" y="4"/>
                  </a:lnTo>
                  <a:lnTo>
                    <a:pt x="177" y="6"/>
                  </a:lnTo>
                  <a:lnTo>
                    <a:pt x="185" y="8"/>
                  </a:lnTo>
                  <a:lnTo>
                    <a:pt x="192" y="12"/>
                  </a:lnTo>
                  <a:lnTo>
                    <a:pt x="199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6" y="42"/>
                  </a:lnTo>
                  <a:lnTo>
                    <a:pt x="230" y="52"/>
                  </a:lnTo>
                  <a:lnTo>
                    <a:pt x="233" y="57"/>
                  </a:lnTo>
                  <a:lnTo>
                    <a:pt x="234" y="64"/>
                  </a:lnTo>
                  <a:lnTo>
                    <a:pt x="235" y="70"/>
                  </a:lnTo>
                  <a:lnTo>
                    <a:pt x="235" y="75"/>
                  </a:lnTo>
                  <a:lnTo>
                    <a:pt x="234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7" y="110"/>
                  </a:lnTo>
                  <a:lnTo>
                    <a:pt x="224" y="114"/>
                  </a:lnTo>
                  <a:lnTo>
                    <a:pt x="220" y="119"/>
                  </a:lnTo>
                  <a:lnTo>
                    <a:pt x="214" y="125"/>
                  </a:lnTo>
                  <a:lnTo>
                    <a:pt x="206" y="132"/>
                  </a:lnTo>
                  <a:lnTo>
                    <a:pt x="198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8" y="147"/>
                  </a:lnTo>
                  <a:lnTo>
                    <a:pt x="172" y="148"/>
                  </a:lnTo>
                  <a:lnTo>
                    <a:pt x="167" y="149"/>
                  </a:lnTo>
                  <a:lnTo>
                    <a:pt x="167" y="153"/>
                  </a:lnTo>
                  <a:lnTo>
                    <a:pt x="176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9" y="161"/>
                  </a:lnTo>
                  <a:lnTo>
                    <a:pt x="207" y="164"/>
                  </a:lnTo>
                  <a:lnTo>
                    <a:pt x="214" y="169"/>
                  </a:lnTo>
                  <a:lnTo>
                    <a:pt x="220" y="173"/>
                  </a:lnTo>
                  <a:lnTo>
                    <a:pt x="226" y="179"/>
                  </a:lnTo>
                  <a:lnTo>
                    <a:pt x="233" y="185"/>
                  </a:lnTo>
                  <a:lnTo>
                    <a:pt x="237" y="190"/>
                  </a:lnTo>
                  <a:lnTo>
                    <a:pt x="241" y="197"/>
                  </a:lnTo>
                  <a:lnTo>
                    <a:pt x="245" y="204"/>
                  </a:lnTo>
                  <a:lnTo>
                    <a:pt x="247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6" y="265"/>
                  </a:lnTo>
                  <a:lnTo>
                    <a:pt x="244" y="271"/>
                  </a:lnTo>
                  <a:lnTo>
                    <a:pt x="240" y="276"/>
                  </a:lnTo>
                  <a:lnTo>
                    <a:pt x="237" y="282"/>
                  </a:lnTo>
                  <a:lnTo>
                    <a:pt x="233" y="286"/>
                  </a:lnTo>
                  <a:lnTo>
                    <a:pt x="224" y="294"/>
                  </a:lnTo>
                  <a:lnTo>
                    <a:pt x="214" y="300"/>
                  </a:lnTo>
                  <a:lnTo>
                    <a:pt x="204" y="305"/>
                  </a:lnTo>
                  <a:lnTo>
                    <a:pt x="192" y="308"/>
                  </a:lnTo>
                  <a:lnTo>
                    <a:pt x="178" y="312"/>
                  </a:lnTo>
                  <a:lnTo>
                    <a:pt x="163" y="314"/>
                  </a:lnTo>
                  <a:lnTo>
                    <a:pt x="151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5" y="297"/>
                  </a:lnTo>
                  <a:lnTo>
                    <a:pt x="9" y="296"/>
                  </a:lnTo>
                  <a:lnTo>
                    <a:pt x="14" y="294"/>
                  </a:lnTo>
                  <a:lnTo>
                    <a:pt x="16" y="291"/>
                  </a:lnTo>
                  <a:lnTo>
                    <a:pt x="19" y="285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2" y="39"/>
                  </a:lnTo>
                  <a:lnTo>
                    <a:pt x="22" y="38"/>
                  </a:lnTo>
                  <a:lnTo>
                    <a:pt x="22" y="37"/>
                  </a:lnTo>
                  <a:lnTo>
                    <a:pt x="19" y="30"/>
                  </a:lnTo>
                  <a:lnTo>
                    <a:pt x="16" y="25"/>
                  </a:lnTo>
                  <a:lnTo>
                    <a:pt x="14" y="22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9" y="163"/>
                  </a:moveTo>
                  <a:lnTo>
                    <a:pt x="89" y="291"/>
                  </a:lnTo>
                  <a:lnTo>
                    <a:pt x="114" y="291"/>
                  </a:lnTo>
                  <a:lnTo>
                    <a:pt x="120" y="291"/>
                  </a:lnTo>
                  <a:lnTo>
                    <a:pt x="127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9" y="284"/>
                  </a:lnTo>
                  <a:lnTo>
                    <a:pt x="156" y="281"/>
                  </a:lnTo>
                  <a:lnTo>
                    <a:pt x="162" y="275"/>
                  </a:lnTo>
                  <a:lnTo>
                    <a:pt x="168" y="269"/>
                  </a:lnTo>
                  <a:lnTo>
                    <a:pt x="172" y="263"/>
                  </a:lnTo>
                  <a:lnTo>
                    <a:pt x="176" y="254"/>
                  </a:lnTo>
                  <a:lnTo>
                    <a:pt x="178" y="243"/>
                  </a:lnTo>
                  <a:lnTo>
                    <a:pt x="179" y="229"/>
                  </a:lnTo>
                  <a:lnTo>
                    <a:pt x="179" y="221"/>
                  </a:lnTo>
                  <a:lnTo>
                    <a:pt x="178" y="215"/>
                  </a:lnTo>
                  <a:lnTo>
                    <a:pt x="177" y="208"/>
                  </a:lnTo>
                  <a:lnTo>
                    <a:pt x="175" y="201"/>
                  </a:lnTo>
                  <a:lnTo>
                    <a:pt x="171" y="196"/>
                  </a:lnTo>
                  <a:lnTo>
                    <a:pt x="169" y="191"/>
                  </a:lnTo>
                  <a:lnTo>
                    <a:pt x="164" y="187"/>
                  </a:lnTo>
                  <a:lnTo>
                    <a:pt x="160" y="182"/>
                  </a:lnTo>
                  <a:lnTo>
                    <a:pt x="151" y="176"/>
                  </a:lnTo>
                  <a:lnTo>
                    <a:pt x="141" y="170"/>
                  </a:lnTo>
                  <a:lnTo>
                    <a:pt x="130" y="167"/>
                  </a:lnTo>
                  <a:lnTo>
                    <a:pt x="120" y="164"/>
                  </a:lnTo>
                  <a:lnTo>
                    <a:pt x="115" y="163"/>
                  </a:lnTo>
                  <a:lnTo>
                    <a:pt x="112" y="163"/>
                  </a:lnTo>
                  <a:lnTo>
                    <a:pt x="109" y="163"/>
                  </a:lnTo>
                  <a:lnTo>
                    <a:pt x="105" y="163"/>
                  </a:lnTo>
                  <a:lnTo>
                    <a:pt x="89" y="163"/>
                  </a:lnTo>
                  <a:close/>
                  <a:moveTo>
                    <a:pt x="89" y="25"/>
                  </a:moveTo>
                  <a:lnTo>
                    <a:pt x="89" y="140"/>
                  </a:lnTo>
                  <a:lnTo>
                    <a:pt x="112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7" y="120"/>
                  </a:lnTo>
                  <a:lnTo>
                    <a:pt x="160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8" y="95"/>
                  </a:lnTo>
                  <a:lnTo>
                    <a:pt x="168" y="83"/>
                  </a:lnTo>
                  <a:lnTo>
                    <a:pt x="168" y="70"/>
                  </a:lnTo>
                  <a:lnTo>
                    <a:pt x="166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9" y="46"/>
                  </a:lnTo>
                  <a:lnTo>
                    <a:pt x="157" y="43"/>
                  </a:lnTo>
                  <a:lnTo>
                    <a:pt x="150" y="37"/>
                  </a:lnTo>
                  <a:lnTo>
                    <a:pt x="143" y="33"/>
                  </a:lnTo>
                  <a:lnTo>
                    <a:pt x="137" y="29"/>
                  </a:lnTo>
                  <a:lnTo>
                    <a:pt x="129" y="27"/>
                  </a:lnTo>
                  <a:lnTo>
                    <a:pt x="122" y="26"/>
                  </a:lnTo>
                  <a:lnTo>
                    <a:pt x="115" y="25"/>
                  </a:lnTo>
                  <a:lnTo>
                    <a:pt x="109" y="25"/>
                  </a:lnTo>
                  <a:lnTo>
                    <a:pt x="103" y="25"/>
                  </a:lnTo>
                  <a:lnTo>
                    <a:pt x="89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2" name="Freeform 165"/>
            <p:cNvSpPr>
              <a:spLocks/>
            </p:cNvSpPr>
            <p:nvPr/>
          </p:nvSpPr>
          <p:spPr bwMode="auto">
            <a:xfrm>
              <a:off x="42791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4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2 w 279"/>
                <a:gd name="T9" fmla="*/ 80 h 322"/>
                <a:gd name="T10" fmla="*/ 231 w 279"/>
                <a:gd name="T11" fmla="*/ 65 h 322"/>
                <a:gd name="T12" fmla="*/ 223 w 279"/>
                <a:gd name="T13" fmla="*/ 50 h 322"/>
                <a:gd name="T14" fmla="*/ 215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1 w 279"/>
                <a:gd name="T21" fmla="*/ 32 h 322"/>
                <a:gd name="T22" fmla="*/ 140 w 279"/>
                <a:gd name="T23" fmla="*/ 145 h 322"/>
                <a:gd name="T24" fmla="*/ 156 w 279"/>
                <a:gd name="T25" fmla="*/ 144 h 322"/>
                <a:gd name="T26" fmla="*/ 168 w 279"/>
                <a:gd name="T27" fmla="*/ 139 h 322"/>
                <a:gd name="T28" fmla="*/ 176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7 w 279"/>
                <a:gd name="T35" fmla="*/ 192 h 322"/>
                <a:gd name="T36" fmla="*/ 175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1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3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3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2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4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2" y="0"/>
                  </a:lnTo>
                  <a:lnTo>
                    <a:pt x="252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3" y="50"/>
                  </a:lnTo>
                  <a:lnTo>
                    <a:pt x="218" y="46"/>
                  </a:lnTo>
                  <a:lnTo>
                    <a:pt x="215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1" y="32"/>
                  </a:lnTo>
                  <a:lnTo>
                    <a:pt x="91" y="145"/>
                  </a:lnTo>
                  <a:lnTo>
                    <a:pt x="140" y="145"/>
                  </a:lnTo>
                  <a:lnTo>
                    <a:pt x="148" y="145"/>
                  </a:lnTo>
                  <a:lnTo>
                    <a:pt x="156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6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7" y="192"/>
                  </a:lnTo>
                  <a:lnTo>
                    <a:pt x="176" y="187"/>
                  </a:lnTo>
                  <a:lnTo>
                    <a:pt x="175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2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1" y="169"/>
                  </a:lnTo>
                  <a:lnTo>
                    <a:pt x="91" y="298"/>
                  </a:lnTo>
                  <a:lnTo>
                    <a:pt x="197" y="298"/>
                  </a:lnTo>
                  <a:lnTo>
                    <a:pt x="204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3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4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3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2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2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3" name="Freeform 166"/>
            <p:cNvSpPr>
              <a:spLocks/>
            </p:cNvSpPr>
            <p:nvPr/>
          </p:nvSpPr>
          <p:spPr bwMode="auto">
            <a:xfrm>
              <a:off x="4404593" y="675127"/>
              <a:ext cx="131762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89 w 332"/>
                <a:gd name="T9" fmla="*/ 33 h 314"/>
                <a:gd name="T10" fmla="*/ 88 w 332"/>
                <a:gd name="T11" fmla="*/ 42 h 314"/>
                <a:gd name="T12" fmla="*/ 243 w 332"/>
                <a:gd name="T13" fmla="*/ 140 h 314"/>
                <a:gd name="T14" fmla="*/ 243 w 332"/>
                <a:gd name="T15" fmla="*/ 41 h 314"/>
                <a:gd name="T16" fmla="*/ 242 w 332"/>
                <a:gd name="T17" fmla="*/ 37 h 314"/>
                <a:gd name="T18" fmla="*/ 241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0 w 332"/>
                <a:gd name="T33" fmla="*/ 32 h 314"/>
                <a:gd name="T34" fmla="*/ 309 w 332"/>
                <a:gd name="T35" fmla="*/ 42 h 314"/>
                <a:gd name="T36" fmla="*/ 310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8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3 w 332"/>
                <a:gd name="T53" fmla="*/ 296 h 314"/>
                <a:gd name="T54" fmla="*/ 226 w 332"/>
                <a:gd name="T55" fmla="*/ 296 h 314"/>
                <a:gd name="T56" fmla="*/ 233 w 332"/>
                <a:gd name="T57" fmla="*/ 292 h 314"/>
                <a:gd name="T58" fmla="*/ 239 w 332"/>
                <a:gd name="T59" fmla="*/ 287 h 314"/>
                <a:gd name="T60" fmla="*/ 242 w 332"/>
                <a:gd name="T61" fmla="*/ 282 h 314"/>
                <a:gd name="T62" fmla="*/ 243 w 332"/>
                <a:gd name="T63" fmla="*/ 272 h 314"/>
                <a:gd name="T64" fmla="*/ 88 w 332"/>
                <a:gd name="T65" fmla="*/ 163 h 314"/>
                <a:gd name="T66" fmla="*/ 88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1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1 w 332"/>
                <a:gd name="T85" fmla="*/ 272 h 314"/>
                <a:gd name="T86" fmla="*/ 21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2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8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89" y="33"/>
                  </a:lnTo>
                  <a:lnTo>
                    <a:pt x="88" y="37"/>
                  </a:lnTo>
                  <a:lnTo>
                    <a:pt x="88" y="42"/>
                  </a:lnTo>
                  <a:lnTo>
                    <a:pt x="88" y="140"/>
                  </a:lnTo>
                  <a:lnTo>
                    <a:pt x="243" y="140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38"/>
                  </a:lnTo>
                  <a:lnTo>
                    <a:pt x="242" y="37"/>
                  </a:lnTo>
                  <a:lnTo>
                    <a:pt x="242" y="36"/>
                  </a:lnTo>
                  <a:lnTo>
                    <a:pt x="241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8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0" y="32"/>
                  </a:lnTo>
                  <a:lnTo>
                    <a:pt x="310" y="36"/>
                  </a:lnTo>
                  <a:lnTo>
                    <a:pt x="309" y="42"/>
                  </a:lnTo>
                  <a:lnTo>
                    <a:pt x="310" y="272"/>
                  </a:lnTo>
                  <a:lnTo>
                    <a:pt x="310" y="277"/>
                  </a:lnTo>
                  <a:lnTo>
                    <a:pt x="310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19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8" y="296"/>
                  </a:lnTo>
                  <a:lnTo>
                    <a:pt x="329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2" y="297"/>
                  </a:lnTo>
                  <a:lnTo>
                    <a:pt x="223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3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1" y="285"/>
                  </a:lnTo>
                  <a:lnTo>
                    <a:pt x="242" y="282"/>
                  </a:lnTo>
                  <a:lnTo>
                    <a:pt x="242" y="277"/>
                  </a:lnTo>
                  <a:lnTo>
                    <a:pt x="243" y="272"/>
                  </a:lnTo>
                  <a:lnTo>
                    <a:pt x="243" y="163"/>
                  </a:lnTo>
                  <a:lnTo>
                    <a:pt x="88" y="163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1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1" y="277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37"/>
                  </a:lnTo>
                  <a:lnTo>
                    <a:pt x="21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4" name="Freeform 167"/>
            <p:cNvSpPr>
              <a:spLocks/>
            </p:cNvSpPr>
            <p:nvPr/>
          </p:nvSpPr>
          <p:spPr bwMode="auto">
            <a:xfrm>
              <a:off x="4550643" y="675127"/>
              <a:ext cx="130175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90 w 332"/>
                <a:gd name="T9" fmla="*/ 33 h 314"/>
                <a:gd name="T10" fmla="*/ 89 w 332"/>
                <a:gd name="T11" fmla="*/ 42 h 314"/>
                <a:gd name="T12" fmla="*/ 244 w 332"/>
                <a:gd name="T13" fmla="*/ 140 h 314"/>
                <a:gd name="T14" fmla="*/ 244 w 332"/>
                <a:gd name="T15" fmla="*/ 41 h 314"/>
                <a:gd name="T16" fmla="*/ 243 w 332"/>
                <a:gd name="T17" fmla="*/ 37 h 314"/>
                <a:gd name="T18" fmla="*/ 242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1 w 332"/>
                <a:gd name="T33" fmla="*/ 32 h 314"/>
                <a:gd name="T34" fmla="*/ 310 w 332"/>
                <a:gd name="T35" fmla="*/ 42 h 314"/>
                <a:gd name="T36" fmla="*/ 311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9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4 w 332"/>
                <a:gd name="T53" fmla="*/ 296 h 314"/>
                <a:gd name="T54" fmla="*/ 226 w 332"/>
                <a:gd name="T55" fmla="*/ 296 h 314"/>
                <a:gd name="T56" fmla="*/ 234 w 332"/>
                <a:gd name="T57" fmla="*/ 292 h 314"/>
                <a:gd name="T58" fmla="*/ 239 w 332"/>
                <a:gd name="T59" fmla="*/ 287 h 314"/>
                <a:gd name="T60" fmla="*/ 243 w 332"/>
                <a:gd name="T61" fmla="*/ 282 h 314"/>
                <a:gd name="T62" fmla="*/ 244 w 332"/>
                <a:gd name="T63" fmla="*/ 272 h 314"/>
                <a:gd name="T64" fmla="*/ 89 w 332"/>
                <a:gd name="T65" fmla="*/ 163 h 314"/>
                <a:gd name="T66" fmla="*/ 89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2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2 w 332"/>
                <a:gd name="T85" fmla="*/ 272 h 314"/>
                <a:gd name="T86" fmla="*/ 22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3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9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8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90" y="33"/>
                  </a:lnTo>
                  <a:lnTo>
                    <a:pt x="89" y="37"/>
                  </a:lnTo>
                  <a:lnTo>
                    <a:pt x="89" y="42"/>
                  </a:lnTo>
                  <a:lnTo>
                    <a:pt x="89" y="140"/>
                  </a:lnTo>
                  <a:lnTo>
                    <a:pt x="244" y="140"/>
                  </a:lnTo>
                  <a:lnTo>
                    <a:pt x="244" y="42"/>
                  </a:lnTo>
                  <a:lnTo>
                    <a:pt x="244" y="41"/>
                  </a:lnTo>
                  <a:lnTo>
                    <a:pt x="244" y="38"/>
                  </a:lnTo>
                  <a:lnTo>
                    <a:pt x="243" y="37"/>
                  </a:lnTo>
                  <a:lnTo>
                    <a:pt x="243" y="36"/>
                  </a:lnTo>
                  <a:lnTo>
                    <a:pt x="242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9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1" y="32"/>
                  </a:lnTo>
                  <a:lnTo>
                    <a:pt x="311" y="36"/>
                  </a:lnTo>
                  <a:lnTo>
                    <a:pt x="310" y="42"/>
                  </a:lnTo>
                  <a:lnTo>
                    <a:pt x="311" y="272"/>
                  </a:lnTo>
                  <a:lnTo>
                    <a:pt x="311" y="277"/>
                  </a:lnTo>
                  <a:lnTo>
                    <a:pt x="311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20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9" y="296"/>
                  </a:lnTo>
                  <a:lnTo>
                    <a:pt x="330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3" y="297"/>
                  </a:lnTo>
                  <a:lnTo>
                    <a:pt x="224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4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2" y="285"/>
                  </a:lnTo>
                  <a:lnTo>
                    <a:pt x="243" y="282"/>
                  </a:lnTo>
                  <a:lnTo>
                    <a:pt x="243" y="277"/>
                  </a:lnTo>
                  <a:lnTo>
                    <a:pt x="244" y="272"/>
                  </a:lnTo>
                  <a:lnTo>
                    <a:pt x="244" y="163"/>
                  </a:lnTo>
                  <a:lnTo>
                    <a:pt x="89" y="163"/>
                  </a:lnTo>
                  <a:lnTo>
                    <a:pt x="89" y="272"/>
                  </a:lnTo>
                  <a:lnTo>
                    <a:pt x="89" y="276"/>
                  </a:lnTo>
                  <a:lnTo>
                    <a:pt x="90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2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2" y="277"/>
                  </a:lnTo>
                  <a:lnTo>
                    <a:pt x="22" y="272"/>
                  </a:lnTo>
                  <a:lnTo>
                    <a:pt x="22" y="42"/>
                  </a:lnTo>
                  <a:lnTo>
                    <a:pt x="22" y="37"/>
                  </a:lnTo>
                  <a:lnTo>
                    <a:pt x="22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5" name="Freeform 168"/>
            <p:cNvSpPr>
              <a:spLocks noEditPoints="1"/>
            </p:cNvSpPr>
            <p:nvPr/>
          </p:nvSpPr>
          <p:spPr bwMode="auto">
            <a:xfrm>
              <a:off x="4695106" y="675127"/>
              <a:ext cx="150812" cy="123825"/>
            </a:xfrm>
            <a:custGeom>
              <a:avLst/>
              <a:gdLst>
                <a:gd name="T0" fmla="*/ 105 w 377"/>
                <a:gd name="T1" fmla="*/ 17 h 314"/>
                <a:gd name="T2" fmla="*/ 95 w 377"/>
                <a:gd name="T3" fmla="*/ 23 h 314"/>
                <a:gd name="T4" fmla="*/ 89 w 377"/>
                <a:gd name="T5" fmla="*/ 37 h 314"/>
                <a:gd name="T6" fmla="*/ 88 w 377"/>
                <a:gd name="T7" fmla="*/ 45 h 314"/>
                <a:gd name="T8" fmla="*/ 88 w 377"/>
                <a:gd name="T9" fmla="*/ 45 h 314"/>
                <a:gd name="T10" fmla="*/ 128 w 377"/>
                <a:gd name="T11" fmla="*/ 128 h 314"/>
                <a:gd name="T12" fmla="*/ 183 w 377"/>
                <a:gd name="T13" fmla="*/ 134 h 314"/>
                <a:gd name="T14" fmla="*/ 205 w 377"/>
                <a:gd name="T15" fmla="*/ 143 h 314"/>
                <a:gd name="T16" fmla="*/ 235 w 377"/>
                <a:gd name="T17" fmla="*/ 168 h 314"/>
                <a:gd name="T18" fmla="*/ 246 w 377"/>
                <a:gd name="T19" fmla="*/ 190 h 314"/>
                <a:gd name="T20" fmla="*/ 251 w 377"/>
                <a:gd name="T21" fmla="*/ 214 h 314"/>
                <a:gd name="T22" fmla="*/ 251 w 377"/>
                <a:gd name="T23" fmla="*/ 228 h 314"/>
                <a:gd name="T24" fmla="*/ 249 w 377"/>
                <a:gd name="T25" fmla="*/ 242 h 314"/>
                <a:gd name="T26" fmla="*/ 241 w 377"/>
                <a:gd name="T27" fmla="*/ 263 h 314"/>
                <a:gd name="T28" fmla="*/ 226 w 377"/>
                <a:gd name="T29" fmla="*/ 283 h 314"/>
                <a:gd name="T30" fmla="*/ 205 w 377"/>
                <a:gd name="T31" fmla="*/ 300 h 314"/>
                <a:gd name="T32" fmla="*/ 177 w 377"/>
                <a:gd name="T33" fmla="*/ 310 h 314"/>
                <a:gd name="T34" fmla="*/ 143 w 377"/>
                <a:gd name="T35" fmla="*/ 314 h 314"/>
                <a:gd name="T36" fmla="*/ 5 w 377"/>
                <a:gd name="T37" fmla="*/ 296 h 314"/>
                <a:gd name="T38" fmla="*/ 16 w 377"/>
                <a:gd name="T39" fmla="*/ 289 h 314"/>
                <a:gd name="T40" fmla="*/ 22 w 377"/>
                <a:gd name="T41" fmla="*/ 273 h 314"/>
                <a:gd name="T42" fmla="*/ 22 w 377"/>
                <a:gd name="T43" fmla="*/ 268 h 314"/>
                <a:gd name="T44" fmla="*/ 22 w 377"/>
                <a:gd name="T45" fmla="*/ 45 h 314"/>
                <a:gd name="T46" fmla="*/ 22 w 377"/>
                <a:gd name="T47" fmla="*/ 43 h 314"/>
                <a:gd name="T48" fmla="*/ 21 w 377"/>
                <a:gd name="T49" fmla="*/ 34 h 314"/>
                <a:gd name="T50" fmla="*/ 13 w 377"/>
                <a:gd name="T51" fmla="*/ 21 h 314"/>
                <a:gd name="T52" fmla="*/ 0 w 377"/>
                <a:gd name="T53" fmla="*/ 16 h 314"/>
                <a:gd name="T54" fmla="*/ 88 w 377"/>
                <a:gd name="T55" fmla="*/ 152 h 314"/>
                <a:gd name="T56" fmla="*/ 128 w 377"/>
                <a:gd name="T57" fmla="*/ 290 h 314"/>
                <a:gd name="T58" fmla="*/ 160 w 377"/>
                <a:gd name="T59" fmla="*/ 277 h 314"/>
                <a:gd name="T60" fmla="*/ 172 w 377"/>
                <a:gd name="T61" fmla="*/ 263 h 314"/>
                <a:gd name="T62" fmla="*/ 178 w 377"/>
                <a:gd name="T63" fmla="*/ 242 h 314"/>
                <a:gd name="T64" fmla="*/ 178 w 377"/>
                <a:gd name="T65" fmla="*/ 208 h 314"/>
                <a:gd name="T66" fmla="*/ 166 w 377"/>
                <a:gd name="T67" fmla="*/ 172 h 314"/>
                <a:gd name="T68" fmla="*/ 153 w 377"/>
                <a:gd name="T69" fmla="*/ 160 h 314"/>
                <a:gd name="T70" fmla="*/ 132 w 377"/>
                <a:gd name="T71" fmla="*/ 153 h 314"/>
                <a:gd name="T72" fmla="*/ 88 w 377"/>
                <a:gd name="T73" fmla="*/ 152 h 314"/>
                <a:gd name="T74" fmla="*/ 371 w 377"/>
                <a:gd name="T75" fmla="*/ 17 h 314"/>
                <a:gd name="T76" fmla="*/ 361 w 377"/>
                <a:gd name="T77" fmla="*/ 24 h 314"/>
                <a:gd name="T78" fmla="*/ 356 w 377"/>
                <a:gd name="T79" fmla="*/ 37 h 314"/>
                <a:gd name="T80" fmla="*/ 356 w 377"/>
                <a:gd name="T81" fmla="*/ 42 h 314"/>
                <a:gd name="T82" fmla="*/ 356 w 377"/>
                <a:gd name="T83" fmla="*/ 275 h 314"/>
                <a:gd name="T84" fmla="*/ 358 w 377"/>
                <a:gd name="T85" fmla="*/ 284 h 314"/>
                <a:gd name="T86" fmla="*/ 367 w 377"/>
                <a:gd name="T87" fmla="*/ 295 h 314"/>
                <a:gd name="T88" fmla="*/ 377 w 377"/>
                <a:gd name="T89" fmla="*/ 314 h 314"/>
                <a:gd name="T90" fmla="*/ 269 w 377"/>
                <a:gd name="T91" fmla="*/ 297 h 314"/>
                <a:gd name="T92" fmla="*/ 275 w 377"/>
                <a:gd name="T93" fmla="*/ 295 h 314"/>
                <a:gd name="T94" fmla="*/ 287 w 377"/>
                <a:gd name="T95" fmla="*/ 284 h 314"/>
                <a:gd name="T96" fmla="*/ 289 w 377"/>
                <a:gd name="T97" fmla="*/ 272 h 314"/>
                <a:gd name="T98" fmla="*/ 288 w 377"/>
                <a:gd name="T99" fmla="*/ 33 h 314"/>
                <a:gd name="T100" fmla="*/ 280 w 377"/>
                <a:gd name="T101" fmla="*/ 22 h 314"/>
                <a:gd name="T102" fmla="*/ 271 w 377"/>
                <a:gd name="T103" fmla="*/ 17 h 314"/>
                <a:gd name="T104" fmla="*/ 266 w 377"/>
                <a:gd name="T10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7" h="314">
                  <a:moveTo>
                    <a:pt x="110" y="0"/>
                  </a:moveTo>
                  <a:lnTo>
                    <a:pt x="110" y="16"/>
                  </a:lnTo>
                  <a:lnTo>
                    <a:pt x="105" y="17"/>
                  </a:lnTo>
                  <a:lnTo>
                    <a:pt x="101" y="18"/>
                  </a:lnTo>
                  <a:lnTo>
                    <a:pt x="97" y="21"/>
                  </a:lnTo>
                  <a:lnTo>
                    <a:pt x="95" y="23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88" y="40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128"/>
                  </a:lnTo>
                  <a:lnTo>
                    <a:pt x="128" y="128"/>
                  </a:lnTo>
                  <a:lnTo>
                    <a:pt x="153" y="129"/>
                  </a:lnTo>
                  <a:lnTo>
                    <a:pt x="173" y="132"/>
                  </a:lnTo>
                  <a:lnTo>
                    <a:pt x="183" y="134"/>
                  </a:lnTo>
                  <a:lnTo>
                    <a:pt x="191" y="137"/>
                  </a:lnTo>
                  <a:lnTo>
                    <a:pt x="198" y="140"/>
                  </a:lnTo>
                  <a:lnTo>
                    <a:pt x="205" y="143"/>
                  </a:lnTo>
                  <a:lnTo>
                    <a:pt x="217" y="151"/>
                  </a:lnTo>
                  <a:lnTo>
                    <a:pt x="226" y="159"/>
                  </a:lnTo>
                  <a:lnTo>
                    <a:pt x="235" y="168"/>
                  </a:lnTo>
                  <a:lnTo>
                    <a:pt x="241" y="177"/>
                  </a:lnTo>
                  <a:lnTo>
                    <a:pt x="244" y="184"/>
                  </a:lnTo>
                  <a:lnTo>
                    <a:pt x="246" y="190"/>
                  </a:lnTo>
                  <a:lnTo>
                    <a:pt x="249" y="197"/>
                  </a:lnTo>
                  <a:lnTo>
                    <a:pt x="250" y="203"/>
                  </a:lnTo>
                  <a:lnTo>
                    <a:pt x="251" y="214"/>
                  </a:lnTo>
                  <a:lnTo>
                    <a:pt x="251" y="220"/>
                  </a:lnTo>
                  <a:lnTo>
                    <a:pt x="251" y="225"/>
                  </a:lnTo>
                  <a:lnTo>
                    <a:pt x="251" y="228"/>
                  </a:lnTo>
                  <a:lnTo>
                    <a:pt x="251" y="232"/>
                  </a:lnTo>
                  <a:lnTo>
                    <a:pt x="251" y="235"/>
                  </a:lnTo>
                  <a:lnTo>
                    <a:pt x="249" y="242"/>
                  </a:lnTo>
                  <a:lnTo>
                    <a:pt x="246" y="249"/>
                  </a:lnTo>
                  <a:lnTo>
                    <a:pt x="244" y="256"/>
                  </a:lnTo>
                  <a:lnTo>
                    <a:pt x="241" y="263"/>
                  </a:lnTo>
                  <a:lnTo>
                    <a:pt x="236" y="270"/>
                  </a:lnTo>
                  <a:lnTo>
                    <a:pt x="232" y="276"/>
                  </a:lnTo>
                  <a:lnTo>
                    <a:pt x="226" y="283"/>
                  </a:lnTo>
                  <a:lnTo>
                    <a:pt x="220" y="289"/>
                  </a:lnTo>
                  <a:lnTo>
                    <a:pt x="213" y="295"/>
                  </a:lnTo>
                  <a:lnTo>
                    <a:pt x="205" y="300"/>
                  </a:lnTo>
                  <a:lnTo>
                    <a:pt x="197" y="304"/>
                  </a:lnTo>
                  <a:lnTo>
                    <a:pt x="187" y="307"/>
                  </a:lnTo>
                  <a:lnTo>
                    <a:pt x="177" y="310"/>
                  </a:lnTo>
                  <a:lnTo>
                    <a:pt x="166" y="312"/>
                  </a:lnTo>
                  <a:lnTo>
                    <a:pt x="155" y="313"/>
                  </a:lnTo>
                  <a:lnTo>
                    <a:pt x="143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4" y="292"/>
                  </a:lnTo>
                  <a:lnTo>
                    <a:pt x="16" y="289"/>
                  </a:lnTo>
                  <a:lnTo>
                    <a:pt x="20" y="282"/>
                  </a:lnTo>
                  <a:lnTo>
                    <a:pt x="21" y="274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19" y="28"/>
                  </a:lnTo>
                  <a:lnTo>
                    <a:pt x="15" y="23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0" y="0"/>
                  </a:lnTo>
                  <a:close/>
                  <a:moveTo>
                    <a:pt x="88" y="152"/>
                  </a:moveTo>
                  <a:lnTo>
                    <a:pt x="88" y="290"/>
                  </a:lnTo>
                  <a:lnTo>
                    <a:pt x="116" y="290"/>
                  </a:lnTo>
                  <a:lnTo>
                    <a:pt x="128" y="290"/>
                  </a:lnTo>
                  <a:lnTo>
                    <a:pt x="139" y="286"/>
                  </a:lnTo>
                  <a:lnTo>
                    <a:pt x="150" y="283"/>
                  </a:lnTo>
                  <a:lnTo>
                    <a:pt x="160" y="277"/>
                  </a:lnTo>
                  <a:lnTo>
                    <a:pt x="165" y="273"/>
                  </a:lnTo>
                  <a:lnTo>
                    <a:pt x="168" y="268"/>
                  </a:lnTo>
                  <a:lnTo>
                    <a:pt x="172" y="263"/>
                  </a:lnTo>
                  <a:lnTo>
                    <a:pt x="174" y="257"/>
                  </a:lnTo>
                  <a:lnTo>
                    <a:pt x="176" y="249"/>
                  </a:lnTo>
                  <a:lnTo>
                    <a:pt x="178" y="242"/>
                  </a:lnTo>
                  <a:lnTo>
                    <a:pt x="178" y="233"/>
                  </a:lnTo>
                  <a:lnTo>
                    <a:pt x="179" y="223"/>
                  </a:lnTo>
                  <a:lnTo>
                    <a:pt x="178" y="208"/>
                  </a:lnTo>
                  <a:lnTo>
                    <a:pt x="176" y="195"/>
                  </a:lnTo>
                  <a:lnTo>
                    <a:pt x="172" y="184"/>
                  </a:lnTo>
                  <a:lnTo>
                    <a:pt x="166" y="172"/>
                  </a:lnTo>
                  <a:lnTo>
                    <a:pt x="162" y="168"/>
                  </a:lnTo>
                  <a:lnTo>
                    <a:pt x="157" y="163"/>
                  </a:lnTo>
                  <a:lnTo>
                    <a:pt x="153" y="160"/>
                  </a:lnTo>
                  <a:lnTo>
                    <a:pt x="147" y="157"/>
                  </a:lnTo>
                  <a:lnTo>
                    <a:pt x="140" y="155"/>
                  </a:lnTo>
                  <a:lnTo>
                    <a:pt x="132" y="153"/>
                  </a:lnTo>
                  <a:lnTo>
                    <a:pt x="125" y="152"/>
                  </a:lnTo>
                  <a:lnTo>
                    <a:pt x="116" y="152"/>
                  </a:lnTo>
                  <a:lnTo>
                    <a:pt x="88" y="152"/>
                  </a:lnTo>
                  <a:close/>
                  <a:moveTo>
                    <a:pt x="377" y="0"/>
                  </a:moveTo>
                  <a:lnTo>
                    <a:pt x="377" y="16"/>
                  </a:lnTo>
                  <a:lnTo>
                    <a:pt x="371" y="17"/>
                  </a:lnTo>
                  <a:lnTo>
                    <a:pt x="367" y="18"/>
                  </a:lnTo>
                  <a:lnTo>
                    <a:pt x="364" y="21"/>
                  </a:lnTo>
                  <a:lnTo>
                    <a:pt x="361" y="24"/>
                  </a:lnTo>
                  <a:lnTo>
                    <a:pt x="358" y="29"/>
                  </a:lnTo>
                  <a:lnTo>
                    <a:pt x="356" y="36"/>
                  </a:lnTo>
                  <a:lnTo>
                    <a:pt x="356" y="37"/>
                  </a:lnTo>
                  <a:lnTo>
                    <a:pt x="356" y="38"/>
                  </a:lnTo>
                  <a:lnTo>
                    <a:pt x="356" y="41"/>
                  </a:lnTo>
                  <a:lnTo>
                    <a:pt x="356" y="4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5"/>
                  </a:lnTo>
                  <a:lnTo>
                    <a:pt x="356" y="276"/>
                  </a:lnTo>
                  <a:lnTo>
                    <a:pt x="356" y="277"/>
                  </a:lnTo>
                  <a:lnTo>
                    <a:pt x="358" y="284"/>
                  </a:lnTo>
                  <a:lnTo>
                    <a:pt x="361" y="290"/>
                  </a:lnTo>
                  <a:lnTo>
                    <a:pt x="364" y="293"/>
                  </a:lnTo>
                  <a:lnTo>
                    <a:pt x="367" y="295"/>
                  </a:lnTo>
                  <a:lnTo>
                    <a:pt x="371" y="296"/>
                  </a:lnTo>
                  <a:lnTo>
                    <a:pt x="377" y="297"/>
                  </a:lnTo>
                  <a:lnTo>
                    <a:pt x="377" y="314"/>
                  </a:lnTo>
                  <a:lnTo>
                    <a:pt x="266" y="314"/>
                  </a:lnTo>
                  <a:lnTo>
                    <a:pt x="266" y="297"/>
                  </a:lnTo>
                  <a:lnTo>
                    <a:pt x="269" y="297"/>
                  </a:lnTo>
                  <a:lnTo>
                    <a:pt x="271" y="297"/>
                  </a:lnTo>
                  <a:lnTo>
                    <a:pt x="273" y="296"/>
                  </a:lnTo>
                  <a:lnTo>
                    <a:pt x="275" y="295"/>
                  </a:lnTo>
                  <a:lnTo>
                    <a:pt x="280" y="292"/>
                  </a:lnTo>
                  <a:lnTo>
                    <a:pt x="284" y="287"/>
                  </a:lnTo>
                  <a:lnTo>
                    <a:pt x="287" y="284"/>
                  </a:lnTo>
                  <a:lnTo>
                    <a:pt x="288" y="281"/>
                  </a:lnTo>
                  <a:lnTo>
                    <a:pt x="289" y="276"/>
                  </a:lnTo>
                  <a:lnTo>
                    <a:pt x="289" y="272"/>
                  </a:lnTo>
                  <a:lnTo>
                    <a:pt x="289" y="42"/>
                  </a:lnTo>
                  <a:lnTo>
                    <a:pt x="289" y="37"/>
                  </a:lnTo>
                  <a:lnTo>
                    <a:pt x="288" y="33"/>
                  </a:lnTo>
                  <a:lnTo>
                    <a:pt x="287" y="29"/>
                  </a:lnTo>
                  <a:lnTo>
                    <a:pt x="284" y="26"/>
                  </a:lnTo>
                  <a:lnTo>
                    <a:pt x="280" y="22"/>
                  </a:lnTo>
                  <a:lnTo>
                    <a:pt x="275" y="18"/>
                  </a:lnTo>
                  <a:lnTo>
                    <a:pt x="273" y="17"/>
                  </a:lnTo>
                  <a:lnTo>
                    <a:pt x="271" y="17"/>
                  </a:lnTo>
                  <a:lnTo>
                    <a:pt x="269" y="16"/>
                  </a:lnTo>
                  <a:lnTo>
                    <a:pt x="266" y="16"/>
                  </a:lnTo>
                  <a:lnTo>
                    <a:pt x="266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6" name="Freeform 169"/>
            <p:cNvSpPr>
              <a:spLocks noEditPoints="1"/>
            </p:cNvSpPr>
            <p:nvPr/>
          </p:nvSpPr>
          <p:spPr bwMode="auto">
            <a:xfrm>
              <a:off x="4860206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7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0 w 319"/>
                <a:gd name="T9" fmla="*/ 177 h 449"/>
                <a:gd name="T10" fmla="*/ 222 w 319"/>
                <a:gd name="T11" fmla="*/ 157 h 449"/>
                <a:gd name="T12" fmla="*/ 319 w 319"/>
                <a:gd name="T13" fmla="*/ 135 h 449"/>
                <a:gd name="T14" fmla="*/ 302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5 w 319"/>
                <a:gd name="T25" fmla="*/ 422 h 449"/>
                <a:gd name="T26" fmla="*/ 230 w 319"/>
                <a:gd name="T27" fmla="*/ 407 h 449"/>
                <a:gd name="T28" fmla="*/ 88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1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3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4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1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1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0 w 319"/>
                <a:gd name="T79" fmla="*/ 36 h 449"/>
                <a:gd name="T80" fmla="*/ 87 w 319"/>
                <a:gd name="T81" fmla="*/ 6 h 449"/>
                <a:gd name="T82" fmla="*/ 120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7 w 319"/>
                <a:gd name="T97" fmla="*/ 35 h 449"/>
                <a:gd name="T98" fmla="*/ 89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1" y="154"/>
                  </a:lnTo>
                  <a:lnTo>
                    <a:pt x="99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8" y="177"/>
                  </a:lnTo>
                  <a:lnTo>
                    <a:pt x="88" y="344"/>
                  </a:lnTo>
                  <a:lnTo>
                    <a:pt x="90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5" y="160"/>
                  </a:lnTo>
                  <a:lnTo>
                    <a:pt x="222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2" y="159"/>
                  </a:lnTo>
                  <a:lnTo>
                    <a:pt x="299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299" y="419"/>
                  </a:lnTo>
                  <a:lnTo>
                    <a:pt x="302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2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5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8" y="383"/>
                  </a:lnTo>
                  <a:lnTo>
                    <a:pt x="88" y="407"/>
                  </a:lnTo>
                  <a:lnTo>
                    <a:pt x="88" y="411"/>
                  </a:lnTo>
                  <a:lnTo>
                    <a:pt x="89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21" y="410"/>
                  </a:lnTo>
                  <a:lnTo>
                    <a:pt x="21" y="408"/>
                  </a:lnTo>
                  <a:lnTo>
                    <a:pt x="21" y="407"/>
                  </a:lnTo>
                  <a:lnTo>
                    <a:pt x="21" y="177"/>
                  </a:lnTo>
                  <a:lnTo>
                    <a:pt x="21" y="176"/>
                  </a:lnTo>
                  <a:lnTo>
                    <a:pt x="21" y="173"/>
                  </a:lnTo>
                  <a:lnTo>
                    <a:pt x="21" y="172"/>
                  </a:lnTo>
                  <a:lnTo>
                    <a:pt x="21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6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7" y="64"/>
                  </a:lnTo>
                  <a:lnTo>
                    <a:pt x="203" y="60"/>
                  </a:lnTo>
                  <a:lnTo>
                    <a:pt x="218" y="54"/>
                  </a:lnTo>
                  <a:lnTo>
                    <a:pt x="223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4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1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3" y="13"/>
                  </a:lnTo>
                  <a:lnTo>
                    <a:pt x="185" y="9"/>
                  </a:lnTo>
                  <a:lnTo>
                    <a:pt x="187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1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4" y="55"/>
                  </a:lnTo>
                  <a:lnTo>
                    <a:pt x="241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4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3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7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6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0" y="36"/>
                  </a:lnTo>
                  <a:lnTo>
                    <a:pt x="71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7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20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6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3" y="29"/>
                  </a:lnTo>
                  <a:lnTo>
                    <a:pt x="128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2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1" y="29"/>
                  </a:lnTo>
                  <a:lnTo>
                    <a:pt x="89" y="31"/>
                  </a:lnTo>
                  <a:lnTo>
                    <a:pt x="88" y="32"/>
                  </a:lnTo>
                  <a:lnTo>
                    <a:pt x="88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39"/>
                  </a:lnTo>
                  <a:lnTo>
                    <a:pt x="89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0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8" y="66"/>
                  </a:lnTo>
                  <a:lnTo>
                    <a:pt x="149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7" name="Freeform 170"/>
            <p:cNvSpPr>
              <a:spLocks/>
            </p:cNvSpPr>
            <p:nvPr/>
          </p:nvSpPr>
          <p:spPr bwMode="auto">
            <a:xfrm>
              <a:off x="5063406" y="675127"/>
              <a:ext cx="127000" cy="123825"/>
            </a:xfrm>
            <a:custGeom>
              <a:avLst/>
              <a:gdLst>
                <a:gd name="T0" fmla="*/ 111 w 319"/>
                <a:gd name="T1" fmla="*/ 0 h 314"/>
                <a:gd name="T2" fmla="*/ 111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3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4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7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1 w 319"/>
                <a:gd name="T81" fmla="*/ 297 h 314"/>
                <a:gd name="T82" fmla="*/ 0 w 319"/>
                <a:gd name="T83" fmla="*/ 314 h 314"/>
                <a:gd name="T84" fmla="*/ 6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6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4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3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3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4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6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6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6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8" name="Freeform 171"/>
            <p:cNvSpPr>
              <a:spLocks/>
            </p:cNvSpPr>
            <p:nvPr/>
          </p:nvSpPr>
          <p:spPr bwMode="auto">
            <a:xfrm>
              <a:off x="5204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2 w 278"/>
                <a:gd name="T19" fmla="*/ 93 h 324"/>
                <a:gd name="T20" fmla="*/ 36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5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6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6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61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6" y="32"/>
                  </a:lnTo>
                  <a:lnTo>
                    <a:pt x="108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5" y="158"/>
                  </a:lnTo>
                  <a:lnTo>
                    <a:pt x="74" y="165"/>
                  </a:lnTo>
                  <a:lnTo>
                    <a:pt x="75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59" name="Freeform 172"/>
            <p:cNvSpPr>
              <a:spLocks/>
            </p:cNvSpPr>
            <p:nvPr/>
          </p:nvSpPr>
          <p:spPr bwMode="auto">
            <a:xfrm>
              <a:off x="5323756" y="671952"/>
              <a:ext cx="117475" cy="127000"/>
            </a:xfrm>
            <a:custGeom>
              <a:avLst/>
              <a:gdLst>
                <a:gd name="T0" fmla="*/ 17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1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9 w 295"/>
                <a:gd name="T17" fmla="*/ 81 h 322"/>
                <a:gd name="T18" fmla="*/ 264 w 295"/>
                <a:gd name="T19" fmla="*/ 56 h 322"/>
                <a:gd name="T20" fmla="*/ 249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1 w 295"/>
                <a:gd name="T27" fmla="*/ 31 h 322"/>
                <a:gd name="T28" fmla="*/ 180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2 w 295"/>
                <a:gd name="T35" fmla="*/ 301 h 322"/>
                <a:gd name="T36" fmla="*/ 203 w 295"/>
                <a:gd name="T37" fmla="*/ 305 h 322"/>
                <a:gd name="T38" fmla="*/ 92 w 295"/>
                <a:gd name="T39" fmla="*/ 322 h 322"/>
                <a:gd name="T40" fmla="*/ 93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3 w 295"/>
                <a:gd name="T51" fmla="*/ 285 h 322"/>
                <a:gd name="T52" fmla="*/ 115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30 w 295"/>
                <a:gd name="T63" fmla="*/ 55 h 322"/>
                <a:gd name="T64" fmla="*/ 20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7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9" y="6"/>
                  </a:lnTo>
                  <a:lnTo>
                    <a:pt x="46" y="6"/>
                  </a:lnTo>
                  <a:lnTo>
                    <a:pt x="249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1" y="5"/>
                  </a:lnTo>
                  <a:lnTo>
                    <a:pt x="264" y="5"/>
                  </a:lnTo>
                  <a:lnTo>
                    <a:pt x="268" y="4"/>
                  </a:lnTo>
                  <a:lnTo>
                    <a:pt x="271" y="3"/>
                  </a:lnTo>
                  <a:lnTo>
                    <a:pt x="274" y="2"/>
                  </a:lnTo>
                  <a:lnTo>
                    <a:pt x="278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9" y="81"/>
                  </a:lnTo>
                  <a:lnTo>
                    <a:pt x="272" y="68"/>
                  </a:lnTo>
                  <a:lnTo>
                    <a:pt x="264" y="56"/>
                  </a:lnTo>
                  <a:lnTo>
                    <a:pt x="256" y="48"/>
                  </a:lnTo>
                  <a:lnTo>
                    <a:pt x="249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2" y="33"/>
                  </a:lnTo>
                  <a:lnTo>
                    <a:pt x="227" y="32"/>
                  </a:lnTo>
                  <a:lnTo>
                    <a:pt x="217" y="31"/>
                  </a:lnTo>
                  <a:lnTo>
                    <a:pt x="211" y="31"/>
                  </a:lnTo>
                  <a:lnTo>
                    <a:pt x="180" y="30"/>
                  </a:lnTo>
                  <a:lnTo>
                    <a:pt x="180" y="280"/>
                  </a:lnTo>
                  <a:lnTo>
                    <a:pt x="182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7" y="299"/>
                  </a:lnTo>
                  <a:lnTo>
                    <a:pt x="192" y="301"/>
                  </a:lnTo>
                  <a:lnTo>
                    <a:pt x="197" y="303"/>
                  </a:lnTo>
                  <a:lnTo>
                    <a:pt x="203" y="305"/>
                  </a:lnTo>
                  <a:lnTo>
                    <a:pt x="203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3" y="305"/>
                  </a:lnTo>
                  <a:lnTo>
                    <a:pt x="94" y="304"/>
                  </a:lnTo>
                  <a:lnTo>
                    <a:pt x="96" y="304"/>
                  </a:lnTo>
                  <a:lnTo>
                    <a:pt x="97" y="304"/>
                  </a:lnTo>
                  <a:lnTo>
                    <a:pt x="101" y="302"/>
                  </a:lnTo>
                  <a:lnTo>
                    <a:pt x="106" y="300"/>
                  </a:lnTo>
                  <a:lnTo>
                    <a:pt x="108" y="298"/>
                  </a:lnTo>
                  <a:lnTo>
                    <a:pt x="110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3" y="285"/>
                  </a:lnTo>
                  <a:lnTo>
                    <a:pt x="115" y="280"/>
                  </a:lnTo>
                  <a:lnTo>
                    <a:pt x="115" y="30"/>
                  </a:lnTo>
                  <a:lnTo>
                    <a:pt x="89" y="31"/>
                  </a:lnTo>
                  <a:lnTo>
                    <a:pt x="82" y="31"/>
                  </a:lnTo>
                  <a:lnTo>
                    <a:pt x="74" y="31"/>
                  </a:lnTo>
                  <a:lnTo>
                    <a:pt x="67" y="33"/>
                  </a:lnTo>
                  <a:lnTo>
                    <a:pt x="59" y="35"/>
                  </a:lnTo>
                  <a:lnTo>
                    <a:pt x="53" y="37"/>
                  </a:lnTo>
                  <a:lnTo>
                    <a:pt x="46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30" y="55"/>
                  </a:lnTo>
                  <a:lnTo>
                    <a:pt x="24" y="62"/>
                  </a:lnTo>
                  <a:lnTo>
                    <a:pt x="20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0" name="Freeform 173"/>
            <p:cNvSpPr>
              <a:spLocks noEditPoints="1"/>
            </p:cNvSpPr>
            <p:nvPr/>
          </p:nvSpPr>
          <p:spPr bwMode="auto">
            <a:xfrm>
              <a:off x="5450756" y="671952"/>
              <a:ext cx="125412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6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1 w 314"/>
                <a:gd name="T45" fmla="*/ 12 h 324"/>
                <a:gd name="T46" fmla="*/ 139 w 314"/>
                <a:gd name="T47" fmla="*/ 1 h 324"/>
                <a:gd name="T48" fmla="*/ 148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6 w 314"/>
                <a:gd name="T71" fmla="*/ 298 h 324"/>
                <a:gd name="T72" fmla="*/ 201 w 314"/>
                <a:gd name="T73" fmla="*/ 289 h 324"/>
                <a:gd name="T74" fmla="*/ 220 w 314"/>
                <a:gd name="T75" fmla="*/ 271 h 324"/>
                <a:gd name="T76" fmla="*/ 232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3 w 314"/>
                <a:gd name="T87" fmla="*/ 38 h 324"/>
                <a:gd name="T88" fmla="*/ 182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2" y="3"/>
                  </a:lnTo>
                  <a:lnTo>
                    <a:pt x="207" y="8"/>
                  </a:lnTo>
                  <a:lnTo>
                    <a:pt x="222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1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4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4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6" y="242"/>
                  </a:lnTo>
                  <a:lnTo>
                    <a:pt x="287" y="256"/>
                  </a:lnTo>
                  <a:lnTo>
                    <a:pt x="278" y="268"/>
                  </a:lnTo>
                  <a:lnTo>
                    <a:pt x="267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9" y="306"/>
                  </a:lnTo>
                  <a:lnTo>
                    <a:pt x="215" y="312"/>
                  </a:lnTo>
                  <a:lnTo>
                    <a:pt x="202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6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1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1" y="146"/>
                  </a:lnTo>
                  <a:lnTo>
                    <a:pt x="3" y="132"/>
                  </a:lnTo>
                  <a:lnTo>
                    <a:pt x="7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3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5" y="42"/>
                  </a:lnTo>
                  <a:lnTo>
                    <a:pt x="98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4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5" y="182"/>
                  </a:lnTo>
                  <a:lnTo>
                    <a:pt x="76" y="200"/>
                  </a:lnTo>
                  <a:lnTo>
                    <a:pt x="77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0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8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6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20" y="271"/>
                  </a:lnTo>
                  <a:lnTo>
                    <a:pt x="224" y="263"/>
                  </a:lnTo>
                  <a:lnTo>
                    <a:pt x="229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8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1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5" y="48"/>
                  </a:lnTo>
                  <a:lnTo>
                    <a:pt x="210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2" y="27"/>
                  </a:lnTo>
                  <a:lnTo>
                    <a:pt x="174" y="26"/>
                  </a:lnTo>
                  <a:lnTo>
                    <a:pt x="165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1" name="Freeform 174"/>
            <p:cNvSpPr>
              <a:spLocks noEditPoints="1"/>
            </p:cNvSpPr>
            <p:nvPr/>
          </p:nvSpPr>
          <p:spPr bwMode="auto">
            <a:xfrm>
              <a:off x="5590456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1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1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90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3 w 253"/>
                <a:gd name="T59" fmla="*/ 173 h 319"/>
                <a:gd name="T60" fmla="*/ 127 w 253"/>
                <a:gd name="T61" fmla="*/ 183 h 319"/>
                <a:gd name="T62" fmla="*/ 149 w 253"/>
                <a:gd name="T63" fmla="*/ 182 h 319"/>
                <a:gd name="T64" fmla="*/ 163 w 253"/>
                <a:gd name="T65" fmla="*/ 175 h 319"/>
                <a:gd name="T66" fmla="*/ 171 w 253"/>
                <a:gd name="T67" fmla="*/ 162 h 319"/>
                <a:gd name="T68" fmla="*/ 179 w 253"/>
                <a:gd name="T69" fmla="*/ 120 h 319"/>
                <a:gd name="T70" fmla="*/ 178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8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3" y="277"/>
                  </a:lnTo>
                  <a:lnTo>
                    <a:pt x="23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7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41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1" y="16"/>
                  </a:lnTo>
                  <a:lnTo>
                    <a:pt x="79" y="11"/>
                  </a:lnTo>
                  <a:lnTo>
                    <a:pt x="88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6" y="18"/>
                  </a:lnTo>
                  <a:lnTo>
                    <a:pt x="215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1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3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4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4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90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3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6" y="184"/>
                  </a:lnTo>
                  <a:lnTo>
                    <a:pt x="142" y="183"/>
                  </a:lnTo>
                  <a:lnTo>
                    <a:pt x="149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3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9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8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5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50" y="26"/>
                  </a:lnTo>
                  <a:lnTo>
                    <a:pt x="143" y="24"/>
                  </a:lnTo>
                  <a:lnTo>
                    <a:pt x="136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2" name="Freeform 175"/>
            <p:cNvSpPr>
              <a:spLocks/>
            </p:cNvSpPr>
            <p:nvPr/>
          </p:nvSpPr>
          <p:spPr bwMode="auto">
            <a:xfrm>
              <a:off x="5706343" y="675127"/>
              <a:ext cx="125412" cy="123825"/>
            </a:xfrm>
            <a:custGeom>
              <a:avLst/>
              <a:gdLst>
                <a:gd name="T0" fmla="*/ 110 w 318"/>
                <a:gd name="T1" fmla="*/ 0 h 314"/>
                <a:gd name="T2" fmla="*/ 109 w 318"/>
                <a:gd name="T3" fmla="*/ 16 h 314"/>
                <a:gd name="T4" fmla="*/ 108 w 318"/>
                <a:gd name="T5" fmla="*/ 17 h 314"/>
                <a:gd name="T6" fmla="*/ 108 w 318"/>
                <a:gd name="T7" fmla="*/ 17 h 314"/>
                <a:gd name="T8" fmla="*/ 107 w 318"/>
                <a:gd name="T9" fmla="*/ 17 h 314"/>
                <a:gd name="T10" fmla="*/ 106 w 318"/>
                <a:gd name="T11" fmla="*/ 17 h 314"/>
                <a:gd name="T12" fmla="*/ 102 w 318"/>
                <a:gd name="T13" fmla="*/ 18 h 314"/>
                <a:gd name="T14" fmla="*/ 99 w 318"/>
                <a:gd name="T15" fmla="*/ 19 h 314"/>
                <a:gd name="T16" fmla="*/ 95 w 318"/>
                <a:gd name="T17" fmla="*/ 24 h 314"/>
                <a:gd name="T18" fmla="*/ 89 w 318"/>
                <a:gd name="T19" fmla="*/ 34 h 314"/>
                <a:gd name="T20" fmla="*/ 88 w 318"/>
                <a:gd name="T21" fmla="*/ 209 h 314"/>
                <a:gd name="T22" fmla="*/ 230 w 318"/>
                <a:gd name="T23" fmla="*/ 62 h 314"/>
                <a:gd name="T24" fmla="*/ 230 w 318"/>
                <a:gd name="T25" fmla="*/ 37 h 314"/>
                <a:gd name="T26" fmla="*/ 227 w 318"/>
                <a:gd name="T27" fmla="*/ 29 h 314"/>
                <a:gd name="T28" fmla="*/ 222 w 318"/>
                <a:gd name="T29" fmla="*/ 22 h 314"/>
                <a:gd name="T30" fmla="*/ 214 w 318"/>
                <a:gd name="T31" fmla="*/ 17 h 314"/>
                <a:gd name="T32" fmla="*/ 207 w 318"/>
                <a:gd name="T33" fmla="*/ 0 h 314"/>
                <a:gd name="T34" fmla="*/ 318 w 318"/>
                <a:gd name="T35" fmla="*/ 16 h 314"/>
                <a:gd name="T36" fmla="*/ 309 w 318"/>
                <a:gd name="T37" fmla="*/ 18 h 314"/>
                <a:gd name="T38" fmla="*/ 302 w 318"/>
                <a:gd name="T39" fmla="*/ 24 h 314"/>
                <a:gd name="T40" fmla="*/ 297 w 318"/>
                <a:gd name="T41" fmla="*/ 36 h 314"/>
                <a:gd name="T42" fmla="*/ 297 w 318"/>
                <a:gd name="T43" fmla="*/ 38 h 314"/>
                <a:gd name="T44" fmla="*/ 297 w 318"/>
                <a:gd name="T45" fmla="*/ 42 h 314"/>
                <a:gd name="T46" fmla="*/ 297 w 318"/>
                <a:gd name="T47" fmla="*/ 273 h 314"/>
                <a:gd name="T48" fmla="*/ 297 w 318"/>
                <a:gd name="T49" fmla="*/ 276 h 314"/>
                <a:gd name="T50" fmla="*/ 299 w 318"/>
                <a:gd name="T51" fmla="*/ 284 h 314"/>
                <a:gd name="T52" fmla="*/ 306 w 318"/>
                <a:gd name="T53" fmla="*/ 293 h 314"/>
                <a:gd name="T54" fmla="*/ 313 w 318"/>
                <a:gd name="T55" fmla="*/ 296 h 314"/>
                <a:gd name="T56" fmla="*/ 318 w 318"/>
                <a:gd name="T57" fmla="*/ 314 h 314"/>
                <a:gd name="T58" fmla="*/ 207 w 318"/>
                <a:gd name="T59" fmla="*/ 297 h 314"/>
                <a:gd name="T60" fmla="*/ 216 w 318"/>
                <a:gd name="T61" fmla="*/ 295 h 314"/>
                <a:gd name="T62" fmla="*/ 222 w 318"/>
                <a:gd name="T63" fmla="*/ 292 h 314"/>
                <a:gd name="T64" fmla="*/ 229 w 318"/>
                <a:gd name="T65" fmla="*/ 283 h 314"/>
                <a:gd name="T66" fmla="*/ 230 w 318"/>
                <a:gd name="T67" fmla="*/ 277 h 314"/>
                <a:gd name="T68" fmla="*/ 230 w 318"/>
                <a:gd name="T69" fmla="*/ 272 h 314"/>
                <a:gd name="T70" fmla="*/ 227 w 318"/>
                <a:gd name="T71" fmla="*/ 101 h 314"/>
                <a:gd name="T72" fmla="*/ 88 w 318"/>
                <a:gd name="T73" fmla="*/ 272 h 314"/>
                <a:gd name="T74" fmla="*/ 89 w 318"/>
                <a:gd name="T75" fmla="*/ 281 h 314"/>
                <a:gd name="T76" fmla="*/ 92 w 318"/>
                <a:gd name="T77" fmla="*/ 289 h 314"/>
                <a:gd name="T78" fmla="*/ 99 w 318"/>
                <a:gd name="T79" fmla="*/ 294 h 314"/>
                <a:gd name="T80" fmla="*/ 110 w 318"/>
                <a:gd name="T81" fmla="*/ 297 h 314"/>
                <a:gd name="T82" fmla="*/ 0 w 318"/>
                <a:gd name="T83" fmla="*/ 314 h 314"/>
                <a:gd name="T84" fmla="*/ 5 w 318"/>
                <a:gd name="T85" fmla="*/ 296 h 314"/>
                <a:gd name="T86" fmla="*/ 13 w 318"/>
                <a:gd name="T87" fmla="*/ 293 h 314"/>
                <a:gd name="T88" fmla="*/ 19 w 318"/>
                <a:gd name="T89" fmla="*/ 284 h 314"/>
                <a:gd name="T90" fmla="*/ 21 w 318"/>
                <a:gd name="T91" fmla="*/ 276 h 314"/>
                <a:gd name="T92" fmla="*/ 21 w 318"/>
                <a:gd name="T93" fmla="*/ 273 h 314"/>
                <a:gd name="T94" fmla="*/ 21 w 318"/>
                <a:gd name="T95" fmla="*/ 42 h 314"/>
                <a:gd name="T96" fmla="*/ 21 w 318"/>
                <a:gd name="T97" fmla="*/ 38 h 314"/>
                <a:gd name="T98" fmla="*/ 21 w 318"/>
                <a:gd name="T99" fmla="*/ 36 h 314"/>
                <a:gd name="T100" fmla="*/ 15 w 318"/>
                <a:gd name="T101" fmla="*/ 24 h 314"/>
                <a:gd name="T102" fmla="*/ 10 w 318"/>
                <a:gd name="T103" fmla="*/ 18 h 314"/>
                <a:gd name="T104" fmla="*/ 0 w 318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2" y="18"/>
                  </a:lnTo>
                  <a:lnTo>
                    <a:pt x="101" y="19"/>
                  </a:lnTo>
                  <a:lnTo>
                    <a:pt x="99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7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8" y="19"/>
                  </a:lnTo>
                  <a:lnTo>
                    <a:pt x="214" y="17"/>
                  </a:lnTo>
                  <a:lnTo>
                    <a:pt x="207" y="16"/>
                  </a:lnTo>
                  <a:lnTo>
                    <a:pt x="207" y="0"/>
                  </a:lnTo>
                  <a:lnTo>
                    <a:pt x="318" y="0"/>
                  </a:lnTo>
                  <a:lnTo>
                    <a:pt x="318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7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7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8" y="297"/>
                  </a:lnTo>
                  <a:lnTo>
                    <a:pt x="318" y="314"/>
                  </a:lnTo>
                  <a:lnTo>
                    <a:pt x="207" y="314"/>
                  </a:lnTo>
                  <a:lnTo>
                    <a:pt x="207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29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7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0" y="284"/>
                  </a:lnTo>
                  <a:lnTo>
                    <a:pt x="92" y="289"/>
                  </a:lnTo>
                  <a:lnTo>
                    <a:pt x="96" y="292"/>
                  </a:lnTo>
                  <a:lnTo>
                    <a:pt x="99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3" name="Freeform 176"/>
            <p:cNvSpPr>
              <a:spLocks/>
            </p:cNvSpPr>
            <p:nvPr/>
          </p:nvSpPr>
          <p:spPr bwMode="auto">
            <a:xfrm>
              <a:off x="5846043" y="671952"/>
              <a:ext cx="115887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1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0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8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0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5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1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5 w 290"/>
                <a:gd name="T75" fmla="*/ 321 h 324"/>
                <a:gd name="T76" fmla="*/ 238 w 290"/>
                <a:gd name="T77" fmla="*/ 323 h 324"/>
                <a:gd name="T78" fmla="*/ 212 w 290"/>
                <a:gd name="T79" fmla="*/ 315 h 324"/>
                <a:gd name="T80" fmla="*/ 195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3 w 290"/>
                <a:gd name="T93" fmla="*/ 157 h 324"/>
                <a:gd name="T94" fmla="*/ 104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4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6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2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7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0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09" y="4"/>
                  </a:lnTo>
                  <a:lnTo>
                    <a:pt x="216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8" y="72"/>
                  </a:lnTo>
                  <a:lnTo>
                    <a:pt x="246" y="70"/>
                  </a:lnTo>
                  <a:lnTo>
                    <a:pt x="245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3" y="93"/>
                  </a:lnTo>
                  <a:lnTo>
                    <a:pt x="190" y="95"/>
                  </a:lnTo>
                  <a:lnTo>
                    <a:pt x="189" y="97"/>
                  </a:lnTo>
                  <a:lnTo>
                    <a:pt x="188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1" y="126"/>
                  </a:lnTo>
                  <a:lnTo>
                    <a:pt x="155" y="131"/>
                  </a:lnTo>
                  <a:lnTo>
                    <a:pt x="148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5" y="152"/>
                  </a:lnTo>
                  <a:lnTo>
                    <a:pt x="192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29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8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1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7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7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3" y="319"/>
                  </a:lnTo>
                  <a:lnTo>
                    <a:pt x="275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5" y="301"/>
                  </a:lnTo>
                  <a:lnTo>
                    <a:pt x="187" y="295"/>
                  </a:lnTo>
                  <a:lnTo>
                    <a:pt x="181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3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4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100" y="299"/>
                  </a:lnTo>
                  <a:lnTo>
                    <a:pt x="104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4" name="Freeform 177"/>
            <p:cNvSpPr>
              <a:spLocks noEditPoints="1"/>
            </p:cNvSpPr>
            <p:nvPr/>
          </p:nvSpPr>
          <p:spPr bwMode="auto">
            <a:xfrm>
              <a:off x="5976218" y="671952"/>
              <a:ext cx="123825" cy="128588"/>
            </a:xfrm>
            <a:custGeom>
              <a:avLst/>
              <a:gdLst>
                <a:gd name="T0" fmla="*/ 191 w 312"/>
                <a:gd name="T1" fmla="*/ 3 h 324"/>
                <a:gd name="T2" fmla="*/ 235 w 312"/>
                <a:gd name="T3" fmla="*/ 20 h 324"/>
                <a:gd name="T4" fmla="*/ 271 w 312"/>
                <a:gd name="T5" fmla="*/ 50 h 324"/>
                <a:gd name="T6" fmla="*/ 296 w 312"/>
                <a:gd name="T7" fmla="*/ 89 h 324"/>
                <a:gd name="T8" fmla="*/ 310 w 312"/>
                <a:gd name="T9" fmla="*/ 132 h 324"/>
                <a:gd name="T10" fmla="*/ 312 w 312"/>
                <a:gd name="T11" fmla="*/ 162 h 324"/>
                <a:gd name="T12" fmla="*/ 312 w 312"/>
                <a:gd name="T13" fmla="*/ 163 h 324"/>
                <a:gd name="T14" fmla="*/ 306 w 312"/>
                <a:gd name="T15" fmla="*/ 213 h 324"/>
                <a:gd name="T16" fmla="*/ 285 w 312"/>
                <a:gd name="T17" fmla="*/ 256 h 324"/>
                <a:gd name="T18" fmla="*/ 253 w 312"/>
                <a:gd name="T19" fmla="*/ 290 h 324"/>
                <a:gd name="T20" fmla="*/ 214 w 312"/>
                <a:gd name="T21" fmla="*/ 312 h 324"/>
                <a:gd name="T22" fmla="*/ 172 w 312"/>
                <a:gd name="T23" fmla="*/ 323 h 324"/>
                <a:gd name="T24" fmla="*/ 126 w 312"/>
                <a:gd name="T25" fmla="*/ 320 h 324"/>
                <a:gd name="T26" fmla="*/ 85 w 312"/>
                <a:gd name="T27" fmla="*/ 306 h 324"/>
                <a:gd name="T28" fmla="*/ 47 w 312"/>
                <a:gd name="T29" fmla="*/ 279 h 324"/>
                <a:gd name="T30" fmla="*/ 18 w 312"/>
                <a:gd name="T31" fmla="*/ 242 h 324"/>
                <a:gd name="T32" fmla="*/ 2 w 312"/>
                <a:gd name="T33" fmla="*/ 197 h 324"/>
                <a:gd name="T34" fmla="*/ 0 w 312"/>
                <a:gd name="T35" fmla="*/ 163 h 324"/>
                <a:gd name="T36" fmla="*/ 0 w 312"/>
                <a:gd name="T37" fmla="*/ 162 h 324"/>
                <a:gd name="T38" fmla="*/ 5 w 312"/>
                <a:gd name="T39" fmla="*/ 117 h 324"/>
                <a:gd name="T40" fmla="*/ 23 w 312"/>
                <a:gd name="T41" fmla="*/ 76 h 324"/>
                <a:gd name="T42" fmla="*/ 52 w 312"/>
                <a:gd name="T43" fmla="*/ 39 h 324"/>
                <a:gd name="T44" fmla="*/ 90 w 312"/>
                <a:gd name="T45" fmla="*/ 12 h 324"/>
                <a:gd name="T46" fmla="*/ 138 w 312"/>
                <a:gd name="T47" fmla="*/ 1 h 324"/>
                <a:gd name="T48" fmla="*/ 147 w 312"/>
                <a:gd name="T49" fmla="*/ 24 h 324"/>
                <a:gd name="T50" fmla="*/ 124 w 312"/>
                <a:gd name="T51" fmla="*/ 30 h 324"/>
                <a:gd name="T52" fmla="*/ 104 w 312"/>
                <a:gd name="T53" fmla="*/ 42 h 324"/>
                <a:gd name="T54" fmla="*/ 87 w 312"/>
                <a:gd name="T55" fmla="*/ 65 h 324"/>
                <a:gd name="T56" fmla="*/ 77 w 312"/>
                <a:gd name="T57" fmla="*/ 104 h 324"/>
                <a:gd name="T58" fmla="*/ 73 w 312"/>
                <a:gd name="T59" fmla="*/ 163 h 324"/>
                <a:gd name="T60" fmla="*/ 76 w 312"/>
                <a:gd name="T61" fmla="*/ 215 h 324"/>
                <a:gd name="T62" fmla="*/ 85 w 312"/>
                <a:gd name="T63" fmla="*/ 253 h 324"/>
                <a:gd name="T64" fmla="*/ 99 w 312"/>
                <a:gd name="T65" fmla="*/ 278 h 324"/>
                <a:gd name="T66" fmla="*/ 119 w 312"/>
                <a:gd name="T67" fmla="*/ 292 h 324"/>
                <a:gd name="T68" fmla="*/ 146 w 312"/>
                <a:gd name="T69" fmla="*/ 299 h 324"/>
                <a:gd name="T70" fmla="*/ 175 w 312"/>
                <a:gd name="T71" fmla="*/ 298 h 324"/>
                <a:gd name="T72" fmla="*/ 200 w 312"/>
                <a:gd name="T73" fmla="*/ 289 h 324"/>
                <a:gd name="T74" fmla="*/ 219 w 312"/>
                <a:gd name="T75" fmla="*/ 271 h 324"/>
                <a:gd name="T76" fmla="*/ 231 w 312"/>
                <a:gd name="T77" fmla="*/ 242 h 324"/>
                <a:gd name="T78" fmla="*/ 237 w 312"/>
                <a:gd name="T79" fmla="*/ 200 h 324"/>
                <a:gd name="T80" fmla="*/ 239 w 312"/>
                <a:gd name="T81" fmla="*/ 142 h 324"/>
                <a:gd name="T82" fmla="*/ 233 w 312"/>
                <a:gd name="T83" fmla="*/ 89 h 324"/>
                <a:gd name="T84" fmla="*/ 221 w 312"/>
                <a:gd name="T85" fmla="*/ 55 h 324"/>
                <a:gd name="T86" fmla="*/ 202 w 312"/>
                <a:gd name="T87" fmla="*/ 38 h 324"/>
                <a:gd name="T88" fmla="*/ 181 w 312"/>
                <a:gd name="T89" fmla="*/ 27 h 324"/>
                <a:gd name="T90" fmla="*/ 156 w 312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2" h="324">
                  <a:moveTo>
                    <a:pt x="156" y="0"/>
                  </a:moveTo>
                  <a:lnTo>
                    <a:pt x="174" y="1"/>
                  </a:lnTo>
                  <a:lnTo>
                    <a:pt x="191" y="3"/>
                  </a:lnTo>
                  <a:lnTo>
                    <a:pt x="206" y="8"/>
                  </a:lnTo>
                  <a:lnTo>
                    <a:pt x="221" y="12"/>
                  </a:lnTo>
                  <a:lnTo>
                    <a:pt x="235" y="20"/>
                  </a:lnTo>
                  <a:lnTo>
                    <a:pt x="248" y="29"/>
                  </a:lnTo>
                  <a:lnTo>
                    <a:pt x="260" y="39"/>
                  </a:lnTo>
                  <a:lnTo>
                    <a:pt x="271" y="50"/>
                  </a:lnTo>
                  <a:lnTo>
                    <a:pt x="280" y="64"/>
                  </a:lnTo>
                  <a:lnTo>
                    <a:pt x="289" y="76"/>
                  </a:lnTo>
                  <a:lnTo>
                    <a:pt x="296" y="89"/>
                  </a:lnTo>
                  <a:lnTo>
                    <a:pt x="302" y="104"/>
                  </a:lnTo>
                  <a:lnTo>
                    <a:pt x="307" y="117"/>
                  </a:lnTo>
                  <a:lnTo>
                    <a:pt x="310" y="132"/>
                  </a:lnTo>
                  <a:lnTo>
                    <a:pt x="312" y="146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81"/>
                  </a:lnTo>
                  <a:lnTo>
                    <a:pt x="310" y="197"/>
                  </a:lnTo>
                  <a:lnTo>
                    <a:pt x="306" y="213"/>
                  </a:lnTo>
                  <a:lnTo>
                    <a:pt x="301" y="229"/>
                  </a:lnTo>
                  <a:lnTo>
                    <a:pt x="294" y="242"/>
                  </a:lnTo>
                  <a:lnTo>
                    <a:pt x="285" y="256"/>
                  </a:lnTo>
                  <a:lnTo>
                    <a:pt x="277" y="268"/>
                  </a:lnTo>
                  <a:lnTo>
                    <a:pt x="265" y="279"/>
                  </a:lnTo>
                  <a:lnTo>
                    <a:pt x="253" y="290"/>
                  </a:lnTo>
                  <a:lnTo>
                    <a:pt x="241" y="299"/>
                  </a:lnTo>
                  <a:lnTo>
                    <a:pt x="227" y="306"/>
                  </a:lnTo>
                  <a:lnTo>
                    <a:pt x="214" y="312"/>
                  </a:lnTo>
                  <a:lnTo>
                    <a:pt x="201" y="317"/>
                  </a:lnTo>
                  <a:lnTo>
                    <a:pt x="186" y="320"/>
                  </a:lnTo>
                  <a:lnTo>
                    <a:pt x="172" y="323"/>
                  </a:lnTo>
                  <a:lnTo>
                    <a:pt x="156" y="324"/>
                  </a:lnTo>
                  <a:lnTo>
                    <a:pt x="140" y="323"/>
                  </a:lnTo>
                  <a:lnTo>
                    <a:pt x="126" y="320"/>
                  </a:lnTo>
                  <a:lnTo>
                    <a:pt x="111" y="317"/>
                  </a:lnTo>
                  <a:lnTo>
                    <a:pt x="98" y="312"/>
                  </a:lnTo>
                  <a:lnTo>
                    <a:pt x="85" y="306"/>
                  </a:lnTo>
                  <a:lnTo>
                    <a:pt x="71" y="299"/>
                  </a:lnTo>
                  <a:lnTo>
                    <a:pt x="59" y="290"/>
                  </a:lnTo>
                  <a:lnTo>
                    <a:pt x="47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1" y="229"/>
                  </a:lnTo>
                  <a:lnTo>
                    <a:pt x="5" y="213"/>
                  </a:lnTo>
                  <a:lnTo>
                    <a:pt x="2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2" y="132"/>
                  </a:lnTo>
                  <a:lnTo>
                    <a:pt x="5" y="117"/>
                  </a:lnTo>
                  <a:lnTo>
                    <a:pt x="10" y="104"/>
                  </a:lnTo>
                  <a:lnTo>
                    <a:pt x="15" y="89"/>
                  </a:lnTo>
                  <a:lnTo>
                    <a:pt x="23" y="76"/>
                  </a:lnTo>
                  <a:lnTo>
                    <a:pt x="31" y="64"/>
                  </a:lnTo>
                  <a:lnTo>
                    <a:pt x="41" y="50"/>
                  </a:lnTo>
                  <a:lnTo>
                    <a:pt x="52" y="39"/>
                  </a:lnTo>
                  <a:lnTo>
                    <a:pt x="63" y="29"/>
                  </a:lnTo>
                  <a:lnTo>
                    <a:pt x="77" y="20"/>
                  </a:lnTo>
                  <a:lnTo>
                    <a:pt x="90" y="12"/>
                  </a:lnTo>
                  <a:lnTo>
                    <a:pt x="106" y="8"/>
                  </a:lnTo>
                  <a:lnTo>
                    <a:pt x="121" y="3"/>
                  </a:lnTo>
                  <a:lnTo>
                    <a:pt x="138" y="1"/>
                  </a:lnTo>
                  <a:lnTo>
                    <a:pt x="156" y="0"/>
                  </a:lnTo>
                  <a:close/>
                  <a:moveTo>
                    <a:pt x="156" y="23"/>
                  </a:moveTo>
                  <a:lnTo>
                    <a:pt x="147" y="24"/>
                  </a:lnTo>
                  <a:lnTo>
                    <a:pt x="139" y="26"/>
                  </a:lnTo>
                  <a:lnTo>
                    <a:pt x="131" y="27"/>
                  </a:lnTo>
                  <a:lnTo>
                    <a:pt x="124" y="30"/>
                  </a:lnTo>
                  <a:lnTo>
                    <a:pt x="117" y="33"/>
                  </a:lnTo>
                  <a:lnTo>
                    <a:pt x="110" y="38"/>
                  </a:lnTo>
                  <a:lnTo>
                    <a:pt x="104" y="42"/>
                  </a:lnTo>
                  <a:lnTo>
                    <a:pt x="97" y="48"/>
                  </a:lnTo>
                  <a:lnTo>
                    <a:pt x="91" y="55"/>
                  </a:lnTo>
                  <a:lnTo>
                    <a:pt x="87" y="65"/>
                  </a:lnTo>
                  <a:lnTo>
                    <a:pt x="82" y="76"/>
                  </a:lnTo>
                  <a:lnTo>
                    <a:pt x="79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3" y="142"/>
                  </a:lnTo>
                  <a:lnTo>
                    <a:pt x="73" y="163"/>
                  </a:lnTo>
                  <a:lnTo>
                    <a:pt x="73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8" y="230"/>
                  </a:lnTo>
                  <a:lnTo>
                    <a:pt x="81" y="242"/>
                  </a:lnTo>
                  <a:lnTo>
                    <a:pt x="85" y="253"/>
                  </a:lnTo>
                  <a:lnTo>
                    <a:pt x="89" y="263"/>
                  </a:lnTo>
                  <a:lnTo>
                    <a:pt x="93" y="271"/>
                  </a:lnTo>
                  <a:lnTo>
                    <a:pt x="99" y="278"/>
                  </a:lnTo>
                  <a:lnTo>
                    <a:pt x="105" y="283"/>
                  </a:lnTo>
                  <a:lnTo>
                    <a:pt x="112" y="289"/>
                  </a:lnTo>
                  <a:lnTo>
                    <a:pt x="119" y="292"/>
                  </a:lnTo>
                  <a:lnTo>
                    <a:pt x="128" y="296"/>
                  </a:lnTo>
                  <a:lnTo>
                    <a:pt x="136" y="298"/>
                  </a:lnTo>
                  <a:lnTo>
                    <a:pt x="146" y="299"/>
                  </a:lnTo>
                  <a:lnTo>
                    <a:pt x="156" y="300"/>
                  </a:lnTo>
                  <a:lnTo>
                    <a:pt x="166" y="299"/>
                  </a:lnTo>
                  <a:lnTo>
                    <a:pt x="175" y="298"/>
                  </a:lnTo>
                  <a:lnTo>
                    <a:pt x="184" y="296"/>
                  </a:lnTo>
                  <a:lnTo>
                    <a:pt x="193" y="292"/>
                  </a:lnTo>
                  <a:lnTo>
                    <a:pt x="200" y="289"/>
                  </a:lnTo>
                  <a:lnTo>
                    <a:pt x="206" y="283"/>
                  </a:lnTo>
                  <a:lnTo>
                    <a:pt x="213" y="278"/>
                  </a:lnTo>
                  <a:lnTo>
                    <a:pt x="219" y="271"/>
                  </a:lnTo>
                  <a:lnTo>
                    <a:pt x="223" y="263"/>
                  </a:lnTo>
                  <a:lnTo>
                    <a:pt x="227" y="253"/>
                  </a:lnTo>
                  <a:lnTo>
                    <a:pt x="231" y="242"/>
                  </a:lnTo>
                  <a:lnTo>
                    <a:pt x="234" y="230"/>
                  </a:lnTo>
                  <a:lnTo>
                    <a:pt x="236" y="215"/>
                  </a:lnTo>
                  <a:lnTo>
                    <a:pt x="237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7" y="122"/>
                  </a:lnTo>
                  <a:lnTo>
                    <a:pt x="235" y="104"/>
                  </a:lnTo>
                  <a:lnTo>
                    <a:pt x="233" y="89"/>
                  </a:lnTo>
                  <a:lnTo>
                    <a:pt x="230" y="76"/>
                  </a:lnTo>
                  <a:lnTo>
                    <a:pt x="225" y="65"/>
                  </a:lnTo>
                  <a:lnTo>
                    <a:pt x="221" y="55"/>
                  </a:lnTo>
                  <a:lnTo>
                    <a:pt x="214" y="48"/>
                  </a:lnTo>
                  <a:lnTo>
                    <a:pt x="208" y="42"/>
                  </a:lnTo>
                  <a:lnTo>
                    <a:pt x="202" y="38"/>
                  </a:lnTo>
                  <a:lnTo>
                    <a:pt x="195" y="33"/>
                  </a:lnTo>
                  <a:lnTo>
                    <a:pt x="187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4" y="24"/>
                  </a:lnTo>
                  <a:lnTo>
                    <a:pt x="156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5" name="Freeform 178"/>
            <p:cNvSpPr>
              <a:spLocks/>
            </p:cNvSpPr>
            <p:nvPr/>
          </p:nvSpPr>
          <p:spPr bwMode="auto">
            <a:xfrm>
              <a:off x="6120681" y="752914"/>
              <a:ext cx="46037" cy="25400"/>
            </a:xfrm>
            <a:custGeom>
              <a:avLst/>
              <a:gdLst>
                <a:gd name="T0" fmla="*/ 0 w 117"/>
                <a:gd name="T1" fmla="*/ 63 h 63"/>
                <a:gd name="T2" fmla="*/ 15 w 117"/>
                <a:gd name="T3" fmla="*/ 10 h 63"/>
                <a:gd name="T4" fmla="*/ 79 w 117"/>
                <a:gd name="T5" fmla="*/ 10 h 63"/>
                <a:gd name="T6" fmla="*/ 82 w 117"/>
                <a:gd name="T7" fmla="*/ 10 h 63"/>
                <a:gd name="T8" fmla="*/ 87 w 117"/>
                <a:gd name="T9" fmla="*/ 9 h 63"/>
                <a:gd name="T10" fmla="*/ 92 w 117"/>
                <a:gd name="T11" fmla="*/ 8 h 63"/>
                <a:gd name="T12" fmla="*/ 98 w 117"/>
                <a:gd name="T13" fmla="*/ 4 h 63"/>
                <a:gd name="T14" fmla="*/ 99 w 117"/>
                <a:gd name="T15" fmla="*/ 4 h 63"/>
                <a:gd name="T16" fmla="*/ 100 w 117"/>
                <a:gd name="T17" fmla="*/ 2 h 63"/>
                <a:gd name="T18" fmla="*/ 102 w 117"/>
                <a:gd name="T19" fmla="*/ 1 h 63"/>
                <a:gd name="T20" fmla="*/ 103 w 117"/>
                <a:gd name="T21" fmla="*/ 0 h 63"/>
                <a:gd name="T22" fmla="*/ 117 w 117"/>
                <a:gd name="T23" fmla="*/ 0 h 63"/>
                <a:gd name="T24" fmla="*/ 100 w 117"/>
                <a:gd name="T25" fmla="*/ 53 h 63"/>
                <a:gd name="T26" fmla="*/ 38 w 117"/>
                <a:gd name="T27" fmla="*/ 53 h 63"/>
                <a:gd name="T28" fmla="*/ 31 w 117"/>
                <a:gd name="T29" fmla="*/ 53 h 63"/>
                <a:gd name="T30" fmla="*/ 25 w 117"/>
                <a:gd name="T31" fmla="*/ 55 h 63"/>
                <a:gd name="T32" fmla="*/ 22 w 117"/>
                <a:gd name="T33" fmla="*/ 56 h 63"/>
                <a:gd name="T34" fmla="*/ 20 w 117"/>
                <a:gd name="T35" fmla="*/ 57 h 63"/>
                <a:gd name="T36" fmla="*/ 17 w 117"/>
                <a:gd name="T37" fmla="*/ 60 h 63"/>
                <a:gd name="T38" fmla="*/ 15 w 117"/>
                <a:gd name="T39" fmla="*/ 63 h 63"/>
                <a:gd name="T40" fmla="*/ 0 w 117"/>
                <a:gd name="T4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63">
                  <a:moveTo>
                    <a:pt x="0" y="63"/>
                  </a:moveTo>
                  <a:lnTo>
                    <a:pt x="15" y="10"/>
                  </a:lnTo>
                  <a:lnTo>
                    <a:pt x="79" y="10"/>
                  </a:lnTo>
                  <a:lnTo>
                    <a:pt x="82" y="10"/>
                  </a:lnTo>
                  <a:lnTo>
                    <a:pt x="87" y="9"/>
                  </a:lnTo>
                  <a:lnTo>
                    <a:pt x="92" y="8"/>
                  </a:lnTo>
                  <a:lnTo>
                    <a:pt x="98" y="4"/>
                  </a:lnTo>
                  <a:lnTo>
                    <a:pt x="99" y="4"/>
                  </a:lnTo>
                  <a:lnTo>
                    <a:pt x="100" y="2"/>
                  </a:lnTo>
                  <a:lnTo>
                    <a:pt x="102" y="1"/>
                  </a:lnTo>
                  <a:lnTo>
                    <a:pt x="103" y="0"/>
                  </a:lnTo>
                  <a:lnTo>
                    <a:pt x="117" y="0"/>
                  </a:lnTo>
                  <a:lnTo>
                    <a:pt x="100" y="53"/>
                  </a:lnTo>
                  <a:lnTo>
                    <a:pt x="38" y="53"/>
                  </a:lnTo>
                  <a:lnTo>
                    <a:pt x="31" y="53"/>
                  </a:lnTo>
                  <a:lnTo>
                    <a:pt x="25" y="55"/>
                  </a:lnTo>
                  <a:lnTo>
                    <a:pt x="22" y="56"/>
                  </a:lnTo>
                  <a:lnTo>
                    <a:pt x="20" y="57"/>
                  </a:lnTo>
                  <a:lnTo>
                    <a:pt x="17" y="60"/>
                  </a:lnTo>
                  <a:lnTo>
                    <a:pt x="15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6" name="Freeform 179"/>
            <p:cNvSpPr>
              <a:spLocks/>
            </p:cNvSpPr>
            <p:nvPr/>
          </p:nvSpPr>
          <p:spPr bwMode="auto">
            <a:xfrm>
              <a:off x="618735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5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4 w 289"/>
                <a:gd name="T11" fmla="*/ 119 h 324"/>
                <a:gd name="T12" fmla="*/ 139 w 289"/>
                <a:gd name="T13" fmla="*/ 105 h 324"/>
                <a:gd name="T14" fmla="*/ 156 w 289"/>
                <a:gd name="T15" fmla="*/ 80 h 324"/>
                <a:gd name="T16" fmla="*/ 161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0 w 289"/>
                <a:gd name="T23" fmla="*/ 17 h 324"/>
                <a:gd name="T24" fmla="*/ 203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4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5 w 289"/>
                <a:gd name="T43" fmla="*/ 88 h 324"/>
                <a:gd name="T44" fmla="*/ 193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4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0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7 w 289"/>
                <a:gd name="T91" fmla="*/ 170 h 324"/>
                <a:gd name="T92" fmla="*/ 123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9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4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5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4" y="119"/>
                  </a:lnTo>
                  <a:lnTo>
                    <a:pt x="128" y="116"/>
                  </a:lnTo>
                  <a:lnTo>
                    <a:pt x="133" y="113"/>
                  </a:lnTo>
                  <a:lnTo>
                    <a:pt x="139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7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0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3" y="7"/>
                  </a:lnTo>
                  <a:lnTo>
                    <a:pt x="209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4" y="4"/>
                  </a:lnTo>
                  <a:lnTo>
                    <a:pt x="264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5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5" y="87"/>
                  </a:lnTo>
                  <a:lnTo>
                    <a:pt x="195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58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4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39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0" y="270"/>
                  </a:lnTo>
                  <a:lnTo>
                    <a:pt x="254" y="279"/>
                  </a:lnTo>
                  <a:lnTo>
                    <a:pt x="257" y="283"/>
                  </a:lnTo>
                  <a:lnTo>
                    <a:pt x="260" y="288"/>
                  </a:lnTo>
                  <a:lnTo>
                    <a:pt x="263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7" y="298"/>
                  </a:lnTo>
                  <a:lnTo>
                    <a:pt x="282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4" y="323"/>
                  </a:lnTo>
                  <a:lnTo>
                    <a:pt x="253" y="324"/>
                  </a:lnTo>
                  <a:lnTo>
                    <a:pt x="238" y="323"/>
                  </a:lnTo>
                  <a:lnTo>
                    <a:pt x="223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70" y="252"/>
                  </a:lnTo>
                  <a:lnTo>
                    <a:pt x="167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7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3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5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4" y="301"/>
                  </a:lnTo>
                  <a:lnTo>
                    <a:pt x="9" y="300"/>
                  </a:lnTo>
                  <a:lnTo>
                    <a:pt x="12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2" y="26"/>
                  </a:lnTo>
                  <a:lnTo>
                    <a:pt x="9" y="23"/>
                  </a:lnTo>
                  <a:lnTo>
                    <a:pt x="4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7" name="Freeform 180"/>
            <p:cNvSpPr>
              <a:spLocks noEditPoints="1"/>
            </p:cNvSpPr>
            <p:nvPr/>
          </p:nvSpPr>
          <p:spPr bwMode="auto">
            <a:xfrm>
              <a:off x="6315943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0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59 w 252"/>
                <a:gd name="T21" fmla="*/ 2 h 319"/>
                <a:gd name="T22" fmla="*/ 194 w 252"/>
                <a:gd name="T23" fmla="*/ 12 h 319"/>
                <a:gd name="T24" fmla="*/ 221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5 w 252"/>
                <a:gd name="T33" fmla="*/ 144 h 319"/>
                <a:gd name="T34" fmla="*/ 227 w 252"/>
                <a:gd name="T35" fmla="*/ 181 h 319"/>
                <a:gd name="T36" fmla="*/ 206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4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6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1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69 w 252"/>
                <a:gd name="T73" fmla="*/ 41 h 319"/>
                <a:gd name="T74" fmla="*/ 159 w 252"/>
                <a:gd name="T75" fmla="*/ 30 h 319"/>
                <a:gd name="T76" fmla="*/ 142 w 252"/>
                <a:gd name="T77" fmla="*/ 24 h 319"/>
                <a:gd name="T78" fmla="*/ 130 w 252"/>
                <a:gd name="T79" fmla="*/ 24 h 319"/>
                <a:gd name="T80" fmla="*/ 119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3" y="302"/>
                  </a:lnTo>
                  <a:lnTo>
                    <a:pt x="6" y="301"/>
                  </a:lnTo>
                  <a:lnTo>
                    <a:pt x="10" y="299"/>
                  </a:lnTo>
                  <a:lnTo>
                    <a:pt x="14" y="296"/>
                  </a:lnTo>
                  <a:lnTo>
                    <a:pt x="18" y="291"/>
                  </a:lnTo>
                  <a:lnTo>
                    <a:pt x="20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5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3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6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45" y="1"/>
                  </a:lnTo>
                  <a:lnTo>
                    <a:pt x="159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1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0" y="124"/>
                  </a:lnTo>
                  <a:lnTo>
                    <a:pt x="249" y="134"/>
                  </a:lnTo>
                  <a:lnTo>
                    <a:pt x="245" y="144"/>
                  </a:lnTo>
                  <a:lnTo>
                    <a:pt x="241" y="156"/>
                  </a:lnTo>
                  <a:lnTo>
                    <a:pt x="235" y="168"/>
                  </a:lnTo>
                  <a:lnTo>
                    <a:pt x="227" y="181"/>
                  </a:lnTo>
                  <a:lnTo>
                    <a:pt x="217" y="192"/>
                  </a:lnTo>
                  <a:lnTo>
                    <a:pt x="212" y="196"/>
                  </a:lnTo>
                  <a:lnTo>
                    <a:pt x="206" y="201"/>
                  </a:lnTo>
                  <a:lnTo>
                    <a:pt x="198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1" y="206"/>
                  </a:lnTo>
                  <a:lnTo>
                    <a:pt x="102" y="203"/>
                  </a:lnTo>
                  <a:lnTo>
                    <a:pt x="94" y="197"/>
                  </a:lnTo>
                  <a:lnTo>
                    <a:pt x="92" y="196"/>
                  </a:lnTo>
                  <a:lnTo>
                    <a:pt x="90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1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1" y="300"/>
                  </a:lnTo>
                  <a:lnTo>
                    <a:pt x="106" y="301"/>
                  </a:lnTo>
                  <a:lnTo>
                    <a:pt x="111" y="302"/>
                  </a:lnTo>
                  <a:lnTo>
                    <a:pt x="111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1" y="161"/>
                  </a:lnTo>
                  <a:lnTo>
                    <a:pt x="96" y="166"/>
                  </a:lnTo>
                  <a:lnTo>
                    <a:pt x="101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7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8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8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69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59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2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0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19" y="26"/>
                  </a:lnTo>
                  <a:lnTo>
                    <a:pt x="113" y="29"/>
                  </a:lnTo>
                  <a:lnTo>
                    <a:pt x="106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1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8" name="Freeform 181"/>
            <p:cNvSpPr>
              <a:spLocks noEditPoints="1"/>
            </p:cNvSpPr>
            <p:nvPr/>
          </p:nvSpPr>
          <p:spPr bwMode="auto">
            <a:xfrm>
              <a:off x="6423893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4 w 336"/>
                <a:gd name="T3" fmla="*/ 295 h 319"/>
                <a:gd name="T4" fmla="*/ 20 w 336"/>
                <a:gd name="T5" fmla="*/ 288 h 319"/>
                <a:gd name="T6" fmla="*/ 26 w 336"/>
                <a:gd name="T7" fmla="*/ 279 h 319"/>
                <a:gd name="T8" fmla="*/ 30 w 336"/>
                <a:gd name="T9" fmla="*/ 272 h 319"/>
                <a:gd name="T10" fmla="*/ 122 w 336"/>
                <a:gd name="T11" fmla="*/ 77 h 319"/>
                <a:gd name="T12" fmla="*/ 124 w 336"/>
                <a:gd name="T13" fmla="*/ 70 h 319"/>
                <a:gd name="T14" fmla="*/ 126 w 336"/>
                <a:gd name="T15" fmla="*/ 62 h 319"/>
                <a:gd name="T16" fmla="*/ 127 w 336"/>
                <a:gd name="T17" fmla="*/ 56 h 319"/>
                <a:gd name="T18" fmla="*/ 127 w 336"/>
                <a:gd name="T19" fmla="*/ 49 h 319"/>
                <a:gd name="T20" fmla="*/ 123 w 336"/>
                <a:gd name="T21" fmla="*/ 43 h 319"/>
                <a:gd name="T22" fmla="*/ 111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30 w 336"/>
                <a:gd name="T31" fmla="*/ 20 h 319"/>
                <a:gd name="T32" fmla="*/ 146 w 336"/>
                <a:gd name="T33" fmla="*/ 12 h 319"/>
                <a:gd name="T34" fmla="*/ 158 w 336"/>
                <a:gd name="T35" fmla="*/ 5 h 319"/>
                <a:gd name="T36" fmla="*/ 161 w 336"/>
                <a:gd name="T37" fmla="*/ 2 h 319"/>
                <a:gd name="T38" fmla="*/ 179 w 336"/>
                <a:gd name="T39" fmla="*/ 0 h 319"/>
                <a:gd name="T40" fmla="*/ 302 w 336"/>
                <a:gd name="T41" fmla="*/ 259 h 319"/>
                <a:gd name="T42" fmla="*/ 313 w 336"/>
                <a:gd name="T43" fmla="*/ 279 h 319"/>
                <a:gd name="T44" fmla="*/ 322 w 336"/>
                <a:gd name="T45" fmla="*/ 291 h 319"/>
                <a:gd name="T46" fmla="*/ 331 w 336"/>
                <a:gd name="T47" fmla="*/ 299 h 319"/>
                <a:gd name="T48" fmla="*/ 335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9 w 336"/>
                <a:gd name="T55" fmla="*/ 302 h 319"/>
                <a:gd name="T56" fmla="*/ 219 w 336"/>
                <a:gd name="T57" fmla="*/ 301 h 319"/>
                <a:gd name="T58" fmla="*/ 226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4 w 336"/>
                <a:gd name="T81" fmla="*/ 234 h 319"/>
                <a:gd name="T82" fmla="*/ 63 w 336"/>
                <a:gd name="T83" fmla="*/ 261 h 319"/>
                <a:gd name="T84" fmla="*/ 62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2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7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10" y="298"/>
                  </a:lnTo>
                  <a:lnTo>
                    <a:pt x="14" y="295"/>
                  </a:lnTo>
                  <a:lnTo>
                    <a:pt x="17" y="291"/>
                  </a:lnTo>
                  <a:lnTo>
                    <a:pt x="20" y="288"/>
                  </a:lnTo>
                  <a:lnTo>
                    <a:pt x="24" y="282"/>
                  </a:lnTo>
                  <a:lnTo>
                    <a:pt x="26" y="279"/>
                  </a:lnTo>
                  <a:lnTo>
                    <a:pt x="28" y="276"/>
                  </a:lnTo>
                  <a:lnTo>
                    <a:pt x="30" y="272"/>
                  </a:lnTo>
                  <a:lnTo>
                    <a:pt x="33" y="268"/>
                  </a:lnTo>
                  <a:lnTo>
                    <a:pt x="122" y="77"/>
                  </a:lnTo>
                  <a:lnTo>
                    <a:pt x="123" y="74"/>
                  </a:lnTo>
                  <a:lnTo>
                    <a:pt x="124" y="70"/>
                  </a:lnTo>
                  <a:lnTo>
                    <a:pt x="125" y="67"/>
                  </a:lnTo>
                  <a:lnTo>
                    <a:pt x="126" y="62"/>
                  </a:lnTo>
                  <a:lnTo>
                    <a:pt x="126" y="59"/>
                  </a:lnTo>
                  <a:lnTo>
                    <a:pt x="127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3" y="43"/>
                  </a:lnTo>
                  <a:lnTo>
                    <a:pt x="117" y="41"/>
                  </a:lnTo>
                  <a:lnTo>
                    <a:pt x="111" y="40"/>
                  </a:lnTo>
                  <a:lnTo>
                    <a:pt x="110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3" y="22"/>
                  </a:lnTo>
                  <a:lnTo>
                    <a:pt x="130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1" y="2"/>
                  </a:lnTo>
                  <a:lnTo>
                    <a:pt x="162" y="0"/>
                  </a:lnTo>
                  <a:lnTo>
                    <a:pt x="179" y="0"/>
                  </a:lnTo>
                  <a:lnTo>
                    <a:pt x="295" y="246"/>
                  </a:lnTo>
                  <a:lnTo>
                    <a:pt x="302" y="259"/>
                  </a:lnTo>
                  <a:lnTo>
                    <a:pt x="307" y="270"/>
                  </a:lnTo>
                  <a:lnTo>
                    <a:pt x="313" y="279"/>
                  </a:lnTo>
                  <a:lnTo>
                    <a:pt x="317" y="286"/>
                  </a:lnTo>
                  <a:lnTo>
                    <a:pt x="322" y="291"/>
                  </a:lnTo>
                  <a:lnTo>
                    <a:pt x="326" y="296"/>
                  </a:lnTo>
                  <a:lnTo>
                    <a:pt x="331" y="299"/>
                  </a:lnTo>
                  <a:lnTo>
                    <a:pt x="335" y="301"/>
                  </a:lnTo>
                  <a:lnTo>
                    <a:pt x="335" y="301"/>
                  </a:lnTo>
                  <a:lnTo>
                    <a:pt x="335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9" y="319"/>
                  </a:lnTo>
                  <a:lnTo>
                    <a:pt x="209" y="302"/>
                  </a:lnTo>
                  <a:lnTo>
                    <a:pt x="214" y="302"/>
                  </a:lnTo>
                  <a:lnTo>
                    <a:pt x="219" y="301"/>
                  </a:lnTo>
                  <a:lnTo>
                    <a:pt x="222" y="299"/>
                  </a:lnTo>
                  <a:lnTo>
                    <a:pt x="226" y="296"/>
                  </a:lnTo>
                  <a:lnTo>
                    <a:pt x="229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6" y="234"/>
                  </a:lnTo>
                  <a:lnTo>
                    <a:pt x="74" y="234"/>
                  </a:lnTo>
                  <a:lnTo>
                    <a:pt x="63" y="260"/>
                  </a:lnTo>
                  <a:lnTo>
                    <a:pt x="63" y="261"/>
                  </a:lnTo>
                  <a:lnTo>
                    <a:pt x="62" y="262"/>
                  </a:lnTo>
                  <a:lnTo>
                    <a:pt x="62" y="263"/>
                  </a:lnTo>
                  <a:lnTo>
                    <a:pt x="62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2" y="290"/>
                  </a:lnTo>
                  <a:lnTo>
                    <a:pt x="64" y="292"/>
                  </a:lnTo>
                  <a:lnTo>
                    <a:pt x="67" y="296"/>
                  </a:lnTo>
                  <a:lnTo>
                    <a:pt x="73" y="299"/>
                  </a:lnTo>
                  <a:lnTo>
                    <a:pt x="79" y="301"/>
                  </a:lnTo>
                  <a:lnTo>
                    <a:pt x="87" y="302"/>
                  </a:lnTo>
                  <a:lnTo>
                    <a:pt x="87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69" name="Freeform 182"/>
            <p:cNvSpPr>
              <a:spLocks/>
            </p:cNvSpPr>
            <p:nvPr/>
          </p:nvSpPr>
          <p:spPr bwMode="auto">
            <a:xfrm>
              <a:off x="6563593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40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0" name="Freeform 183"/>
            <p:cNvSpPr>
              <a:spLocks noEditPoints="1"/>
            </p:cNvSpPr>
            <p:nvPr/>
          </p:nvSpPr>
          <p:spPr bwMode="auto">
            <a:xfrm>
              <a:off x="6689006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6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2 w 250"/>
                <a:gd name="T9" fmla="*/ 57 h 315"/>
                <a:gd name="T10" fmla="*/ 234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7 w 250"/>
                <a:gd name="T17" fmla="*/ 138 h 315"/>
                <a:gd name="T18" fmla="*/ 177 w 250"/>
                <a:gd name="T19" fmla="*/ 147 h 315"/>
                <a:gd name="T20" fmla="*/ 166 w 250"/>
                <a:gd name="T21" fmla="*/ 153 h 315"/>
                <a:gd name="T22" fmla="*/ 191 w 250"/>
                <a:gd name="T23" fmla="*/ 159 h 315"/>
                <a:gd name="T24" fmla="*/ 213 w 250"/>
                <a:gd name="T25" fmla="*/ 169 h 315"/>
                <a:gd name="T26" fmla="*/ 232 w 250"/>
                <a:gd name="T27" fmla="*/ 185 h 315"/>
                <a:gd name="T28" fmla="*/ 244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3 w 250"/>
                <a:gd name="T35" fmla="*/ 271 h 315"/>
                <a:gd name="T36" fmla="*/ 232 w 250"/>
                <a:gd name="T37" fmla="*/ 286 h 315"/>
                <a:gd name="T38" fmla="*/ 203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1 w 250"/>
                <a:gd name="T49" fmla="*/ 276 h 315"/>
                <a:gd name="T50" fmla="*/ 21 w 250"/>
                <a:gd name="T51" fmla="*/ 43 h 315"/>
                <a:gd name="T52" fmla="*/ 21 w 250"/>
                <a:gd name="T53" fmla="*/ 38 h 315"/>
                <a:gd name="T54" fmla="*/ 15 w 250"/>
                <a:gd name="T55" fmla="*/ 25 h 315"/>
                <a:gd name="T56" fmla="*/ 4 w 250"/>
                <a:gd name="T57" fmla="*/ 18 h 315"/>
                <a:gd name="T58" fmla="*/ 88 w 250"/>
                <a:gd name="T59" fmla="*/ 163 h 315"/>
                <a:gd name="T60" fmla="*/ 119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5 w 250"/>
                <a:gd name="T67" fmla="*/ 254 h 315"/>
                <a:gd name="T68" fmla="*/ 178 w 250"/>
                <a:gd name="T69" fmla="*/ 221 h 315"/>
                <a:gd name="T70" fmla="*/ 174 w 250"/>
                <a:gd name="T71" fmla="*/ 201 h 315"/>
                <a:gd name="T72" fmla="*/ 164 w 250"/>
                <a:gd name="T73" fmla="*/ 187 h 315"/>
                <a:gd name="T74" fmla="*/ 140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8 w 250"/>
                <a:gd name="T81" fmla="*/ 140 h 315"/>
                <a:gd name="T82" fmla="*/ 134 w 250"/>
                <a:gd name="T83" fmla="*/ 135 h 315"/>
                <a:gd name="T84" fmla="*/ 156 w 250"/>
                <a:gd name="T85" fmla="*/ 120 h 315"/>
                <a:gd name="T86" fmla="*/ 164 w 250"/>
                <a:gd name="T87" fmla="*/ 106 h 315"/>
                <a:gd name="T88" fmla="*/ 167 w 250"/>
                <a:gd name="T89" fmla="*/ 70 h 315"/>
                <a:gd name="T90" fmla="*/ 161 w 250"/>
                <a:gd name="T91" fmla="*/ 49 h 315"/>
                <a:gd name="T92" fmla="*/ 149 w 250"/>
                <a:gd name="T93" fmla="*/ 37 h 315"/>
                <a:gd name="T94" fmla="*/ 128 w 250"/>
                <a:gd name="T95" fmla="*/ 27 h 315"/>
                <a:gd name="T96" fmla="*/ 108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19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6" y="1"/>
                  </a:lnTo>
                  <a:lnTo>
                    <a:pt x="166" y="4"/>
                  </a:lnTo>
                  <a:lnTo>
                    <a:pt x="176" y="6"/>
                  </a:lnTo>
                  <a:lnTo>
                    <a:pt x="184" y="8"/>
                  </a:lnTo>
                  <a:lnTo>
                    <a:pt x="192" y="12"/>
                  </a:lnTo>
                  <a:lnTo>
                    <a:pt x="198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5" y="42"/>
                  </a:lnTo>
                  <a:lnTo>
                    <a:pt x="230" y="52"/>
                  </a:lnTo>
                  <a:lnTo>
                    <a:pt x="232" y="57"/>
                  </a:lnTo>
                  <a:lnTo>
                    <a:pt x="233" y="64"/>
                  </a:lnTo>
                  <a:lnTo>
                    <a:pt x="234" y="70"/>
                  </a:lnTo>
                  <a:lnTo>
                    <a:pt x="234" y="75"/>
                  </a:lnTo>
                  <a:lnTo>
                    <a:pt x="233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6" y="110"/>
                  </a:lnTo>
                  <a:lnTo>
                    <a:pt x="223" y="114"/>
                  </a:lnTo>
                  <a:lnTo>
                    <a:pt x="220" y="119"/>
                  </a:lnTo>
                  <a:lnTo>
                    <a:pt x="213" y="125"/>
                  </a:lnTo>
                  <a:lnTo>
                    <a:pt x="205" y="132"/>
                  </a:lnTo>
                  <a:lnTo>
                    <a:pt x="197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7" y="147"/>
                  </a:lnTo>
                  <a:lnTo>
                    <a:pt x="172" y="148"/>
                  </a:lnTo>
                  <a:lnTo>
                    <a:pt x="166" y="149"/>
                  </a:lnTo>
                  <a:lnTo>
                    <a:pt x="166" y="153"/>
                  </a:lnTo>
                  <a:lnTo>
                    <a:pt x="175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8" y="161"/>
                  </a:lnTo>
                  <a:lnTo>
                    <a:pt x="206" y="164"/>
                  </a:lnTo>
                  <a:lnTo>
                    <a:pt x="213" y="169"/>
                  </a:lnTo>
                  <a:lnTo>
                    <a:pt x="220" y="173"/>
                  </a:lnTo>
                  <a:lnTo>
                    <a:pt x="225" y="179"/>
                  </a:lnTo>
                  <a:lnTo>
                    <a:pt x="232" y="185"/>
                  </a:lnTo>
                  <a:lnTo>
                    <a:pt x="236" y="190"/>
                  </a:lnTo>
                  <a:lnTo>
                    <a:pt x="241" y="197"/>
                  </a:lnTo>
                  <a:lnTo>
                    <a:pt x="244" y="204"/>
                  </a:lnTo>
                  <a:lnTo>
                    <a:pt x="246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5" y="265"/>
                  </a:lnTo>
                  <a:lnTo>
                    <a:pt x="243" y="271"/>
                  </a:lnTo>
                  <a:lnTo>
                    <a:pt x="240" y="276"/>
                  </a:lnTo>
                  <a:lnTo>
                    <a:pt x="236" y="282"/>
                  </a:lnTo>
                  <a:lnTo>
                    <a:pt x="232" y="286"/>
                  </a:lnTo>
                  <a:lnTo>
                    <a:pt x="223" y="294"/>
                  </a:lnTo>
                  <a:lnTo>
                    <a:pt x="213" y="300"/>
                  </a:lnTo>
                  <a:lnTo>
                    <a:pt x="203" y="305"/>
                  </a:lnTo>
                  <a:lnTo>
                    <a:pt x="192" y="308"/>
                  </a:lnTo>
                  <a:lnTo>
                    <a:pt x="177" y="312"/>
                  </a:lnTo>
                  <a:lnTo>
                    <a:pt x="163" y="314"/>
                  </a:lnTo>
                  <a:lnTo>
                    <a:pt x="150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3" y="294"/>
                  </a:lnTo>
                  <a:lnTo>
                    <a:pt x="15" y="291"/>
                  </a:lnTo>
                  <a:lnTo>
                    <a:pt x="19" y="285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4"/>
                  </a:lnTo>
                  <a:lnTo>
                    <a:pt x="21" y="273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19" y="30"/>
                  </a:lnTo>
                  <a:lnTo>
                    <a:pt x="15" y="25"/>
                  </a:lnTo>
                  <a:lnTo>
                    <a:pt x="13" y="22"/>
                  </a:lnTo>
                  <a:lnTo>
                    <a:pt x="9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8" y="163"/>
                  </a:moveTo>
                  <a:lnTo>
                    <a:pt x="88" y="291"/>
                  </a:lnTo>
                  <a:lnTo>
                    <a:pt x="114" y="291"/>
                  </a:lnTo>
                  <a:lnTo>
                    <a:pt x="119" y="291"/>
                  </a:lnTo>
                  <a:lnTo>
                    <a:pt x="126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8" y="284"/>
                  </a:lnTo>
                  <a:lnTo>
                    <a:pt x="155" y="281"/>
                  </a:lnTo>
                  <a:lnTo>
                    <a:pt x="162" y="275"/>
                  </a:lnTo>
                  <a:lnTo>
                    <a:pt x="167" y="269"/>
                  </a:lnTo>
                  <a:lnTo>
                    <a:pt x="172" y="263"/>
                  </a:lnTo>
                  <a:lnTo>
                    <a:pt x="175" y="254"/>
                  </a:lnTo>
                  <a:lnTo>
                    <a:pt x="177" y="243"/>
                  </a:lnTo>
                  <a:lnTo>
                    <a:pt x="178" y="229"/>
                  </a:lnTo>
                  <a:lnTo>
                    <a:pt x="178" y="221"/>
                  </a:lnTo>
                  <a:lnTo>
                    <a:pt x="177" y="215"/>
                  </a:lnTo>
                  <a:lnTo>
                    <a:pt x="176" y="208"/>
                  </a:lnTo>
                  <a:lnTo>
                    <a:pt x="174" y="201"/>
                  </a:lnTo>
                  <a:lnTo>
                    <a:pt x="171" y="196"/>
                  </a:lnTo>
                  <a:lnTo>
                    <a:pt x="168" y="191"/>
                  </a:lnTo>
                  <a:lnTo>
                    <a:pt x="164" y="187"/>
                  </a:lnTo>
                  <a:lnTo>
                    <a:pt x="159" y="182"/>
                  </a:lnTo>
                  <a:lnTo>
                    <a:pt x="150" y="176"/>
                  </a:lnTo>
                  <a:lnTo>
                    <a:pt x="140" y="170"/>
                  </a:lnTo>
                  <a:lnTo>
                    <a:pt x="129" y="167"/>
                  </a:lnTo>
                  <a:lnTo>
                    <a:pt x="119" y="164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08" y="163"/>
                  </a:lnTo>
                  <a:lnTo>
                    <a:pt x="105" y="163"/>
                  </a:lnTo>
                  <a:lnTo>
                    <a:pt x="88" y="163"/>
                  </a:lnTo>
                  <a:close/>
                  <a:moveTo>
                    <a:pt x="88" y="25"/>
                  </a:moveTo>
                  <a:lnTo>
                    <a:pt x="88" y="140"/>
                  </a:lnTo>
                  <a:lnTo>
                    <a:pt x="111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6" y="120"/>
                  </a:lnTo>
                  <a:lnTo>
                    <a:pt x="159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7" y="95"/>
                  </a:lnTo>
                  <a:lnTo>
                    <a:pt x="167" y="83"/>
                  </a:lnTo>
                  <a:lnTo>
                    <a:pt x="167" y="70"/>
                  </a:lnTo>
                  <a:lnTo>
                    <a:pt x="165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8" y="46"/>
                  </a:lnTo>
                  <a:lnTo>
                    <a:pt x="156" y="43"/>
                  </a:lnTo>
                  <a:lnTo>
                    <a:pt x="149" y="37"/>
                  </a:lnTo>
                  <a:lnTo>
                    <a:pt x="143" y="33"/>
                  </a:lnTo>
                  <a:lnTo>
                    <a:pt x="136" y="29"/>
                  </a:lnTo>
                  <a:lnTo>
                    <a:pt x="128" y="27"/>
                  </a:lnTo>
                  <a:lnTo>
                    <a:pt x="121" y="26"/>
                  </a:lnTo>
                  <a:lnTo>
                    <a:pt x="115" y="25"/>
                  </a:lnTo>
                  <a:lnTo>
                    <a:pt x="108" y="25"/>
                  </a:lnTo>
                  <a:lnTo>
                    <a:pt x="102" y="25"/>
                  </a:lnTo>
                  <a:lnTo>
                    <a:pt x="88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1" name="Freeform 184"/>
            <p:cNvSpPr>
              <a:spLocks/>
            </p:cNvSpPr>
            <p:nvPr/>
          </p:nvSpPr>
          <p:spPr bwMode="auto">
            <a:xfrm>
              <a:off x="680330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7 w 279"/>
                <a:gd name="T19" fmla="*/ 32 h 322"/>
                <a:gd name="T20" fmla="*/ 90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8 w 279"/>
                <a:gd name="T41" fmla="*/ 170 h 322"/>
                <a:gd name="T42" fmla="*/ 150 w 279"/>
                <a:gd name="T43" fmla="*/ 169 h 322"/>
                <a:gd name="T44" fmla="*/ 90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7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5" y="54"/>
                  </a:lnTo>
                  <a:lnTo>
                    <a:pt x="222" y="50"/>
                  </a:lnTo>
                  <a:lnTo>
                    <a:pt x="217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39" y="145"/>
                  </a:lnTo>
                  <a:lnTo>
                    <a:pt x="148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7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8" y="170"/>
                  </a:lnTo>
                  <a:lnTo>
                    <a:pt x="154" y="169"/>
                  </a:lnTo>
                  <a:lnTo>
                    <a:pt x="150" y="169"/>
                  </a:lnTo>
                  <a:lnTo>
                    <a:pt x="148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3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2" name="Freeform 185"/>
            <p:cNvSpPr>
              <a:spLocks noEditPoints="1"/>
            </p:cNvSpPr>
            <p:nvPr/>
          </p:nvSpPr>
          <p:spPr bwMode="auto">
            <a:xfrm>
              <a:off x="6920781" y="675127"/>
              <a:ext cx="128587" cy="153988"/>
            </a:xfrm>
            <a:custGeom>
              <a:avLst/>
              <a:gdLst>
                <a:gd name="T0" fmla="*/ 289 w 323"/>
                <a:gd name="T1" fmla="*/ 17 h 389"/>
                <a:gd name="T2" fmla="*/ 277 w 323"/>
                <a:gd name="T3" fmla="*/ 25 h 389"/>
                <a:gd name="T4" fmla="*/ 272 w 323"/>
                <a:gd name="T5" fmla="*/ 36 h 389"/>
                <a:gd name="T6" fmla="*/ 271 w 323"/>
                <a:gd name="T7" fmla="*/ 264 h 389"/>
                <a:gd name="T8" fmla="*/ 271 w 323"/>
                <a:gd name="T9" fmla="*/ 265 h 389"/>
                <a:gd name="T10" fmla="*/ 271 w 323"/>
                <a:gd name="T11" fmla="*/ 265 h 389"/>
                <a:gd name="T12" fmla="*/ 275 w 323"/>
                <a:gd name="T13" fmla="*/ 282 h 389"/>
                <a:gd name="T14" fmla="*/ 294 w 323"/>
                <a:gd name="T15" fmla="*/ 290 h 389"/>
                <a:gd name="T16" fmla="*/ 307 w 323"/>
                <a:gd name="T17" fmla="*/ 290 h 389"/>
                <a:gd name="T18" fmla="*/ 313 w 323"/>
                <a:gd name="T19" fmla="*/ 291 h 389"/>
                <a:gd name="T20" fmla="*/ 322 w 323"/>
                <a:gd name="T21" fmla="*/ 295 h 389"/>
                <a:gd name="T22" fmla="*/ 322 w 323"/>
                <a:gd name="T23" fmla="*/ 310 h 389"/>
                <a:gd name="T24" fmla="*/ 313 w 323"/>
                <a:gd name="T25" fmla="*/ 332 h 389"/>
                <a:gd name="T26" fmla="*/ 287 w 323"/>
                <a:gd name="T27" fmla="*/ 368 h 389"/>
                <a:gd name="T28" fmla="*/ 262 w 323"/>
                <a:gd name="T29" fmla="*/ 386 h 389"/>
                <a:gd name="T30" fmla="*/ 244 w 323"/>
                <a:gd name="T31" fmla="*/ 389 h 389"/>
                <a:gd name="T32" fmla="*/ 237 w 323"/>
                <a:gd name="T33" fmla="*/ 383 h 389"/>
                <a:gd name="T34" fmla="*/ 237 w 323"/>
                <a:gd name="T35" fmla="*/ 380 h 389"/>
                <a:gd name="T36" fmla="*/ 239 w 323"/>
                <a:gd name="T37" fmla="*/ 372 h 389"/>
                <a:gd name="T38" fmla="*/ 242 w 323"/>
                <a:gd name="T39" fmla="*/ 364 h 389"/>
                <a:gd name="T40" fmla="*/ 243 w 323"/>
                <a:gd name="T41" fmla="*/ 363 h 389"/>
                <a:gd name="T42" fmla="*/ 251 w 323"/>
                <a:gd name="T43" fmla="*/ 343 h 389"/>
                <a:gd name="T44" fmla="*/ 251 w 323"/>
                <a:gd name="T45" fmla="*/ 332 h 389"/>
                <a:gd name="T46" fmla="*/ 247 w 323"/>
                <a:gd name="T47" fmla="*/ 322 h 389"/>
                <a:gd name="T48" fmla="*/ 239 w 323"/>
                <a:gd name="T49" fmla="*/ 315 h 389"/>
                <a:gd name="T50" fmla="*/ 92 w 323"/>
                <a:gd name="T51" fmla="*/ 314 h 389"/>
                <a:gd name="T52" fmla="*/ 76 w 323"/>
                <a:gd name="T53" fmla="*/ 315 h 389"/>
                <a:gd name="T54" fmla="*/ 68 w 323"/>
                <a:gd name="T55" fmla="*/ 322 h 389"/>
                <a:gd name="T56" fmla="*/ 67 w 323"/>
                <a:gd name="T57" fmla="*/ 337 h 389"/>
                <a:gd name="T58" fmla="*/ 71 w 323"/>
                <a:gd name="T59" fmla="*/ 345 h 389"/>
                <a:gd name="T60" fmla="*/ 72 w 323"/>
                <a:gd name="T61" fmla="*/ 347 h 389"/>
                <a:gd name="T62" fmla="*/ 77 w 323"/>
                <a:gd name="T63" fmla="*/ 356 h 389"/>
                <a:gd name="T64" fmla="*/ 79 w 323"/>
                <a:gd name="T65" fmla="*/ 381 h 389"/>
                <a:gd name="T66" fmla="*/ 73 w 323"/>
                <a:gd name="T67" fmla="*/ 388 h 389"/>
                <a:gd name="T68" fmla="*/ 64 w 323"/>
                <a:gd name="T69" fmla="*/ 388 h 389"/>
                <a:gd name="T70" fmla="*/ 39 w 323"/>
                <a:gd name="T71" fmla="*/ 372 h 389"/>
                <a:gd name="T72" fmla="*/ 29 w 323"/>
                <a:gd name="T73" fmla="*/ 361 h 389"/>
                <a:gd name="T74" fmla="*/ 15 w 323"/>
                <a:gd name="T75" fmla="*/ 343 h 389"/>
                <a:gd name="T76" fmla="*/ 4 w 323"/>
                <a:gd name="T77" fmla="*/ 322 h 389"/>
                <a:gd name="T78" fmla="*/ 0 w 323"/>
                <a:gd name="T79" fmla="*/ 303 h 389"/>
                <a:gd name="T80" fmla="*/ 2 w 323"/>
                <a:gd name="T81" fmla="*/ 294 h 389"/>
                <a:gd name="T82" fmla="*/ 16 w 323"/>
                <a:gd name="T83" fmla="*/ 289 h 389"/>
                <a:gd name="T84" fmla="*/ 20 w 323"/>
                <a:gd name="T85" fmla="*/ 289 h 389"/>
                <a:gd name="T86" fmla="*/ 32 w 323"/>
                <a:gd name="T87" fmla="*/ 286 h 389"/>
                <a:gd name="T88" fmla="*/ 50 w 323"/>
                <a:gd name="T89" fmla="*/ 274 h 389"/>
                <a:gd name="T90" fmla="*/ 73 w 323"/>
                <a:gd name="T91" fmla="*/ 233 h 389"/>
                <a:gd name="T92" fmla="*/ 110 w 323"/>
                <a:gd name="T93" fmla="*/ 140 h 389"/>
                <a:gd name="T94" fmla="*/ 138 w 323"/>
                <a:gd name="T95" fmla="*/ 63 h 389"/>
                <a:gd name="T96" fmla="*/ 141 w 323"/>
                <a:gd name="T97" fmla="*/ 38 h 389"/>
                <a:gd name="T98" fmla="*/ 134 w 323"/>
                <a:gd name="T99" fmla="*/ 24 h 389"/>
                <a:gd name="T100" fmla="*/ 111 w 323"/>
                <a:gd name="T101" fmla="*/ 16 h 389"/>
                <a:gd name="T102" fmla="*/ 294 w 323"/>
                <a:gd name="T103" fmla="*/ 0 h 389"/>
                <a:gd name="T104" fmla="*/ 195 w 323"/>
                <a:gd name="T105" fmla="*/ 25 h 389"/>
                <a:gd name="T106" fmla="*/ 175 w 323"/>
                <a:gd name="T107" fmla="*/ 41 h 389"/>
                <a:gd name="T108" fmla="*/ 148 w 323"/>
                <a:gd name="T109" fmla="*/ 76 h 389"/>
                <a:gd name="T110" fmla="*/ 126 w 323"/>
                <a:gd name="T111" fmla="*/ 119 h 389"/>
                <a:gd name="T112" fmla="*/ 107 w 323"/>
                <a:gd name="T113" fmla="*/ 167 h 389"/>
                <a:gd name="T114" fmla="*/ 93 w 323"/>
                <a:gd name="T115" fmla="*/ 211 h 389"/>
                <a:gd name="T116" fmla="*/ 85 w 323"/>
                <a:gd name="T117" fmla="*/ 253 h 389"/>
                <a:gd name="T118" fmla="*/ 83 w 323"/>
                <a:gd name="T119" fmla="*/ 280 h 389"/>
                <a:gd name="T120" fmla="*/ 88 w 323"/>
                <a:gd name="T121" fmla="*/ 287 h 389"/>
                <a:gd name="T122" fmla="*/ 205 w 323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389">
                  <a:moveTo>
                    <a:pt x="294" y="0"/>
                  </a:moveTo>
                  <a:lnTo>
                    <a:pt x="294" y="16"/>
                  </a:lnTo>
                  <a:lnTo>
                    <a:pt x="289" y="17"/>
                  </a:lnTo>
                  <a:lnTo>
                    <a:pt x="284" y="19"/>
                  </a:lnTo>
                  <a:lnTo>
                    <a:pt x="280" y="22"/>
                  </a:lnTo>
                  <a:lnTo>
                    <a:pt x="277" y="25"/>
                  </a:lnTo>
                  <a:lnTo>
                    <a:pt x="274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1" y="42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6"/>
                  </a:lnTo>
                  <a:lnTo>
                    <a:pt x="272" y="274"/>
                  </a:lnTo>
                  <a:lnTo>
                    <a:pt x="275" y="282"/>
                  </a:lnTo>
                  <a:lnTo>
                    <a:pt x="279" y="285"/>
                  </a:lnTo>
                  <a:lnTo>
                    <a:pt x="285" y="289"/>
                  </a:lnTo>
                  <a:lnTo>
                    <a:pt x="294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3" y="291"/>
                  </a:lnTo>
                  <a:lnTo>
                    <a:pt x="319" y="292"/>
                  </a:lnTo>
                  <a:lnTo>
                    <a:pt x="320" y="293"/>
                  </a:lnTo>
                  <a:lnTo>
                    <a:pt x="322" y="295"/>
                  </a:lnTo>
                  <a:lnTo>
                    <a:pt x="323" y="299"/>
                  </a:lnTo>
                  <a:lnTo>
                    <a:pt x="323" y="303"/>
                  </a:lnTo>
                  <a:lnTo>
                    <a:pt x="322" y="310"/>
                  </a:lnTo>
                  <a:lnTo>
                    <a:pt x="320" y="318"/>
                  </a:lnTo>
                  <a:lnTo>
                    <a:pt x="317" y="324"/>
                  </a:lnTo>
                  <a:lnTo>
                    <a:pt x="313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5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5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1" y="387"/>
                  </a:lnTo>
                  <a:lnTo>
                    <a:pt x="239" y="386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7" y="381"/>
                  </a:lnTo>
                  <a:lnTo>
                    <a:pt x="237" y="380"/>
                  </a:lnTo>
                  <a:lnTo>
                    <a:pt x="236" y="379"/>
                  </a:lnTo>
                  <a:lnTo>
                    <a:pt x="237" y="376"/>
                  </a:lnTo>
                  <a:lnTo>
                    <a:pt x="239" y="372"/>
                  </a:lnTo>
                  <a:lnTo>
                    <a:pt x="240" y="369"/>
                  </a:lnTo>
                  <a:lnTo>
                    <a:pt x="242" y="366"/>
                  </a:lnTo>
                  <a:lnTo>
                    <a:pt x="242" y="364"/>
                  </a:lnTo>
                  <a:lnTo>
                    <a:pt x="242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5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1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7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4" y="314"/>
                  </a:lnTo>
                  <a:lnTo>
                    <a:pt x="230" y="314"/>
                  </a:lnTo>
                  <a:lnTo>
                    <a:pt x="92" y="314"/>
                  </a:lnTo>
                  <a:lnTo>
                    <a:pt x="86" y="314"/>
                  </a:lnTo>
                  <a:lnTo>
                    <a:pt x="80" y="314"/>
                  </a:lnTo>
                  <a:lnTo>
                    <a:pt x="76" y="315"/>
                  </a:lnTo>
                  <a:lnTo>
                    <a:pt x="72" y="318"/>
                  </a:lnTo>
                  <a:lnTo>
                    <a:pt x="70" y="320"/>
                  </a:lnTo>
                  <a:lnTo>
                    <a:pt x="68" y="322"/>
                  </a:lnTo>
                  <a:lnTo>
                    <a:pt x="67" y="326"/>
                  </a:lnTo>
                  <a:lnTo>
                    <a:pt x="67" y="330"/>
                  </a:lnTo>
                  <a:lnTo>
                    <a:pt x="67" y="337"/>
                  </a:lnTo>
                  <a:lnTo>
                    <a:pt x="68" y="340"/>
                  </a:lnTo>
                  <a:lnTo>
                    <a:pt x="70" y="343"/>
                  </a:lnTo>
                  <a:lnTo>
                    <a:pt x="71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2" y="347"/>
                  </a:lnTo>
                  <a:lnTo>
                    <a:pt x="73" y="347"/>
                  </a:lnTo>
                  <a:lnTo>
                    <a:pt x="76" y="351"/>
                  </a:lnTo>
                  <a:lnTo>
                    <a:pt x="77" y="356"/>
                  </a:lnTo>
                  <a:lnTo>
                    <a:pt x="79" y="363"/>
                  </a:lnTo>
                  <a:lnTo>
                    <a:pt x="79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3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4" y="388"/>
                  </a:lnTo>
                  <a:lnTo>
                    <a:pt x="59" y="387"/>
                  </a:lnTo>
                  <a:lnTo>
                    <a:pt x="50" y="382"/>
                  </a:lnTo>
                  <a:lnTo>
                    <a:pt x="39" y="372"/>
                  </a:lnTo>
                  <a:lnTo>
                    <a:pt x="35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4" y="357"/>
                  </a:lnTo>
                  <a:lnTo>
                    <a:pt x="20" y="350"/>
                  </a:lnTo>
                  <a:lnTo>
                    <a:pt x="15" y="343"/>
                  </a:lnTo>
                  <a:lnTo>
                    <a:pt x="11" y="337"/>
                  </a:lnTo>
                  <a:lnTo>
                    <a:pt x="6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0" y="310"/>
                  </a:lnTo>
                  <a:lnTo>
                    <a:pt x="0" y="303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4" y="292"/>
                  </a:lnTo>
                  <a:lnTo>
                    <a:pt x="10" y="290"/>
                  </a:lnTo>
                  <a:lnTo>
                    <a:pt x="16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0" y="289"/>
                  </a:lnTo>
                  <a:lnTo>
                    <a:pt x="26" y="287"/>
                  </a:lnTo>
                  <a:lnTo>
                    <a:pt x="32" y="286"/>
                  </a:lnTo>
                  <a:lnTo>
                    <a:pt x="38" y="284"/>
                  </a:lnTo>
                  <a:lnTo>
                    <a:pt x="43" y="281"/>
                  </a:lnTo>
                  <a:lnTo>
                    <a:pt x="50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3" y="233"/>
                  </a:lnTo>
                  <a:lnTo>
                    <a:pt x="83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7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0" y="53"/>
                  </a:lnTo>
                  <a:lnTo>
                    <a:pt x="141" y="44"/>
                  </a:lnTo>
                  <a:lnTo>
                    <a:pt x="141" y="38"/>
                  </a:lnTo>
                  <a:lnTo>
                    <a:pt x="139" y="33"/>
                  </a:lnTo>
                  <a:lnTo>
                    <a:pt x="137" y="28"/>
                  </a:lnTo>
                  <a:lnTo>
                    <a:pt x="134" y="24"/>
                  </a:lnTo>
                  <a:lnTo>
                    <a:pt x="129" y="21"/>
                  </a:lnTo>
                  <a:lnTo>
                    <a:pt x="121" y="18"/>
                  </a:lnTo>
                  <a:lnTo>
                    <a:pt x="111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4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5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4" y="53"/>
                  </a:lnTo>
                  <a:lnTo>
                    <a:pt x="156" y="64"/>
                  </a:lnTo>
                  <a:lnTo>
                    <a:pt x="148" y="76"/>
                  </a:lnTo>
                  <a:lnTo>
                    <a:pt x="141" y="90"/>
                  </a:lnTo>
                  <a:lnTo>
                    <a:pt x="134" y="104"/>
                  </a:lnTo>
                  <a:lnTo>
                    <a:pt x="126" y="119"/>
                  </a:lnTo>
                  <a:lnTo>
                    <a:pt x="119" y="134"/>
                  </a:lnTo>
                  <a:lnTo>
                    <a:pt x="114" y="151"/>
                  </a:lnTo>
                  <a:lnTo>
                    <a:pt x="107" y="167"/>
                  </a:lnTo>
                  <a:lnTo>
                    <a:pt x="102" y="181"/>
                  </a:lnTo>
                  <a:lnTo>
                    <a:pt x="98" y="197"/>
                  </a:lnTo>
                  <a:lnTo>
                    <a:pt x="93" y="211"/>
                  </a:lnTo>
                  <a:lnTo>
                    <a:pt x="90" y="226"/>
                  </a:lnTo>
                  <a:lnTo>
                    <a:pt x="87" y="241"/>
                  </a:lnTo>
                  <a:lnTo>
                    <a:pt x="85" y="253"/>
                  </a:lnTo>
                  <a:lnTo>
                    <a:pt x="83" y="265"/>
                  </a:lnTo>
                  <a:lnTo>
                    <a:pt x="83" y="275"/>
                  </a:lnTo>
                  <a:lnTo>
                    <a:pt x="83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3" y="290"/>
                  </a:lnTo>
                  <a:lnTo>
                    <a:pt x="102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3" name="Freeform 186"/>
            <p:cNvSpPr>
              <a:spLocks/>
            </p:cNvSpPr>
            <p:nvPr/>
          </p:nvSpPr>
          <p:spPr bwMode="auto">
            <a:xfrm>
              <a:off x="7047781" y="675127"/>
              <a:ext cx="112712" cy="123825"/>
            </a:xfrm>
            <a:custGeom>
              <a:avLst/>
              <a:gdLst>
                <a:gd name="T0" fmla="*/ 111 w 284"/>
                <a:gd name="T1" fmla="*/ 16 h 314"/>
                <a:gd name="T2" fmla="*/ 97 w 284"/>
                <a:gd name="T3" fmla="*/ 22 h 314"/>
                <a:gd name="T4" fmla="*/ 90 w 284"/>
                <a:gd name="T5" fmla="*/ 29 h 314"/>
                <a:gd name="T6" fmla="*/ 88 w 284"/>
                <a:gd name="T7" fmla="*/ 36 h 314"/>
                <a:gd name="T8" fmla="*/ 88 w 284"/>
                <a:gd name="T9" fmla="*/ 42 h 314"/>
                <a:gd name="T10" fmla="*/ 88 w 284"/>
                <a:gd name="T11" fmla="*/ 126 h 314"/>
                <a:gd name="T12" fmla="*/ 91 w 284"/>
                <a:gd name="T13" fmla="*/ 144 h 314"/>
                <a:gd name="T14" fmla="*/ 97 w 284"/>
                <a:gd name="T15" fmla="*/ 157 h 314"/>
                <a:gd name="T16" fmla="*/ 105 w 284"/>
                <a:gd name="T17" fmla="*/ 162 h 314"/>
                <a:gd name="T18" fmla="*/ 117 w 284"/>
                <a:gd name="T19" fmla="*/ 167 h 314"/>
                <a:gd name="T20" fmla="*/ 134 w 284"/>
                <a:gd name="T21" fmla="*/ 169 h 314"/>
                <a:gd name="T22" fmla="*/ 146 w 284"/>
                <a:gd name="T23" fmla="*/ 169 h 314"/>
                <a:gd name="T24" fmla="*/ 152 w 284"/>
                <a:gd name="T25" fmla="*/ 169 h 314"/>
                <a:gd name="T26" fmla="*/ 165 w 284"/>
                <a:gd name="T27" fmla="*/ 168 h 314"/>
                <a:gd name="T28" fmla="*/ 186 w 284"/>
                <a:gd name="T29" fmla="*/ 163 h 314"/>
                <a:gd name="T30" fmla="*/ 196 w 284"/>
                <a:gd name="T31" fmla="*/ 42 h 314"/>
                <a:gd name="T32" fmla="*/ 195 w 284"/>
                <a:gd name="T33" fmla="*/ 33 h 314"/>
                <a:gd name="T34" fmla="*/ 193 w 284"/>
                <a:gd name="T35" fmla="*/ 26 h 314"/>
                <a:gd name="T36" fmla="*/ 187 w 284"/>
                <a:gd name="T37" fmla="*/ 22 h 314"/>
                <a:gd name="T38" fmla="*/ 178 w 284"/>
                <a:gd name="T39" fmla="*/ 18 h 314"/>
                <a:gd name="T40" fmla="*/ 176 w 284"/>
                <a:gd name="T41" fmla="*/ 17 h 314"/>
                <a:gd name="T42" fmla="*/ 174 w 284"/>
                <a:gd name="T43" fmla="*/ 16 h 314"/>
                <a:gd name="T44" fmla="*/ 284 w 284"/>
                <a:gd name="T45" fmla="*/ 0 h 314"/>
                <a:gd name="T46" fmla="*/ 283 w 284"/>
                <a:gd name="T47" fmla="*/ 16 h 314"/>
                <a:gd name="T48" fmla="*/ 281 w 284"/>
                <a:gd name="T49" fmla="*/ 17 h 314"/>
                <a:gd name="T50" fmla="*/ 275 w 284"/>
                <a:gd name="T51" fmla="*/ 19 h 314"/>
                <a:gd name="T52" fmla="*/ 269 w 284"/>
                <a:gd name="T53" fmla="*/ 24 h 314"/>
                <a:gd name="T54" fmla="*/ 264 w 284"/>
                <a:gd name="T55" fmla="*/ 28 h 314"/>
                <a:gd name="T56" fmla="*/ 263 w 284"/>
                <a:gd name="T57" fmla="*/ 36 h 314"/>
                <a:gd name="T58" fmla="*/ 263 w 284"/>
                <a:gd name="T59" fmla="*/ 272 h 314"/>
                <a:gd name="T60" fmla="*/ 263 w 284"/>
                <a:gd name="T61" fmla="*/ 277 h 314"/>
                <a:gd name="T62" fmla="*/ 265 w 284"/>
                <a:gd name="T63" fmla="*/ 284 h 314"/>
                <a:gd name="T64" fmla="*/ 272 w 284"/>
                <a:gd name="T65" fmla="*/ 293 h 314"/>
                <a:gd name="T66" fmla="*/ 284 w 284"/>
                <a:gd name="T67" fmla="*/ 297 h 314"/>
                <a:gd name="T68" fmla="*/ 174 w 284"/>
                <a:gd name="T69" fmla="*/ 314 h 314"/>
                <a:gd name="T70" fmla="*/ 179 w 284"/>
                <a:gd name="T71" fmla="*/ 296 h 314"/>
                <a:gd name="T72" fmla="*/ 188 w 284"/>
                <a:gd name="T73" fmla="*/ 292 h 314"/>
                <a:gd name="T74" fmla="*/ 194 w 284"/>
                <a:gd name="T75" fmla="*/ 285 h 314"/>
                <a:gd name="T76" fmla="*/ 196 w 284"/>
                <a:gd name="T77" fmla="*/ 276 h 314"/>
                <a:gd name="T78" fmla="*/ 196 w 284"/>
                <a:gd name="T79" fmla="*/ 185 h 314"/>
                <a:gd name="T80" fmla="*/ 174 w 284"/>
                <a:gd name="T81" fmla="*/ 190 h 314"/>
                <a:gd name="T82" fmla="*/ 149 w 284"/>
                <a:gd name="T83" fmla="*/ 196 h 314"/>
                <a:gd name="T84" fmla="*/ 127 w 284"/>
                <a:gd name="T85" fmla="*/ 198 h 314"/>
                <a:gd name="T86" fmla="*/ 107 w 284"/>
                <a:gd name="T87" fmla="*/ 199 h 314"/>
                <a:gd name="T88" fmla="*/ 85 w 284"/>
                <a:gd name="T89" fmla="*/ 198 h 314"/>
                <a:gd name="T90" fmla="*/ 67 w 284"/>
                <a:gd name="T91" fmla="*/ 195 h 314"/>
                <a:gd name="T92" fmla="*/ 52 w 284"/>
                <a:gd name="T93" fmla="*/ 189 h 314"/>
                <a:gd name="T94" fmla="*/ 40 w 284"/>
                <a:gd name="T95" fmla="*/ 181 h 314"/>
                <a:gd name="T96" fmla="*/ 32 w 284"/>
                <a:gd name="T97" fmla="*/ 170 h 314"/>
                <a:gd name="T98" fmla="*/ 25 w 284"/>
                <a:gd name="T99" fmla="*/ 156 h 314"/>
                <a:gd name="T100" fmla="*/ 22 w 284"/>
                <a:gd name="T101" fmla="*/ 138 h 314"/>
                <a:gd name="T102" fmla="*/ 21 w 284"/>
                <a:gd name="T103" fmla="*/ 115 h 314"/>
                <a:gd name="T104" fmla="*/ 21 w 284"/>
                <a:gd name="T105" fmla="*/ 36 h 314"/>
                <a:gd name="T106" fmla="*/ 18 w 284"/>
                <a:gd name="T107" fmla="*/ 28 h 314"/>
                <a:gd name="T108" fmla="*/ 10 w 284"/>
                <a:gd name="T109" fmla="*/ 19 h 314"/>
                <a:gd name="T110" fmla="*/ 3 w 284"/>
                <a:gd name="T111" fmla="*/ 16 h 314"/>
                <a:gd name="T112" fmla="*/ 1 w 284"/>
                <a:gd name="T113" fmla="*/ 16 h 314"/>
                <a:gd name="T114" fmla="*/ 0 w 284"/>
                <a:gd name="T1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314">
                  <a:moveTo>
                    <a:pt x="111" y="0"/>
                  </a:moveTo>
                  <a:lnTo>
                    <a:pt x="111" y="16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2" y="26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2"/>
                  </a:lnTo>
                  <a:lnTo>
                    <a:pt x="88" y="115"/>
                  </a:lnTo>
                  <a:lnTo>
                    <a:pt x="88" y="126"/>
                  </a:lnTo>
                  <a:lnTo>
                    <a:pt x="89" y="136"/>
                  </a:lnTo>
                  <a:lnTo>
                    <a:pt x="91" y="144"/>
                  </a:lnTo>
                  <a:lnTo>
                    <a:pt x="95" y="152"/>
                  </a:lnTo>
                  <a:lnTo>
                    <a:pt x="97" y="157"/>
                  </a:lnTo>
                  <a:lnTo>
                    <a:pt x="100" y="160"/>
                  </a:lnTo>
                  <a:lnTo>
                    <a:pt x="105" y="162"/>
                  </a:lnTo>
                  <a:lnTo>
                    <a:pt x="110" y="165"/>
                  </a:lnTo>
                  <a:lnTo>
                    <a:pt x="117" y="167"/>
                  </a:lnTo>
                  <a:lnTo>
                    <a:pt x="125" y="168"/>
                  </a:lnTo>
                  <a:lnTo>
                    <a:pt x="134" y="169"/>
                  </a:lnTo>
                  <a:lnTo>
                    <a:pt x="144" y="169"/>
                  </a:lnTo>
                  <a:lnTo>
                    <a:pt x="146" y="169"/>
                  </a:lnTo>
                  <a:lnTo>
                    <a:pt x="149" y="169"/>
                  </a:lnTo>
                  <a:lnTo>
                    <a:pt x="152" y="169"/>
                  </a:lnTo>
                  <a:lnTo>
                    <a:pt x="155" y="169"/>
                  </a:lnTo>
                  <a:lnTo>
                    <a:pt x="165" y="168"/>
                  </a:lnTo>
                  <a:lnTo>
                    <a:pt x="176" y="166"/>
                  </a:lnTo>
                  <a:lnTo>
                    <a:pt x="186" y="163"/>
                  </a:lnTo>
                  <a:lnTo>
                    <a:pt x="196" y="160"/>
                  </a:lnTo>
                  <a:lnTo>
                    <a:pt x="196" y="42"/>
                  </a:lnTo>
                  <a:lnTo>
                    <a:pt x="196" y="36"/>
                  </a:lnTo>
                  <a:lnTo>
                    <a:pt x="195" y="33"/>
                  </a:lnTo>
                  <a:lnTo>
                    <a:pt x="194" y="28"/>
                  </a:lnTo>
                  <a:lnTo>
                    <a:pt x="193" y="26"/>
                  </a:lnTo>
                  <a:lnTo>
                    <a:pt x="191" y="24"/>
                  </a:lnTo>
                  <a:lnTo>
                    <a:pt x="187" y="22"/>
                  </a:lnTo>
                  <a:lnTo>
                    <a:pt x="183" y="19"/>
                  </a:lnTo>
                  <a:lnTo>
                    <a:pt x="178" y="18"/>
                  </a:lnTo>
                  <a:lnTo>
                    <a:pt x="177" y="17"/>
                  </a:lnTo>
                  <a:lnTo>
                    <a:pt x="176" y="17"/>
                  </a:lnTo>
                  <a:lnTo>
                    <a:pt x="175" y="16"/>
                  </a:lnTo>
                  <a:lnTo>
                    <a:pt x="174" y="16"/>
                  </a:lnTo>
                  <a:lnTo>
                    <a:pt x="174" y="0"/>
                  </a:lnTo>
                  <a:lnTo>
                    <a:pt x="284" y="0"/>
                  </a:lnTo>
                  <a:lnTo>
                    <a:pt x="284" y="16"/>
                  </a:lnTo>
                  <a:lnTo>
                    <a:pt x="283" y="16"/>
                  </a:lnTo>
                  <a:lnTo>
                    <a:pt x="282" y="17"/>
                  </a:lnTo>
                  <a:lnTo>
                    <a:pt x="281" y="17"/>
                  </a:lnTo>
                  <a:lnTo>
                    <a:pt x="280" y="18"/>
                  </a:lnTo>
                  <a:lnTo>
                    <a:pt x="275" y="19"/>
                  </a:lnTo>
                  <a:lnTo>
                    <a:pt x="272" y="22"/>
                  </a:lnTo>
                  <a:lnTo>
                    <a:pt x="269" y="24"/>
                  </a:lnTo>
                  <a:lnTo>
                    <a:pt x="266" y="26"/>
                  </a:lnTo>
                  <a:lnTo>
                    <a:pt x="264" y="28"/>
                  </a:lnTo>
                  <a:lnTo>
                    <a:pt x="263" y="33"/>
                  </a:lnTo>
                  <a:lnTo>
                    <a:pt x="263" y="36"/>
                  </a:lnTo>
                  <a:lnTo>
                    <a:pt x="263" y="42"/>
                  </a:lnTo>
                  <a:lnTo>
                    <a:pt x="263" y="272"/>
                  </a:lnTo>
                  <a:lnTo>
                    <a:pt x="263" y="274"/>
                  </a:lnTo>
                  <a:lnTo>
                    <a:pt x="263" y="277"/>
                  </a:lnTo>
                  <a:lnTo>
                    <a:pt x="264" y="281"/>
                  </a:lnTo>
                  <a:lnTo>
                    <a:pt x="265" y="284"/>
                  </a:lnTo>
                  <a:lnTo>
                    <a:pt x="268" y="289"/>
                  </a:lnTo>
                  <a:lnTo>
                    <a:pt x="272" y="293"/>
                  </a:lnTo>
                  <a:lnTo>
                    <a:pt x="278" y="296"/>
                  </a:lnTo>
                  <a:lnTo>
                    <a:pt x="284" y="297"/>
                  </a:lnTo>
                  <a:lnTo>
                    <a:pt x="284" y="314"/>
                  </a:lnTo>
                  <a:lnTo>
                    <a:pt x="174" y="314"/>
                  </a:lnTo>
                  <a:lnTo>
                    <a:pt x="174" y="297"/>
                  </a:lnTo>
                  <a:lnTo>
                    <a:pt x="179" y="296"/>
                  </a:lnTo>
                  <a:lnTo>
                    <a:pt x="185" y="294"/>
                  </a:lnTo>
                  <a:lnTo>
                    <a:pt x="188" y="292"/>
                  </a:lnTo>
                  <a:lnTo>
                    <a:pt x="192" y="289"/>
                  </a:lnTo>
                  <a:lnTo>
                    <a:pt x="194" y="285"/>
                  </a:lnTo>
                  <a:lnTo>
                    <a:pt x="195" y="281"/>
                  </a:lnTo>
                  <a:lnTo>
                    <a:pt x="196" y="276"/>
                  </a:lnTo>
                  <a:lnTo>
                    <a:pt x="196" y="272"/>
                  </a:lnTo>
                  <a:lnTo>
                    <a:pt x="196" y="185"/>
                  </a:lnTo>
                  <a:lnTo>
                    <a:pt x="185" y="187"/>
                  </a:lnTo>
                  <a:lnTo>
                    <a:pt x="174" y="190"/>
                  </a:lnTo>
                  <a:lnTo>
                    <a:pt x="162" y="192"/>
                  </a:lnTo>
                  <a:lnTo>
                    <a:pt x="149" y="196"/>
                  </a:lnTo>
                  <a:lnTo>
                    <a:pt x="138" y="197"/>
                  </a:lnTo>
                  <a:lnTo>
                    <a:pt x="127" y="198"/>
                  </a:lnTo>
                  <a:lnTo>
                    <a:pt x="117" y="199"/>
                  </a:lnTo>
                  <a:lnTo>
                    <a:pt x="107" y="199"/>
                  </a:lnTo>
                  <a:lnTo>
                    <a:pt x="95" y="199"/>
                  </a:lnTo>
                  <a:lnTo>
                    <a:pt x="85" y="198"/>
                  </a:lnTo>
                  <a:lnTo>
                    <a:pt x="76" y="197"/>
                  </a:lnTo>
                  <a:lnTo>
                    <a:pt x="67" y="195"/>
                  </a:lnTo>
                  <a:lnTo>
                    <a:pt x="59" y="192"/>
                  </a:lnTo>
                  <a:lnTo>
                    <a:pt x="52" y="189"/>
                  </a:lnTo>
                  <a:lnTo>
                    <a:pt x="45" y="186"/>
                  </a:lnTo>
                  <a:lnTo>
                    <a:pt x="40" y="181"/>
                  </a:lnTo>
                  <a:lnTo>
                    <a:pt x="35" y="176"/>
                  </a:lnTo>
                  <a:lnTo>
                    <a:pt x="32" y="170"/>
                  </a:lnTo>
                  <a:lnTo>
                    <a:pt x="29" y="163"/>
                  </a:lnTo>
                  <a:lnTo>
                    <a:pt x="25" y="156"/>
                  </a:lnTo>
                  <a:lnTo>
                    <a:pt x="24" y="147"/>
                  </a:lnTo>
                  <a:lnTo>
                    <a:pt x="22" y="138"/>
                  </a:lnTo>
                  <a:lnTo>
                    <a:pt x="21" y="127"/>
                  </a:lnTo>
                  <a:lnTo>
                    <a:pt x="21" y="115"/>
                  </a:lnTo>
                  <a:lnTo>
                    <a:pt x="21" y="42"/>
                  </a:lnTo>
                  <a:lnTo>
                    <a:pt x="21" y="36"/>
                  </a:lnTo>
                  <a:lnTo>
                    <a:pt x="20" y="32"/>
                  </a:lnTo>
                  <a:lnTo>
                    <a:pt x="18" y="28"/>
                  </a:lnTo>
                  <a:lnTo>
                    <a:pt x="15" y="25"/>
                  </a:lnTo>
                  <a:lnTo>
                    <a:pt x="10" y="19"/>
                  </a:lnTo>
                  <a:lnTo>
                    <a:pt x="4" y="17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4" name="Freeform 187"/>
            <p:cNvSpPr>
              <a:spLocks/>
            </p:cNvSpPr>
            <p:nvPr/>
          </p:nvSpPr>
          <p:spPr bwMode="auto">
            <a:xfrm>
              <a:off x="71747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0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5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0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2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2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40" y="145"/>
                  </a:lnTo>
                  <a:lnTo>
                    <a:pt x="149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3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7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2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5" name="Freeform 188"/>
            <p:cNvSpPr>
              <a:spLocks/>
            </p:cNvSpPr>
            <p:nvPr/>
          </p:nvSpPr>
          <p:spPr bwMode="auto">
            <a:xfrm>
              <a:off x="7300193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5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6 w 278"/>
                <a:gd name="T47" fmla="*/ 79 h 324"/>
                <a:gd name="T48" fmla="*/ 229 w 278"/>
                <a:gd name="T49" fmla="*/ 58 h 324"/>
                <a:gd name="T50" fmla="*/ 201 w 278"/>
                <a:gd name="T51" fmla="*/ 36 h 324"/>
                <a:gd name="T52" fmla="*/ 169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2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2" y="312"/>
                  </a:lnTo>
                  <a:lnTo>
                    <a:pt x="198" y="317"/>
                  </a:lnTo>
                  <a:lnTo>
                    <a:pt x="183" y="320"/>
                  </a:lnTo>
                  <a:lnTo>
                    <a:pt x="170" y="323"/>
                  </a:lnTo>
                  <a:lnTo>
                    <a:pt x="155" y="324"/>
                  </a:lnTo>
                  <a:lnTo>
                    <a:pt x="140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2" y="124"/>
                  </a:lnTo>
                  <a:lnTo>
                    <a:pt x="7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60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6" y="5"/>
                  </a:lnTo>
                  <a:lnTo>
                    <a:pt x="256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9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2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2" y="229"/>
                  </a:lnTo>
                  <a:lnTo>
                    <a:pt x="88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6" name="Freeform 189"/>
            <p:cNvSpPr>
              <a:spLocks/>
            </p:cNvSpPr>
            <p:nvPr/>
          </p:nvSpPr>
          <p:spPr bwMode="auto">
            <a:xfrm>
              <a:off x="742560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6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5 w 289"/>
                <a:gd name="T11" fmla="*/ 119 h 324"/>
                <a:gd name="T12" fmla="*/ 141 w 289"/>
                <a:gd name="T13" fmla="*/ 105 h 324"/>
                <a:gd name="T14" fmla="*/ 156 w 289"/>
                <a:gd name="T15" fmla="*/ 80 h 324"/>
                <a:gd name="T16" fmla="*/ 162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1 w 289"/>
                <a:gd name="T23" fmla="*/ 17 h 324"/>
                <a:gd name="T24" fmla="*/ 204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6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6 w 289"/>
                <a:gd name="T43" fmla="*/ 88 h 324"/>
                <a:gd name="T44" fmla="*/ 194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5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1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8 w 289"/>
                <a:gd name="T91" fmla="*/ 170 h 324"/>
                <a:gd name="T92" fmla="*/ 124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10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6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3" y="113"/>
                  </a:lnTo>
                  <a:lnTo>
                    <a:pt x="141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1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6" y="4"/>
                  </a:lnTo>
                  <a:lnTo>
                    <a:pt x="266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7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4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90" y="97"/>
                  </a:lnTo>
                  <a:lnTo>
                    <a:pt x="188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60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6" y="279"/>
                  </a:lnTo>
                  <a:lnTo>
                    <a:pt x="258" y="283"/>
                  </a:lnTo>
                  <a:lnTo>
                    <a:pt x="260" y="288"/>
                  </a:lnTo>
                  <a:lnTo>
                    <a:pt x="265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8" y="298"/>
                  </a:lnTo>
                  <a:lnTo>
                    <a:pt x="284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6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8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70" y="252"/>
                  </a:lnTo>
                  <a:lnTo>
                    <a:pt x="169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4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6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6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7" name="Freeform 190"/>
            <p:cNvSpPr>
              <a:spLocks/>
            </p:cNvSpPr>
            <p:nvPr/>
          </p:nvSpPr>
          <p:spPr bwMode="auto">
            <a:xfrm>
              <a:off x="7554193" y="675127"/>
              <a:ext cx="127000" cy="123825"/>
            </a:xfrm>
            <a:custGeom>
              <a:avLst/>
              <a:gdLst>
                <a:gd name="T0" fmla="*/ 110 w 319"/>
                <a:gd name="T1" fmla="*/ 0 h 314"/>
                <a:gd name="T2" fmla="*/ 110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2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3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6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0 w 319"/>
                <a:gd name="T81" fmla="*/ 297 h 314"/>
                <a:gd name="T82" fmla="*/ 0 w 319"/>
                <a:gd name="T83" fmla="*/ 314 h 314"/>
                <a:gd name="T84" fmla="*/ 5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5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1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8" name="Freeform 191"/>
            <p:cNvSpPr>
              <a:spLocks noEditPoints="1"/>
            </p:cNvSpPr>
            <p:nvPr/>
          </p:nvSpPr>
          <p:spPr bwMode="auto">
            <a:xfrm>
              <a:off x="7695481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6 w 319"/>
                <a:gd name="T55" fmla="*/ 31 h 449"/>
                <a:gd name="T56" fmla="*/ 183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9 w 319"/>
                <a:gd name="T65" fmla="*/ 66 h 449"/>
                <a:gd name="T66" fmla="*/ 208 w 319"/>
                <a:gd name="T67" fmla="*/ 91 h 449"/>
                <a:gd name="T68" fmla="*/ 172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6 w 319"/>
                <a:gd name="T87" fmla="*/ 26 h 449"/>
                <a:gd name="T88" fmla="*/ 124 w 319"/>
                <a:gd name="T89" fmla="*/ 35 h 449"/>
                <a:gd name="T90" fmla="*/ 114 w 319"/>
                <a:gd name="T91" fmla="*/ 35 h 449"/>
                <a:gd name="T92" fmla="*/ 107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8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8" y="418"/>
                  </a:lnTo>
                  <a:lnTo>
                    <a:pt x="230" y="416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0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7" y="54"/>
                  </a:lnTo>
                  <a:lnTo>
                    <a:pt x="224" y="51"/>
                  </a:lnTo>
                  <a:lnTo>
                    <a:pt x="227" y="46"/>
                  </a:lnTo>
                  <a:lnTo>
                    <a:pt x="231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5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3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7" y="29"/>
                  </a:lnTo>
                  <a:lnTo>
                    <a:pt x="249" y="36"/>
                  </a:lnTo>
                  <a:lnTo>
                    <a:pt x="247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9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2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1" y="101"/>
                  </a:lnTo>
                  <a:lnTo>
                    <a:pt x="135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4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2" y="9"/>
                  </a:lnTo>
                  <a:lnTo>
                    <a:pt x="136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4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79" name="Freeform 192"/>
            <p:cNvSpPr>
              <a:spLocks/>
            </p:cNvSpPr>
            <p:nvPr/>
          </p:nvSpPr>
          <p:spPr bwMode="auto">
            <a:xfrm>
              <a:off x="7897093" y="675127"/>
              <a:ext cx="147637" cy="123825"/>
            </a:xfrm>
            <a:custGeom>
              <a:avLst/>
              <a:gdLst>
                <a:gd name="T0" fmla="*/ 106 w 372"/>
                <a:gd name="T1" fmla="*/ 0 h 314"/>
                <a:gd name="T2" fmla="*/ 189 w 372"/>
                <a:gd name="T3" fmla="*/ 224 h 314"/>
                <a:gd name="T4" fmla="*/ 372 w 372"/>
                <a:gd name="T5" fmla="*/ 0 h 314"/>
                <a:gd name="T6" fmla="*/ 364 w 372"/>
                <a:gd name="T7" fmla="*/ 18 h 314"/>
                <a:gd name="T8" fmla="*/ 355 w 372"/>
                <a:gd name="T9" fmla="*/ 25 h 314"/>
                <a:gd name="T10" fmla="*/ 350 w 372"/>
                <a:gd name="T11" fmla="*/ 33 h 314"/>
                <a:gd name="T12" fmla="*/ 349 w 372"/>
                <a:gd name="T13" fmla="*/ 40 h 314"/>
                <a:gd name="T14" fmla="*/ 349 w 372"/>
                <a:gd name="T15" fmla="*/ 273 h 314"/>
                <a:gd name="T16" fmla="*/ 350 w 372"/>
                <a:gd name="T17" fmla="*/ 281 h 314"/>
                <a:gd name="T18" fmla="*/ 353 w 372"/>
                <a:gd name="T19" fmla="*/ 286 h 314"/>
                <a:gd name="T20" fmla="*/ 362 w 372"/>
                <a:gd name="T21" fmla="*/ 294 h 314"/>
                <a:gd name="T22" fmla="*/ 367 w 372"/>
                <a:gd name="T23" fmla="*/ 296 h 314"/>
                <a:gd name="T24" fmla="*/ 372 w 372"/>
                <a:gd name="T25" fmla="*/ 297 h 314"/>
                <a:gd name="T26" fmla="*/ 260 w 372"/>
                <a:gd name="T27" fmla="*/ 314 h 314"/>
                <a:gd name="T28" fmla="*/ 269 w 372"/>
                <a:gd name="T29" fmla="*/ 295 h 314"/>
                <a:gd name="T30" fmla="*/ 278 w 372"/>
                <a:gd name="T31" fmla="*/ 289 h 314"/>
                <a:gd name="T32" fmla="*/ 282 w 372"/>
                <a:gd name="T33" fmla="*/ 281 h 314"/>
                <a:gd name="T34" fmla="*/ 282 w 372"/>
                <a:gd name="T35" fmla="*/ 275 h 314"/>
                <a:gd name="T36" fmla="*/ 282 w 372"/>
                <a:gd name="T37" fmla="*/ 43 h 314"/>
                <a:gd name="T38" fmla="*/ 182 w 372"/>
                <a:gd name="T39" fmla="*/ 314 h 314"/>
                <a:gd name="T40" fmla="*/ 50 w 372"/>
                <a:gd name="T41" fmla="*/ 36 h 314"/>
                <a:gd name="T42" fmla="*/ 49 w 372"/>
                <a:gd name="T43" fmla="*/ 268 h 314"/>
                <a:gd name="T44" fmla="*/ 50 w 372"/>
                <a:gd name="T45" fmla="*/ 281 h 314"/>
                <a:gd name="T46" fmla="*/ 53 w 372"/>
                <a:gd name="T47" fmla="*/ 289 h 314"/>
                <a:gd name="T48" fmla="*/ 66 w 372"/>
                <a:gd name="T49" fmla="*/ 296 h 314"/>
                <a:gd name="T50" fmla="*/ 70 w 372"/>
                <a:gd name="T51" fmla="*/ 297 h 314"/>
                <a:gd name="T52" fmla="*/ 74 w 372"/>
                <a:gd name="T53" fmla="*/ 297 h 314"/>
                <a:gd name="T54" fmla="*/ 0 w 372"/>
                <a:gd name="T55" fmla="*/ 314 h 314"/>
                <a:gd name="T56" fmla="*/ 4 w 372"/>
                <a:gd name="T57" fmla="*/ 297 h 314"/>
                <a:gd name="T58" fmla="*/ 12 w 372"/>
                <a:gd name="T59" fmla="*/ 295 h 314"/>
                <a:gd name="T60" fmla="*/ 20 w 372"/>
                <a:gd name="T61" fmla="*/ 287 h 314"/>
                <a:gd name="T62" fmla="*/ 23 w 372"/>
                <a:gd name="T63" fmla="*/ 277 h 314"/>
                <a:gd name="T64" fmla="*/ 24 w 372"/>
                <a:gd name="T65" fmla="*/ 270 h 314"/>
                <a:gd name="T66" fmla="*/ 24 w 372"/>
                <a:gd name="T67" fmla="*/ 53 h 314"/>
                <a:gd name="T68" fmla="*/ 22 w 372"/>
                <a:gd name="T69" fmla="*/ 37 h 314"/>
                <a:gd name="T70" fmla="*/ 18 w 372"/>
                <a:gd name="T71" fmla="*/ 26 h 314"/>
                <a:gd name="T72" fmla="*/ 10 w 372"/>
                <a:gd name="T73" fmla="*/ 18 h 314"/>
                <a:gd name="T74" fmla="*/ 0 w 372"/>
                <a:gd name="T7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314">
                  <a:moveTo>
                    <a:pt x="0" y="0"/>
                  </a:moveTo>
                  <a:lnTo>
                    <a:pt x="106" y="0"/>
                  </a:lnTo>
                  <a:lnTo>
                    <a:pt x="187" y="224"/>
                  </a:lnTo>
                  <a:lnTo>
                    <a:pt x="189" y="224"/>
                  </a:lnTo>
                  <a:lnTo>
                    <a:pt x="270" y="0"/>
                  </a:lnTo>
                  <a:lnTo>
                    <a:pt x="372" y="0"/>
                  </a:lnTo>
                  <a:lnTo>
                    <a:pt x="372" y="16"/>
                  </a:lnTo>
                  <a:lnTo>
                    <a:pt x="364" y="18"/>
                  </a:lnTo>
                  <a:lnTo>
                    <a:pt x="358" y="22"/>
                  </a:lnTo>
                  <a:lnTo>
                    <a:pt x="355" y="25"/>
                  </a:lnTo>
                  <a:lnTo>
                    <a:pt x="352" y="29"/>
                  </a:lnTo>
                  <a:lnTo>
                    <a:pt x="350" y="33"/>
                  </a:lnTo>
                  <a:lnTo>
                    <a:pt x="349" y="36"/>
                  </a:lnTo>
                  <a:lnTo>
                    <a:pt x="349" y="40"/>
                  </a:lnTo>
                  <a:lnTo>
                    <a:pt x="349" y="42"/>
                  </a:lnTo>
                  <a:lnTo>
                    <a:pt x="349" y="273"/>
                  </a:lnTo>
                  <a:lnTo>
                    <a:pt x="349" y="277"/>
                  </a:lnTo>
                  <a:lnTo>
                    <a:pt x="350" y="281"/>
                  </a:lnTo>
                  <a:lnTo>
                    <a:pt x="352" y="284"/>
                  </a:lnTo>
                  <a:lnTo>
                    <a:pt x="353" y="286"/>
                  </a:lnTo>
                  <a:lnTo>
                    <a:pt x="357" y="291"/>
                  </a:lnTo>
                  <a:lnTo>
                    <a:pt x="362" y="294"/>
                  </a:lnTo>
                  <a:lnTo>
                    <a:pt x="364" y="295"/>
                  </a:lnTo>
                  <a:lnTo>
                    <a:pt x="367" y="296"/>
                  </a:lnTo>
                  <a:lnTo>
                    <a:pt x="369" y="297"/>
                  </a:lnTo>
                  <a:lnTo>
                    <a:pt x="372" y="297"/>
                  </a:lnTo>
                  <a:lnTo>
                    <a:pt x="372" y="314"/>
                  </a:lnTo>
                  <a:lnTo>
                    <a:pt x="260" y="314"/>
                  </a:lnTo>
                  <a:lnTo>
                    <a:pt x="260" y="297"/>
                  </a:lnTo>
                  <a:lnTo>
                    <a:pt x="269" y="295"/>
                  </a:lnTo>
                  <a:lnTo>
                    <a:pt x="275" y="292"/>
                  </a:lnTo>
                  <a:lnTo>
                    <a:pt x="278" y="289"/>
                  </a:lnTo>
                  <a:lnTo>
                    <a:pt x="281" y="284"/>
                  </a:lnTo>
                  <a:lnTo>
                    <a:pt x="282" y="281"/>
                  </a:lnTo>
                  <a:lnTo>
                    <a:pt x="282" y="277"/>
                  </a:lnTo>
                  <a:lnTo>
                    <a:pt x="282" y="275"/>
                  </a:lnTo>
                  <a:lnTo>
                    <a:pt x="282" y="273"/>
                  </a:lnTo>
                  <a:lnTo>
                    <a:pt x="282" y="43"/>
                  </a:lnTo>
                  <a:lnTo>
                    <a:pt x="280" y="43"/>
                  </a:lnTo>
                  <a:lnTo>
                    <a:pt x="182" y="314"/>
                  </a:lnTo>
                  <a:lnTo>
                    <a:pt x="151" y="314"/>
                  </a:lnTo>
                  <a:lnTo>
                    <a:pt x="50" y="36"/>
                  </a:lnTo>
                  <a:lnTo>
                    <a:pt x="49" y="36"/>
                  </a:lnTo>
                  <a:lnTo>
                    <a:pt x="49" y="268"/>
                  </a:lnTo>
                  <a:lnTo>
                    <a:pt x="49" y="275"/>
                  </a:lnTo>
                  <a:lnTo>
                    <a:pt x="50" y="281"/>
                  </a:lnTo>
                  <a:lnTo>
                    <a:pt x="51" y="285"/>
                  </a:lnTo>
                  <a:lnTo>
                    <a:pt x="53" y="289"/>
                  </a:lnTo>
                  <a:lnTo>
                    <a:pt x="60" y="294"/>
                  </a:lnTo>
                  <a:lnTo>
                    <a:pt x="66" y="296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2" y="295"/>
                  </a:lnTo>
                  <a:lnTo>
                    <a:pt x="16" y="293"/>
                  </a:lnTo>
                  <a:lnTo>
                    <a:pt x="20" y="287"/>
                  </a:lnTo>
                  <a:lnTo>
                    <a:pt x="22" y="282"/>
                  </a:lnTo>
                  <a:lnTo>
                    <a:pt x="23" y="277"/>
                  </a:lnTo>
                  <a:lnTo>
                    <a:pt x="24" y="273"/>
                  </a:lnTo>
                  <a:lnTo>
                    <a:pt x="24" y="270"/>
                  </a:lnTo>
                  <a:lnTo>
                    <a:pt x="24" y="267"/>
                  </a:lnTo>
                  <a:lnTo>
                    <a:pt x="24" y="53"/>
                  </a:lnTo>
                  <a:lnTo>
                    <a:pt x="23" y="45"/>
                  </a:lnTo>
                  <a:lnTo>
                    <a:pt x="22" y="37"/>
                  </a:lnTo>
                  <a:lnTo>
                    <a:pt x="21" y="31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0" name="Freeform 193"/>
            <p:cNvSpPr>
              <a:spLocks/>
            </p:cNvSpPr>
            <p:nvPr/>
          </p:nvSpPr>
          <p:spPr bwMode="auto">
            <a:xfrm>
              <a:off x="8059018" y="675127"/>
              <a:ext cx="114300" cy="125413"/>
            </a:xfrm>
            <a:custGeom>
              <a:avLst/>
              <a:gdLst>
                <a:gd name="T0" fmla="*/ 129 w 287"/>
                <a:gd name="T1" fmla="*/ 16 h 319"/>
                <a:gd name="T2" fmla="*/ 123 w 287"/>
                <a:gd name="T3" fmla="*/ 16 h 319"/>
                <a:gd name="T4" fmla="*/ 111 w 287"/>
                <a:gd name="T5" fmla="*/ 23 h 319"/>
                <a:gd name="T6" fmla="*/ 108 w 287"/>
                <a:gd name="T7" fmla="*/ 32 h 319"/>
                <a:gd name="T8" fmla="*/ 112 w 287"/>
                <a:gd name="T9" fmla="*/ 44 h 319"/>
                <a:gd name="T10" fmla="*/ 184 w 287"/>
                <a:gd name="T11" fmla="*/ 161 h 319"/>
                <a:gd name="T12" fmla="*/ 230 w 287"/>
                <a:gd name="T13" fmla="*/ 54 h 319"/>
                <a:gd name="T14" fmla="*/ 231 w 287"/>
                <a:gd name="T15" fmla="*/ 50 h 319"/>
                <a:gd name="T16" fmla="*/ 232 w 287"/>
                <a:gd name="T17" fmla="*/ 46 h 319"/>
                <a:gd name="T18" fmla="*/ 235 w 287"/>
                <a:gd name="T19" fmla="*/ 38 h 319"/>
                <a:gd name="T20" fmla="*/ 232 w 287"/>
                <a:gd name="T21" fmla="*/ 28 h 319"/>
                <a:gd name="T22" fmla="*/ 219 w 287"/>
                <a:gd name="T23" fmla="*/ 19 h 319"/>
                <a:gd name="T24" fmla="*/ 208 w 287"/>
                <a:gd name="T25" fmla="*/ 17 h 319"/>
                <a:gd name="T26" fmla="*/ 204 w 287"/>
                <a:gd name="T27" fmla="*/ 0 h 319"/>
                <a:gd name="T28" fmla="*/ 280 w 287"/>
                <a:gd name="T29" fmla="*/ 18 h 319"/>
                <a:gd name="T30" fmla="*/ 268 w 287"/>
                <a:gd name="T31" fmla="*/ 28 h 319"/>
                <a:gd name="T32" fmla="*/ 258 w 287"/>
                <a:gd name="T33" fmla="*/ 47 h 319"/>
                <a:gd name="T34" fmla="*/ 257 w 287"/>
                <a:gd name="T35" fmla="*/ 51 h 319"/>
                <a:gd name="T36" fmla="*/ 163 w 287"/>
                <a:gd name="T37" fmla="*/ 267 h 319"/>
                <a:gd name="T38" fmla="*/ 136 w 287"/>
                <a:gd name="T39" fmla="*/ 300 h 319"/>
                <a:gd name="T40" fmla="*/ 115 w 287"/>
                <a:gd name="T41" fmla="*/ 312 h 319"/>
                <a:gd name="T42" fmla="*/ 90 w 287"/>
                <a:gd name="T43" fmla="*/ 318 h 319"/>
                <a:gd name="T44" fmla="*/ 59 w 287"/>
                <a:gd name="T45" fmla="*/ 316 h 319"/>
                <a:gd name="T46" fmla="*/ 39 w 287"/>
                <a:gd name="T47" fmla="*/ 307 h 319"/>
                <a:gd name="T48" fmla="*/ 27 w 287"/>
                <a:gd name="T49" fmla="*/ 296 h 319"/>
                <a:gd name="T50" fmla="*/ 21 w 287"/>
                <a:gd name="T51" fmla="*/ 280 h 319"/>
                <a:gd name="T52" fmla="*/ 20 w 287"/>
                <a:gd name="T53" fmla="*/ 273 h 319"/>
                <a:gd name="T54" fmla="*/ 23 w 287"/>
                <a:gd name="T55" fmla="*/ 264 h 319"/>
                <a:gd name="T56" fmla="*/ 30 w 287"/>
                <a:gd name="T57" fmla="*/ 248 h 319"/>
                <a:gd name="T58" fmla="*/ 47 w 287"/>
                <a:gd name="T59" fmla="*/ 239 h 319"/>
                <a:gd name="T60" fmla="*/ 66 w 287"/>
                <a:gd name="T61" fmla="*/ 239 h 319"/>
                <a:gd name="T62" fmla="*/ 81 w 287"/>
                <a:gd name="T63" fmla="*/ 248 h 319"/>
                <a:gd name="T64" fmla="*/ 88 w 287"/>
                <a:gd name="T65" fmla="*/ 262 h 319"/>
                <a:gd name="T66" fmla="*/ 90 w 287"/>
                <a:gd name="T67" fmla="*/ 268 h 319"/>
                <a:gd name="T68" fmla="*/ 91 w 287"/>
                <a:gd name="T69" fmla="*/ 272 h 319"/>
                <a:gd name="T70" fmla="*/ 97 w 287"/>
                <a:gd name="T71" fmla="*/ 282 h 319"/>
                <a:gd name="T72" fmla="*/ 106 w 287"/>
                <a:gd name="T73" fmla="*/ 284 h 319"/>
                <a:gd name="T74" fmla="*/ 122 w 287"/>
                <a:gd name="T75" fmla="*/ 280 h 319"/>
                <a:gd name="T76" fmla="*/ 138 w 287"/>
                <a:gd name="T77" fmla="*/ 265 h 319"/>
                <a:gd name="T78" fmla="*/ 148 w 287"/>
                <a:gd name="T79" fmla="*/ 247 h 319"/>
                <a:gd name="T80" fmla="*/ 27 w 287"/>
                <a:gd name="T81" fmla="*/ 33 h 319"/>
                <a:gd name="T82" fmla="*/ 9 w 287"/>
                <a:gd name="T83" fmla="*/ 18 h 319"/>
                <a:gd name="T84" fmla="*/ 2 w 287"/>
                <a:gd name="T85" fmla="*/ 16 h 319"/>
                <a:gd name="T86" fmla="*/ 130 w 287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7" h="319">
                  <a:moveTo>
                    <a:pt x="130" y="0"/>
                  </a:moveTo>
                  <a:lnTo>
                    <a:pt x="130" y="16"/>
                  </a:lnTo>
                  <a:lnTo>
                    <a:pt x="129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5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4" y="43"/>
                  </a:lnTo>
                  <a:lnTo>
                    <a:pt x="234" y="41"/>
                  </a:lnTo>
                  <a:lnTo>
                    <a:pt x="235" y="38"/>
                  </a:lnTo>
                  <a:lnTo>
                    <a:pt x="235" y="36"/>
                  </a:lnTo>
                  <a:lnTo>
                    <a:pt x="234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4" y="16"/>
                  </a:lnTo>
                  <a:lnTo>
                    <a:pt x="204" y="0"/>
                  </a:lnTo>
                  <a:lnTo>
                    <a:pt x="287" y="0"/>
                  </a:lnTo>
                  <a:lnTo>
                    <a:pt x="287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9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90" y="318"/>
                  </a:lnTo>
                  <a:lnTo>
                    <a:pt x="81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2" y="314"/>
                  </a:lnTo>
                  <a:lnTo>
                    <a:pt x="45" y="311"/>
                  </a:lnTo>
                  <a:lnTo>
                    <a:pt x="39" y="307"/>
                  </a:lnTo>
                  <a:lnTo>
                    <a:pt x="34" y="304"/>
                  </a:lnTo>
                  <a:lnTo>
                    <a:pt x="30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1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3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1" y="242"/>
                  </a:lnTo>
                  <a:lnTo>
                    <a:pt x="75" y="244"/>
                  </a:lnTo>
                  <a:lnTo>
                    <a:pt x="81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90" y="267"/>
                  </a:lnTo>
                  <a:lnTo>
                    <a:pt x="90" y="268"/>
                  </a:lnTo>
                  <a:lnTo>
                    <a:pt x="90" y="270"/>
                  </a:lnTo>
                  <a:lnTo>
                    <a:pt x="90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100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8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8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7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1" name="Freeform 194"/>
            <p:cNvSpPr>
              <a:spLocks noEditPoints="1"/>
            </p:cNvSpPr>
            <p:nvPr/>
          </p:nvSpPr>
          <p:spPr bwMode="auto">
            <a:xfrm>
              <a:off x="8173318" y="671952"/>
              <a:ext cx="117475" cy="128588"/>
            </a:xfrm>
            <a:custGeom>
              <a:avLst/>
              <a:gdLst>
                <a:gd name="T0" fmla="*/ 73 w 298"/>
                <a:gd name="T1" fmla="*/ 3 h 324"/>
                <a:gd name="T2" fmla="*/ 83 w 298"/>
                <a:gd name="T3" fmla="*/ 11 h 324"/>
                <a:gd name="T4" fmla="*/ 99 w 298"/>
                <a:gd name="T5" fmla="*/ 11 h 324"/>
                <a:gd name="T6" fmla="*/ 120 w 298"/>
                <a:gd name="T7" fmla="*/ 5 h 324"/>
                <a:gd name="T8" fmla="*/ 141 w 298"/>
                <a:gd name="T9" fmla="*/ 2 h 324"/>
                <a:gd name="T10" fmla="*/ 163 w 298"/>
                <a:gd name="T11" fmla="*/ 0 h 324"/>
                <a:gd name="T12" fmla="*/ 207 w 298"/>
                <a:gd name="T13" fmla="*/ 4 h 324"/>
                <a:gd name="T14" fmla="*/ 265 w 298"/>
                <a:gd name="T15" fmla="*/ 36 h 324"/>
                <a:gd name="T16" fmla="*/ 284 w 298"/>
                <a:gd name="T17" fmla="*/ 68 h 324"/>
                <a:gd name="T18" fmla="*/ 280 w 298"/>
                <a:gd name="T19" fmla="*/ 116 h 324"/>
                <a:gd name="T20" fmla="*/ 248 w 298"/>
                <a:gd name="T21" fmla="*/ 153 h 324"/>
                <a:gd name="T22" fmla="*/ 285 w 298"/>
                <a:gd name="T23" fmla="*/ 186 h 324"/>
                <a:gd name="T24" fmla="*/ 298 w 298"/>
                <a:gd name="T25" fmla="*/ 240 h 324"/>
                <a:gd name="T26" fmla="*/ 285 w 298"/>
                <a:gd name="T27" fmla="*/ 277 h 324"/>
                <a:gd name="T28" fmla="*/ 235 w 298"/>
                <a:gd name="T29" fmla="*/ 312 h 324"/>
                <a:gd name="T30" fmla="*/ 176 w 298"/>
                <a:gd name="T31" fmla="*/ 324 h 324"/>
                <a:gd name="T32" fmla="*/ 116 w 298"/>
                <a:gd name="T33" fmla="*/ 311 h 324"/>
                <a:gd name="T34" fmla="*/ 65 w 298"/>
                <a:gd name="T35" fmla="*/ 289 h 324"/>
                <a:gd name="T36" fmla="*/ 50 w 298"/>
                <a:gd name="T37" fmla="*/ 286 h 324"/>
                <a:gd name="T38" fmla="*/ 46 w 298"/>
                <a:gd name="T39" fmla="*/ 286 h 324"/>
                <a:gd name="T40" fmla="*/ 15 w 298"/>
                <a:gd name="T41" fmla="*/ 290 h 324"/>
                <a:gd name="T42" fmla="*/ 2 w 298"/>
                <a:gd name="T43" fmla="*/ 271 h 324"/>
                <a:gd name="T44" fmla="*/ 32 w 298"/>
                <a:gd name="T45" fmla="*/ 247 h 324"/>
                <a:gd name="T46" fmla="*/ 63 w 298"/>
                <a:gd name="T47" fmla="*/ 234 h 324"/>
                <a:gd name="T48" fmla="*/ 84 w 298"/>
                <a:gd name="T49" fmla="*/ 235 h 324"/>
                <a:gd name="T50" fmla="*/ 118 w 298"/>
                <a:gd name="T51" fmla="*/ 261 h 324"/>
                <a:gd name="T52" fmla="*/ 128 w 298"/>
                <a:gd name="T53" fmla="*/ 272 h 324"/>
                <a:gd name="T54" fmla="*/ 155 w 298"/>
                <a:gd name="T55" fmla="*/ 296 h 324"/>
                <a:gd name="T56" fmla="*/ 192 w 298"/>
                <a:gd name="T57" fmla="*/ 296 h 324"/>
                <a:gd name="T58" fmla="*/ 218 w 298"/>
                <a:gd name="T59" fmla="*/ 269 h 324"/>
                <a:gd name="T60" fmla="*/ 224 w 298"/>
                <a:gd name="T61" fmla="*/ 228 h 324"/>
                <a:gd name="T62" fmla="*/ 213 w 298"/>
                <a:gd name="T63" fmla="*/ 187 h 324"/>
                <a:gd name="T64" fmla="*/ 146 w 298"/>
                <a:gd name="T65" fmla="*/ 191 h 324"/>
                <a:gd name="T66" fmla="*/ 104 w 298"/>
                <a:gd name="T67" fmla="*/ 182 h 324"/>
                <a:gd name="T68" fmla="*/ 86 w 298"/>
                <a:gd name="T69" fmla="*/ 151 h 324"/>
                <a:gd name="T70" fmla="*/ 87 w 298"/>
                <a:gd name="T71" fmla="*/ 143 h 324"/>
                <a:gd name="T72" fmla="*/ 113 w 298"/>
                <a:gd name="T73" fmla="*/ 116 h 324"/>
                <a:gd name="T74" fmla="*/ 175 w 298"/>
                <a:gd name="T75" fmla="*/ 119 h 324"/>
                <a:gd name="T76" fmla="*/ 216 w 298"/>
                <a:gd name="T77" fmla="*/ 120 h 324"/>
                <a:gd name="T78" fmla="*/ 224 w 298"/>
                <a:gd name="T79" fmla="*/ 90 h 324"/>
                <a:gd name="T80" fmla="*/ 216 w 298"/>
                <a:gd name="T81" fmla="*/ 50 h 324"/>
                <a:gd name="T82" fmla="*/ 184 w 298"/>
                <a:gd name="T83" fmla="*/ 27 h 324"/>
                <a:gd name="T84" fmla="*/ 156 w 298"/>
                <a:gd name="T85" fmla="*/ 21 h 324"/>
                <a:gd name="T86" fmla="*/ 121 w 298"/>
                <a:gd name="T87" fmla="*/ 27 h 324"/>
                <a:gd name="T88" fmla="*/ 77 w 298"/>
                <a:gd name="T89" fmla="*/ 57 h 324"/>
                <a:gd name="T90" fmla="*/ 183 w 298"/>
                <a:gd name="T91" fmla="*/ 149 h 324"/>
                <a:gd name="T92" fmla="*/ 147 w 298"/>
                <a:gd name="T93" fmla="*/ 138 h 324"/>
                <a:gd name="T94" fmla="*/ 113 w 298"/>
                <a:gd name="T95" fmla="*/ 144 h 324"/>
                <a:gd name="T96" fmla="*/ 109 w 298"/>
                <a:gd name="T97" fmla="*/ 151 h 324"/>
                <a:gd name="T98" fmla="*/ 109 w 298"/>
                <a:gd name="T99" fmla="*/ 155 h 324"/>
                <a:gd name="T100" fmla="*/ 127 w 298"/>
                <a:gd name="T101" fmla="*/ 165 h 324"/>
                <a:gd name="T102" fmla="*/ 176 w 298"/>
                <a:gd name="T103" fmla="*/ 161 h 324"/>
                <a:gd name="T104" fmla="*/ 190 w 298"/>
                <a:gd name="T105" fmla="*/ 15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8" h="324">
                  <a:moveTo>
                    <a:pt x="50" y="76"/>
                  </a:moveTo>
                  <a:lnTo>
                    <a:pt x="56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4" y="4"/>
                  </a:lnTo>
                  <a:lnTo>
                    <a:pt x="76" y="8"/>
                  </a:lnTo>
                  <a:lnTo>
                    <a:pt x="78" y="10"/>
                  </a:lnTo>
                  <a:lnTo>
                    <a:pt x="83" y="11"/>
                  </a:lnTo>
                  <a:lnTo>
                    <a:pt x="89" y="12"/>
                  </a:lnTo>
                  <a:lnTo>
                    <a:pt x="92" y="12"/>
                  </a:lnTo>
                  <a:lnTo>
                    <a:pt x="95" y="12"/>
                  </a:lnTo>
                  <a:lnTo>
                    <a:pt x="97" y="11"/>
                  </a:lnTo>
                  <a:lnTo>
                    <a:pt x="99" y="11"/>
                  </a:lnTo>
                  <a:lnTo>
                    <a:pt x="103" y="10"/>
                  </a:lnTo>
                  <a:lnTo>
                    <a:pt x="107" y="9"/>
                  </a:lnTo>
                  <a:lnTo>
                    <a:pt x="112" y="8"/>
                  </a:lnTo>
                  <a:lnTo>
                    <a:pt x="116" y="5"/>
                  </a:lnTo>
                  <a:lnTo>
                    <a:pt x="120" y="5"/>
                  </a:lnTo>
                  <a:lnTo>
                    <a:pt x="124" y="4"/>
                  </a:lnTo>
                  <a:lnTo>
                    <a:pt x="128" y="3"/>
                  </a:lnTo>
                  <a:lnTo>
                    <a:pt x="133" y="3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4" y="1"/>
                  </a:lnTo>
                  <a:lnTo>
                    <a:pt x="149" y="1"/>
                  </a:lnTo>
                  <a:lnTo>
                    <a:pt x="154" y="1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7" y="1"/>
                  </a:lnTo>
                  <a:lnTo>
                    <a:pt x="197" y="2"/>
                  </a:lnTo>
                  <a:lnTo>
                    <a:pt x="207" y="4"/>
                  </a:lnTo>
                  <a:lnTo>
                    <a:pt x="220" y="9"/>
                  </a:lnTo>
                  <a:lnTo>
                    <a:pt x="233" y="14"/>
                  </a:lnTo>
                  <a:lnTo>
                    <a:pt x="247" y="22"/>
                  </a:lnTo>
                  <a:lnTo>
                    <a:pt x="259" y="30"/>
                  </a:lnTo>
                  <a:lnTo>
                    <a:pt x="265" y="36"/>
                  </a:lnTo>
                  <a:lnTo>
                    <a:pt x="270" y="41"/>
                  </a:lnTo>
                  <a:lnTo>
                    <a:pt x="275" y="47"/>
                  </a:lnTo>
                  <a:lnTo>
                    <a:pt x="278" y="53"/>
                  </a:lnTo>
                  <a:lnTo>
                    <a:pt x="281" y="60"/>
                  </a:lnTo>
                  <a:lnTo>
                    <a:pt x="284" y="68"/>
                  </a:lnTo>
                  <a:lnTo>
                    <a:pt x="285" y="76"/>
                  </a:lnTo>
                  <a:lnTo>
                    <a:pt x="286" y="85"/>
                  </a:lnTo>
                  <a:lnTo>
                    <a:pt x="286" y="96"/>
                  </a:lnTo>
                  <a:lnTo>
                    <a:pt x="285" y="106"/>
                  </a:lnTo>
                  <a:lnTo>
                    <a:pt x="280" y="116"/>
                  </a:lnTo>
                  <a:lnTo>
                    <a:pt x="276" y="126"/>
                  </a:lnTo>
                  <a:lnTo>
                    <a:pt x="269" y="134"/>
                  </a:lnTo>
                  <a:lnTo>
                    <a:pt x="262" y="141"/>
                  </a:lnTo>
                  <a:lnTo>
                    <a:pt x="256" y="147"/>
                  </a:lnTo>
                  <a:lnTo>
                    <a:pt x="248" y="153"/>
                  </a:lnTo>
                  <a:lnTo>
                    <a:pt x="248" y="155"/>
                  </a:lnTo>
                  <a:lnTo>
                    <a:pt x="260" y="163"/>
                  </a:lnTo>
                  <a:lnTo>
                    <a:pt x="270" y="171"/>
                  </a:lnTo>
                  <a:lnTo>
                    <a:pt x="278" y="179"/>
                  </a:lnTo>
                  <a:lnTo>
                    <a:pt x="285" y="186"/>
                  </a:lnTo>
                  <a:lnTo>
                    <a:pt x="291" y="197"/>
                  </a:lnTo>
                  <a:lnTo>
                    <a:pt x="295" y="210"/>
                  </a:lnTo>
                  <a:lnTo>
                    <a:pt x="297" y="220"/>
                  </a:lnTo>
                  <a:lnTo>
                    <a:pt x="298" y="230"/>
                  </a:lnTo>
                  <a:lnTo>
                    <a:pt x="298" y="240"/>
                  </a:lnTo>
                  <a:lnTo>
                    <a:pt x="297" y="248"/>
                  </a:lnTo>
                  <a:lnTo>
                    <a:pt x="295" y="256"/>
                  </a:lnTo>
                  <a:lnTo>
                    <a:pt x="291" y="263"/>
                  </a:lnTo>
                  <a:lnTo>
                    <a:pt x="288" y="270"/>
                  </a:lnTo>
                  <a:lnTo>
                    <a:pt x="285" y="277"/>
                  </a:lnTo>
                  <a:lnTo>
                    <a:pt x="279" y="282"/>
                  </a:lnTo>
                  <a:lnTo>
                    <a:pt x="274" y="288"/>
                  </a:lnTo>
                  <a:lnTo>
                    <a:pt x="261" y="298"/>
                  </a:lnTo>
                  <a:lnTo>
                    <a:pt x="248" y="306"/>
                  </a:lnTo>
                  <a:lnTo>
                    <a:pt x="235" y="312"/>
                  </a:lnTo>
                  <a:lnTo>
                    <a:pt x="221" y="317"/>
                  </a:lnTo>
                  <a:lnTo>
                    <a:pt x="209" y="320"/>
                  </a:lnTo>
                  <a:lnTo>
                    <a:pt x="198" y="321"/>
                  </a:lnTo>
                  <a:lnTo>
                    <a:pt x="187" y="323"/>
                  </a:lnTo>
                  <a:lnTo>
                    <a:pt x="176" y="324"/>
                  </a:lnTo>
                  <a:lnTo>
                    <a:pt x="164" y="323"/>
                  </a:lnTo>
                  <a:lnTo>
                    <a:pt x="154" y="321"/>
                  </a:lnTo>
                  <a:lnTo>
                    <a:pt x="144" y="320"/>
                  </a:lnTo>
                  <a:lnTo>
                    <a:pt x="134" y="318"/>
                  </a:lnTo>
                  <a:lnTo>
                    <a:pt x="116" y="311"/>
                  </a:lnTo>
                  <a:lnTo>
                    <a:pt x="101" y="305"/>
                  </a:lnTo>
                  <a:lnTo>
                    <a:pt x="88" y="299"/>
                  </a:lnTo>
                  <a:lnTo>
                    <a:pt x="76" y="292"/>
                  </a:lnTo>
                  <a:lnTo>
                    <a:pt x="70" y="290"/>
                  </a:lnTo>
                  <a:lnTo>
                    <a:pt x="65" y="289"/>
                  </a:lnTo>
                  <a:lnTo>
                    <a:pt x="59" y="287"/>
                  </a:lnTo>
                  <a:lnTo>
                    <a:pt x="54" y="287"/>
                  </a:lnTo>
                  <a:lnTo>
                    <a:pt x="53" y="286"/>
                  </a:lnTo>
                  <a:lnTo>
                    <a:pt x="51" y="286"/>
                  </a:lnTo>
                  <a:lnTo>
                    <a:pt x="50" y="286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6"/>
                  </a:lnTo>
                  <a:lnTo>
                    <a:pt x="47" y="286"/>
                  </a:lnTo>
                  <a:lnTo>
                    <a:pt x="46" y="286"/>
                  </a:lnTo>
                  <a:lnTo>
                    <a:pt x="39" y="286"/>
                  </a:lnTo>
                  <a:lnTo>
                    <a:pt x="31" y="287"/>
                  </a:lnTo>
                  <a:lnTo>
                    <a:pt x="24" y="288"/>
                  </a:lnTo>
                  <a:lnTo>
                    <a:pt x="16" y="289"/>
                  </a:lnTo>
                  <a:lnTo>
                    <a:pt x="15" y="290"/>
                  </a:lnTo>
                  <a:lnTo>
                    <a:pt x="12" y="290"/>
                  </a:lnTo>
                  <a:lnTo>
                    <a:pt x="11" y="291"/>
                  </a:lnTo>
                  <a:lnTo>
                    <a:pt x="10" y="291"/>
                  </a:lnTo>
                  <a:lnTo>
                    <a:pt x="0" y="273"/>
                  </a:lnTo>
                  <a:lnTo>
                    <a:pt x="2" y="271"/>
                  </a:lnTo>
                  <a:lnTo>
                    <a:pt x="5" y="269"/>
                  </a:lnTo>
                  <a:lnTo>
                    <a:pt x="7" y="267"/>
                  </a:lnTo>
                  <a:lnTo>
                    <a:pt x="9" y="264"/>
                  </a:lnTo>
                  <a:lnTo>
                    <a:pt x="20" y="254"/>
                  </a:lnTo>
                  <a:lnTo>
                    <a:pt x="32" y="247"/>
                  </a:lnTo>
                  <a:lnTo>
                    <a:pt x="39" y="242"/>
                  </a:lnTo>
                  <a:lnTo>
                    <a:pt x="46" y="239"/>
                  </a:lnTo>
                  <a:lnTo>
                    <a:pt x="53" y="237"/>
                  </a:lnTo>
                  <a:lnTo>
                    <a:pt x="59" y="234"/>
                  </a:lnTo>
                  <a:lnTo>
                    <a:pt x="63" y="234"/>
                  </a:lnTo>
                  <a:lnTo>
                    <a:pt x="65" y="233"/>
                  </a:lnTo>
                  <a:lnTo>
                    <a:pt x="68" y="233"/>
                  </a:lnTo>
                  <a:lnTo>
                    <a:pt x="70" y="233"/>
                  </a:lnTo>
                  <a:lnTo>
                    <a:pt x="77" y="233"/>
                  </a:lnTo>
                  <a:lnTo>
                    <a:pt x="84" y="235"/>
                  </a:lnTo>
                  <a:lnTo>
                    <a:pt x="91" y="238"/>
                  </a:lnTo>
                  <a:lnTo>
                    <a:pt x="96" y="241"/>
                  </a:lnTo>
                  <a:lnTo>
                    <a:pt x="106" y="249"/>
                  </a:lnTo>
                  <a:lnTo>
                    <a:pt x="116" y="258"/>
                  </a:lnTo>
                  <a:lnTo>
                    <a:pt x="118" y="261"/>
                  </a:lnTo>
                  <a:lnTo>
                    <a:pt x="121" y="263"/>
                  </a:lnTo>
                  <a:lnTo>
                    <a:pt x="123" y="267"/>
                  </a:lnTo>
                  <a:lnTo>
                    <a:pt x="125" y="269"/>
                  </a:lnTo>
                  <a:lnTo>
                    <a:pt x="126" y="270"/>
                  </a:lnTo>
                  <a:lnTo>
                    <a:pt x="128" y="272"/>
                  </a:lnTo>
                  <a:lnTo>
                    <a:pt x="130" y="273"/>
                  </a:lnTo>
                  <a:lnTo>
                    <a:pt x="132" y="276"/>
                  </a:lnTo>
                  <a:lnTo>
                    <a:pt x="140" y="285"/>
                  </a:lnTo>
                  <a:lnTo>
                    <a:pt x="150" y="292"/>
                  </a:lnTo>
                  <a:lnTo>
                    <a:pt x="155" y="296"/>
                  </a:lnTo>
                  <a:lnTo>
                    <a:pt x="161" y="298"/>
                  </a:lnTo>
                  <a:lnTo>
                    <a:pt x="166" y="299"/>
                  </a:lnTo>
                  <a:lnTo>
                    <a:pt x="173" y="300"/>
                  </a:lnTo>
                  <a:lnTo>
                    <a:pt x="183" y="299"/>
                  </a:lnTo>
                  <a:lnTo>
                    <a:pt x="192" y="296"/>
                  </a:lnTo>
                  <a:lnTo>
                    <a:pt x="200" y="291"/>
                  </a:lnTo>
                  <a:lnTo>
                    <a:pt x="209" y="285"/>
                  </a:lnTo>
                  <a:lnTo>
                    <a:pt x="212" y="280"/>
                  </a:lnTo>
                  <a:lnTo>
                    <a:pt x="216" y="276"/>
                  </a:lnTo>
                  <a:lnTo>
                    <a:pt x="218" y="269"/>
                  </a:lnTo>
                  <a:lnTo>
                    <a:pt x="220" y="262"/>
                  </a:lnTo>
                  <a:lnTo>
                    <a:pt x="222" y="256"/>
                  </a:lnTo>
                  <a:lnTo>
                    <a:pt x="223" y="247"/>
                  </a:lnTo>
                  <a:lnTo>
                    <a:pt x="224" y="238"/>
                  </a:lnTo>
                  <a:lnTo>
                    <a:pt x="224" y="228"/>
                  </a:lnTo>
                  <a:lnTo>
                    <a:pt x="224" y="220"/>
                  </a:lnTo>
                  <a:lnTo>
                    <a:pt x="223" y="212"/>
                  </a:lnTo>
                  <a:lnTo>
                    <a:pt x="221" y="205"/>
                  </a:lnTo>
                  <a:lnTo>
                    <a:pt x="219" y="200"/>
                  </a:lnTo>
                  <a:lnTo>
                    <a:pt x="213" y="187"/>
                  </a:lnTo>
                  <a:lnTo>
                    <a:pt x="207" y="176"/>
                  </a:lnTo>
                  <a:lnTo>
                    <a:pt x="191" y="183"/>
                  </a:lnTo>
                  <a:lnTo>
                    <a:pt x="175" y="187"/>
                  </a:lnTo>
                  <a:lnTo>
                    <a:pt x="161" y="190"/>
                  </a:lnTo>
                  <a:lnTo>
                    <a:pt x="146" y="191"/>
                  </a:lnTo>
                  <a:lnTo>
                    <a:pt x="131" y="190"/>
                  </a:lnTo>
                  <a:lnTo>
                    <a:pt x="118" y="187"/>
                  </a:lnTo>
                  <a:lnTo>
                    <a:pt x="113" y="186"/>
                  </a:lnTo>
                  <a:lnTo>
                    <a:pt x="108" y="184"/>
                  </a:lnTo>
                  <a:lnTo>
                    <a:pt x="104" y="182"/>
                  </a:lnTo>
                  <a:lnTo>
                    <a:pt x="99" y="179"/>
                  </a:lnTo>
                  <a:lnTo>
                    <a:pt x="94" y="173"/>
                  </a:lnTo>
                  <a:lnTo>
                    <a:pt x="89" y="166"/>
                  </a:lnTo>
                  <a:lnTo>
                    <a:pt x="87" y="158"/>
                  </a:lnTo>
                  <a:lnTo>
                    <a:pt x="86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7" y="143"/>
                  </a:lnTo>
                  <a:lnTo>
                    <a:pt x="89" y="136"/>
                  </a:lnTo>
                  <a:lnTo>
                    <a:pt x="93" y="131"/>
                  </a:lnTo>
                  <a:lnTo>
                    <a:pt x="97" y="125"/>
                  </a:lnTo>
                  <a:lnTo>
                    <a:pt x="104" y="119"/>
                  </a:lnTo>
                  <a:lnTo>
                    <a:pt x="113" y="116"/>
                  </a:lnTo>
                  <a:lnTo>
                    <a:pt x="124" y="114"/>
                  </a:lnTo>
                  <a:lnTo>
                    <a:pt x="136" y="114"/>
                  </a:lnTo>
                  <a:lnTo>
                    <a:pt x="152" y="114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85" y="122"/>
                  </a:lnTo>
                  <a:lnTo>
                    <a:pt x="195" y="126"/>
                  </a:lnTo>
                  <a:lnTo>
                    <a:pt x="208" y="131"/>
                  </a:lnTo>
                  <a:lnTo>
                    <a:pt x="212" y="126"/>
                  </a:lnTo>
                  <a:lnTo>
                    <a:pt x="216" y="120"/>
                  </a:lnTo>
                  <a:lnTo>
                    <a:pt x="218" y="115"/>
                  </a:lnTo>
                  <a:lnTo>
                    <a:pt x="221" y="110"/>
                  </a:lnTo>
                  <a:lnTo>
                    <a:pt x="222" y="103"/>
                  </a:lnTo>
                  <a:lnTo>
                    <a:pt x="223" y="96"/>
                  </a:lnTo>
                  <a:lnTo>
                    <a:pt x="224" y="90"/>
                  </a:lnTo>
                  <a:lnTo>
                    <a:pt x="224" y="84"/>
                  </a:lnTo>
                  <a:lnTo>
                    <a:pt x="223" y="71"/>
                  </a:lnTo>
                  <a:lnTo>
                    <a:pt x="221" y="60"/>
                  </a:lnTo>
                  <a:lnTo>
                    <a:pt x="219" y="55"/>
                  </a:lnTo>
                  <a:lnTo>
                    <a:pt x="216" y="50"/>
                  </a:lnTo>
                  <a:lnTo>
                    <a:pt x="213" y="47"/>
                  </a:lnTo>
                  <a:lnTo>
                    <a:pt x="209" y="42"/>
                  </a:lnTo>
                  <a:lnTo>
                    <a:pt x="201" y="36"/>
                  </a:lnTo>
                  <a:lnTo>
                    <a:pt x="193" y="30"/>
                  </a:lnTo>
                  <a:lnTo>
                    <a:pt x="184" y="27"/>
                  </a:lnTo>
                  <a:lnTo>
                    <a:pt x="175" y="23"/>
                  </a:lnTo>
                  <a:lnTo>
                    <a:pt x="170" y="22"/>
                  </a:lnTo>
                  <a:lnTo>
                    <a:pt x="165" y="22"/>
                  </a:lnTo>
                  <a:lnTo>
                    <a:pt x="161" y="21"/>
                  </a:lnTo>
                  <a:lnTo>
                    <a:pt x="156" y="21"/>
                  </a:lnTo>
                  <a:lnTo>
                    <a:pt x="150" y="21"/>
                  </a:lnTo>
                  <a:lnTo>
                    <a:pt x="144" y="22"/>
                  </a:lnTo>
                  <a:lnTo>
                    <a:pt x="137" y="22"/>
                  </a:lnTo>
                  <a:lnTo>
                    <a:pt x="131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2" y="36"/>
                  </a:lnTo>
                  <a:lnTo>
                    <a:pt x="93" y="41"/>
                  </a:lnTo>
                  <a:lnTo>
                    <a:pt x="85" y="49"/>
                  </a:lnTo>
                  <a:lnTo>
                    <a:pt x="77" y="57"/>
                  </a:lnTo>
                  <a:lnTo>
                    <a:pt x="72" y="66"/>
                  </a:lnTo>
                  <a:lnTo>
                    <a:pt x="67" y="76"/>
                  </a:lnTo>
                  <a:lnTo>
                    <a:pt x="50" y="76"/>
                  </a:lnTo>
                  <a:close/>
                  <a:moveTo>
                    <a:pt x="190" y="153"/>
                  </a:moveTo>
                  <a:lnTo>
                    <a:pt x="183" y="149"/>
                  </a:lnTo>
                  <a:lnTo>
                    <a:pt x="175" y="146"/>
                  </a:lnTo>
                  <a:lnTo>
                    <a:pt x="169" y="143"/>
                  </a:lnTo>
                  <a:lnTo>
                    <a:pt x="161" y="141"/>
                  </a:lnTo>
                  <a:lnTo>
                    <a:pt x="154" y="139"/>
                  </a:lnTo>
                  <a:lnTo>
                    <a:pt x="147" y="138"/>
                  </a:lnTo>
                  <a:lnTo>
                    <a:pt x="142" y="137"/>
                  </a:lnTo>
                  <a:lnTo>
                    <a:pt x="135" y="137"/>
                  </a:lnTo>
                  <a:lnTo>
                    <a:pt x="124" y="138"/>
                  </a:lnTo>
                  <a:lnTo>
                    <a:pt x="117" y="141"/>
                  </a:lnTo>
                  <a:lnTo>
                    <a:pt x="113" y="144"/>
                  </a:lnTo>
                  <a:lnTo>
                    <a:pt x="111" y="147"/>
                  </a:lnTo>
                  <a:lnTo>
                    <a:pt x="109" y="148"/>
                  </a:lnTo>
                  <a:lnTo>
                    <a:pt x="109" y="149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3"/>
                  </a:lnTo>
                  <a:lnTo>
                    <a:pt x="109" y="155"/>
                  </a:lnTo>
                  <a:lnTo>
                    <a:pt x="112" y="157"/>
                  </a:lnTo>
                  <a:lnTo>
                    <a:pt x="114" y="160"/>
                  </a:lnTo>
                  <a:lnTo>
                    <a:pt x="117" y="162"/>
                  </a:lnTo>
                  <a:lnTo>
                    <a:pt x="122" y="164"/>
                  </a:lnTo>
                  <a:lnTo>
                    <a:pt x="127" y="165"/>
                  </a:lnTo>
                  <a:lnTo>
                    <a:pt x="135" y="166"/>
                  </a:lnTo>
                  <a:lnTo>
                    <a:pt x="145" y="166"/>
                  </a:lnTo>
                  <a:lnTo>
                    <a:pt x="157" y="166"/>
                  </a:lnTo>
                  <a:lnTo>
                    <a:pt x="169" y="164"/>
                  </a:lnTo>
                  <a:lnTo>
                    <a:pt x="176" y="161"/>
                  </a:lnTo>
                  <a:lnTo>
                    <a:pt x="183" y="157"/>
                  </a:lnTo>
                  <a:lnTo>
                    <a:pt x="185" y="156"/>
                  </a:lnTo>
                  <a:lnTo>
                    <a:pt x="187" y="155"/>
                  </a:lnTo>
                  <a:lnTo>
                    <a:pt x="189" y="154"/>
                  </a:lnTo>
                  <a:lnTo>
                    <a:pt x="19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2" name="Freeform 195"/>
            <p:cNvSpPr>
              <a:spLocks/>
            </p:cNvSpPr>
            <p:nvPr/>
          </p:nvSpPr>
          <p:spPr bwMode="auto">
            <a:xfrm>
              <a:off x="8306668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0 w 279"/>
                <a:gd name="T11" fmla="*/ 65 h 322"/>
                <a:gd name="T12" fmla="*/ 221 w 279"/>
                <a:gd name="T13" fmla="*/ 50 h 322"/>
                <a:gd name="T14" fmla="*/ 213 w 279"/>
                <a:gd name="T15" fmla="*/ 43 h 322"/>
                <a:gd name="T16" fmla="*/ 200 w 279"/>
                <a:gd name="T17" fmla="*/ 36 h 322"/>
                <a:gd name="T18" fmla="*/ 178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4 w 279"/>
                <a:gd name="T29" fmla="*/ 130 h 322"/>
                <a:gd name="T30" fmla="*/ 176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3 w 279"/>
                <a:gd name="T37" fmla="*/ 184 h 322"/>
                <a:gd name="T38" fmla="*/ 166 w 279"/>
                <a:gd name="T39" fmla="*/ 175 h 322"/>
                <a:gd name="T40" fmla="*/ 157 w 279"/>
                <a:gd name="T41" fmla="*/ 170 h 322"/>
                <a:gd name="T42" fmla="*/ 150 w 279"/>
                <a:gd name="T43" fmla="*/ 169 h 322"/>
                <a:gd name="T44" fmla="*/ 89 w 279"/>
                <a:gd name="T45" fmla="*/ 169 h 322"/>
                <a:gd name="T46" fmla="*/ 197 w 279"/>
                <a:gd name="T47" fmla="*/ 298 h 322"/>
                <a:gd name="T48" fmla="*/ 209 w 279"/>
                <a:gd name="T49" fmla="*/ 297 h 322"/>
                <a:gd name="T50" fmla="*/ 221 w 279"/>
                <a:gd name="T51" fmla="*/ 294 h 322"/>
                <a:gd name="T52" fmla="*/ 231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2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6 w 279"/>
                <a:gd name="T67" fmla="*/ 299 h 322"/>
                <a:gd name="T68" fmla="*/ 22 w 279"/>
                <a:gd name="T69" fmla="*/ 286 h 322"/>
                <a:gd name="T70" fmla="*/ 22 w 279"/>
                <a:gd name="T71" fmla="*/ 281 h 322"/>
                <a:gd name="T72" fmla="*/ 22 w 279"/>
                <a:gd name="T73" fmla="*/ 276 h 322"/>
                <a:gd name="T74" fmla="*/ 22 w 279"/>
                <a:gd name="T75" fmla="*/ 52 h 322"/>
                <a:gd name="T76" fmla="*/ 22 w 279"/>
                <a:gd name="T77" fmla="*/ 48 h 322"/>
                <a:gd name="T78" fmla="*/ 20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4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0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3" y="43"/>
                  </a:lnTo>
                  <a:lnTo>
                    <a:pt x="209" y="40"/>
                  </a:lnTo>
                  <a:lnTo>
                    <a:pt x="200" y="36"/>
                  </a:lnTo>
                  <a:lnTo>
                    <a:pt x="189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4" y="130"/>
                  </a:lnTo>
                  <a:lnTo>
                    <a:pt x="176" y="125"/>
                  </a:lnTo>
                  <a:lnTo>
                    <a:pt x="176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6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3" y="184"/>
                  </a:lnTo>
                  <a:lnTo>
                    <a:pt x="171" y="180"/>
                  </a:lnTo>
                  <a:lnTo>
                    <a:pt x="166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3" y="169"/>
                  </a:lnTo>
                  <a:lnTo>
                    <a:pt x="150" y="169"/>
                  </a:lnTo>
                  <a:lnTo>
                    <a:pt x="147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7" y="298"/>
                  </a:lnTo>
                  <a:lnTo>
                    <a:pt x="202" y="298"/>
                  </a:lnTo>
                  <a:lnTo>
                    <a:pt x="209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1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49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2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6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0" y="39"/>
                  </a:lnTo>
                  <a:lnTo>
                    <a:pt x="17" y="32"/>
                  </a:lnTo>
                  <a:lnTo>
                    <a:pt x="15" y="30"/>
                  </a:lnTo>
                  <a:lnTo>
                    <a:pt x="10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3" name="Freeform 196"/>
            <p:cNvSpPr>
              <a:spLocks noEditPoints="1"/>
            </p:cNvSpPr>
            <p:nvPr/>
          </p:nvSpPr>
          <p:spPr bwMode="auto">
            <a:xfrm>
              <a:off x="8430493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8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4" y="153"/>
                  </a:lnTo>
                  <a:lnTo>
                    <a:pt x="101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5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299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299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30" y="416"/>
                  </a:lnTo>
                  <a:lnTo>
                    <a:pt x="230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9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4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1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1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3" y="60"/>
                  </a:lnTo>
                  <a:lnTo>
                    <a:pt x="217" y="54"/>
                  </a:lnTo>
                  <a:lnTo>
                    <a:pt x="223" y="51"/>
                  </a:lnTo>
                  <a:lnTo>
                    <a:pt x="227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7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200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2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9" y="36"/>
                  </a:lnTo>
                  <a:lnTo>
                    <a:pt x="248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7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4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344141" y="3861049"/>
            <a:ext cx="11443684" cy="1470025"/>
          </a:xfrm>
        </p:spPr>
        <p:txBody>
          <a:bodyPr/>
          <a:lstStyle>
            <a:lvl1pPr algn="r">
              <a:defRPr sz="4800" b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</a:t>
            </a:r>
            <a:br>
              <a:rPr lang="ru-RU" dirty="0" smtClean="0"/>
            </a:br>
            <a:r>
              <a:rPr lang="ru-RU" dirty="0" smtClean="0"/>
              <a:t>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4140" y="5445216"/>
            <a:ext cx="11457944" cy="1440168"/>
          </a:xfrm>
        </p:spPr>
        <p:txBody>
          <a:bodyPr anchor="ctr" anchorCtr="0">
            <a:normAutofit/>
          </a:bodyPr>
          <a:lstStyle>
            <a:lvl1pPr marL="0" indent="0" algn="r">
              <a:buNone/>
              <a:defRPr lang="ru-RU" sz="2800" b="0" cap="none" spc="50" dirty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86" name="Объект 2"/>
          <p:cNvSpPr>
            <a:spLocks noGrp="1"/>
          </p:cNvSpPr>
          <p:nvPr>
            <p:ph sz="half" idx="10"/>
          </p:nvPr>
        </p:nvSpPr>
        <p:spPr>
          <a:xfrm>
            <a:off x="344141" y="1268761"/>
            <a:ext cx="11512500" cy="2142779"/>
          </a:xfrm>
        </p:spPr>
        <p:txBody>
          <a:bodyPr anchor="ctr">
            <a:normAutofit/>
          </a:bodyPr>
          <a:lstStyle>
            <a:lvl1pPr marL="0" indent="0" algn="ctr">
              <a:buNone/>
              <a:defRPr sz="3200" b="1" i="1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algn="ctr">
              <a:buNone/>
              <a:defRPr sz="2400"/>
            </a:lvl2pPr>
            <a:lvl3pPr algn="ctr">
              <a:buNone/>
              <a:defRPr sz="2000"/>
            </a:lvl3pPr>
            <a:lvl4pPr algn="ctr">
              <a:buNone/>
              <a:defRPr sz="1800"/>
            </a:lvl4pPr>
            <a:lvl5pPr algn="ctr">
              <a:buNone/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972185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Картинка 52"/>
          <p:cNvSpPr>
            <a:spLocks noGrp="1"/>
          </p:cNvSpPr>
          <p:nvPr>
            <p:ph type="clipArt" sz="quarter" idx="10"/>
          </p:nvPr>
        </p:nvSpPr>
        <p:spPr>
          <a:xfrm>
            <a:off x="305493" y="1628800"/>
            <a:ext cx="11551147" cy="4392488"/>
          </a:xfrm>
        </p:spPr>
        <p:txBody>
          <a:bodyPr/>
          <a:lstStyle/>
          <a:p>
            <a:pPr lvl="0"/>
            <a:endParaRPr lang="ru-RU" noProof="0" dirty="0"/>
          </a:p>
        </p:txBody>
      </p:sp>
      <p:sp>
        <p:nvSpPr>
          <p:cNvPr id="24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35360" y="6021288"/>
            <a:ext cx="8534400" cy="836712"/>
          </a:xfrm>
        </p:spPr>
        <p:txBody>
          <a:bodyPr anchor="ctr" anchorCtr="0"/>
          <a:lstStyle>
            <a:lvl1pPr marL="0" indent="0" algn="l">
              <a:buNone/>
              <a:def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grpSp>
        <p:nvGrpSpPr>
          <p:cNvPr id="84" name="Группа 83"/>
          <p:cNvGrpSpPr/>
          <p:nvPr userDrawn="1"/>
        </p:nvGrpSpPr>
        <p:grpSpPr>
          <a:xfrm>
            <a:off x="344141" y="88624"/>
            <a:ext cx="1113041" cy="1355244"/>
            <a:chOff x="632223" y="125512"/>
            <a:chExt cx="855663" cy="1062037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85" name="Freeform 7"/>
            <p:cNvSpPr>
              <a:spLocks/>
            </p:cNvSpPr>
            <p:nvPr/>
          </p:nvSpPr>
          <p:spPr bwMode="auto">
            <a:xfrm>
              <a:off x="632223" y="255687"/>
              <a:ext cx="95250" cy="161925"/>
            </a:xfrm>
            <a:custGeom>
              <a:avLst/>
              <a:gdLst>
                <a:gd name="T0" fmla="*/ 0 w 299"/>
                <a:gd name="T1" fmla="*/ 0 h 509"/>
                <a:gd name="T2" fmla="*/ 299 w 299"/>
                <a:gd name="T3" fmla="*/ 509 h 509"/>
                <a:gd name="T4" fmla="*/ 0 w 299"/>
                <a:gd name="T5" fmla="*/ 336 h 509"/>
                <a:gd name="T6" fmla="*/ 0 w 299"/>
                <a:gd name="T7" fmla="*/ 0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509">
                  <a:moveTo>
                    <a:pt x="0" y="0"/>
                  </a:moveTo>
                  <a:lnTo>
                    <a:pt x="299" y="509"/>
                  </a:lnTo>
                  <a:lnTo>
                    <a:pt x="0" y="3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6" name="Freeform 8"/>
            <p:cNvSpPr>
              <a:spLocks/>
            </p:cNvSpPr>
            <p:nvPr/>
          </p:nvSpPr>
          <p:spPr bwMode="auto">
            <a:xfrm>
              <a:off x="727473" y="317599"/>
              <a:ext cx="90488" cy="152400"/>
            </a:xfrm>
            <a:custGeom>
              <a:avLst/>
              <a:gdLst>
                <a:gd name="T0" fmla="*/ 0 w 285"/>
                <a:gd name="T1" fmla="*/ 0 h 482"/>
                <a:gd name="T2" fmla="*/ 285 w 285"/>
                <a:gd name="T3" fmla="*/ 482 h 482"/>
                <a:gd name="T4" fmla="*/ 0 w 285"/>
                <a:gd name="T5" fmla="*/ 316 h 482"/>
                <a:gd name="T6" fmla="*/ 0 w 285"/>
                <a:gd name="T7" fmla="*/ 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5" h="482">
                  <a:moveTo>
                    <a:pt x="0" y="0"/>
                  </a:moveTo>
                  <a:lnTo>
                    <a:pt x="285" y="482"/>
                  </a:lnTo>
                  <a:lnTo>
                    <a:pt x="0" y="3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817960" y="376337"/>
              <a:ext cx="74613" cy="138113"/>
            </a:xfrm>
            <a:custGeom>
              <a:avLst/>
              <a:gdLst>
                <a:gd name="T0" fmla="*/ 0 w 238"/>
                <a:gd name="T1" fmla="*/ 0 h 434"/>
                <a:gd name="T2" fmla="*/ 238 w 238"/>
                <a:gd name="T3" fmla="*/ 434 h 434"/>
                <a:gd name="T4" fmla="*/ 0 w 238"/>
                <a:gd name="T5" fmla="*/ 296 h 434"/>
                <a:gd name="T6" fmla="*/ 0 w 238"/>
                <a:gd name="T7" fmla="*/ 0 h 4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434">
                  <a:moveTo>
                    <a:pt x="0" y="0"/>
                  </a:moveTo>
                  <a:lnTo>
                    <a:pt x="238" y="434"/>
                  </a:lnTo>
                  <a:lnTo>
                    <a:pt x="0" y="2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8" name="Freeform 10"/>
            <p:cNvSpPr>
              <a:spLocks/>
            </p:cNvSpPr>
            <p:nvPr/>
          </p:nvSpPr>
          <p:spPr bwMode="auto">
            <a:xfrm>
              <a:off x="632223" y="392212"/>
              <a:ext cx="58738" cy="128588"/>
            </a:xfrm>
            <a:custGeom>
              <a:avLst/>
              <a:gdLst>
                <a:gd name="T0" fmla="*/ 0 w 186"/>
                <a:gd name="T1" fmla="*/ 0 h 405"/>
                <a:gd name="T2" fmla="*/ 0 w 186"/>
                <a:gd name="T3" fmla="*/ 313 h 405"/>
                <a:gd name="T4" fmla="*/ 186 w 186"/>
                <a:gd name="T5" fmla="*/ 405 h 405"/>
                <a:gd name="T6" fmla="*/ 186 w 186"/>
                <a:gd name="T7" fmla="*/ 104 h 405"/>
                <a:gd name="T8" fmla="*/ 0 w 186"/>
                <a:gd name="T9" fmla="*/ 0 h 4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6" h="405">
                  <a:moveTo>
                    <a:pt x="0" y="0"/>
                  </a:moveTo>
                  <a:lnTo>
                    <a:pt x="0" y="313"/>
                  </a:lnTo>
                  <a:lnTo>
                    <a:pt x="186" y="405"/>
                  </a:lnTo>
                  <a:lnTo>
                    <a:pt x="186" y="10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89" name="Freeform 11"/>
            <p:cNvSpPr>
              <a:spLocks/>
            </p:cNvSpPr>
            <p:nvPr/>
          </p:nvSpPr>
          <p:spPr bwMode="auto">
            <a:xfrm>
              <a:off x="724298" y="443012"/>
              <a:ext cx="60325" cy="122238"/>
            </a:xfrm>
            <a:custGeom>
              <a:avLst/>
              <a:gdLst>
                <a:gd name="T0" fmla="*/ 0 w 191"/>
                <a:gd name="T1" fmla="*/ 0 h 385"/>
                <a:gd name="T2" fmla="*/ 0 w 191"/>
                <a:gd name="T3" fmla="*/ 295 h 385"/>
                <a:gd name="T4" fmla="*/ 191 w 191"/>
                <a:gd name="T5" fmla="*/ 385 h 385"/>
                <a:gd name="T6" fmla="*/ 191 w 191"/>
                <a:gd name="T7" fmla="*/ 108 h 385"/>
                <a:gd name="T8" fmla="*/ 0 w 191"/>
                <a:gd name="T9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1" h="385">
                  <a:moveTo>
                    <a:pt x="0" y="0"/>
                  </a:moveTo>
                  <a:lnTo>
                    <a:pt x="0" y="295"/>
                  </a:lnTo>
                  <a:lnTo>
                    <a:pt x="191" y="385"/>
                  </a:lnTo>
                  <a:lnTo>
                    <a:pt x="191" y="10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817960" y="495399"/>
              <a:ext cx="49213" cy="112713"/>
            </a:xfrm>
            <a:custGeom>
              <a:avLst/>
              <a:gdLst>
                <a:gd name="T0" fmla="*/ 0 w 155"/>
                <a:gd name="T1" fmla="*/ 0 h 354"/>
                <a:gd name="T2" fmla="*/ 0 w 155"/>
                <a:gd name="T3" fmla="*/ 276 h 354"/>
                <a:gd name="T4" fmla="*/ 155 w 155"/>
                <a:gd name="T5" fmla="*/ 354 h 354"/>
                <a:gd name="T6" fmla="*/ 155 w 155"/>
                <a:gd name="T7" fmla="*/ 87 h 354"/>
                <a:gd name="T8" fmla="*/ 0 w 155"/>
                <a:gd name="T9" fmla="*/ 0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5" h="354">
                  <a:moveTo>
                    <a:pt x="0" y="0"/>
                  </a:moveTo>
                  <a:lnTo>
                    <a:pt x="0" y="276"/>
                  </a:lnTo>
                  <a:lnTo>
                    <a:pt x="155" y="354"/>
                  </a:lnTo>
                  <a:lnTo>
                    <a:pt x="155" y="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1" name="Freeform 13"/>
            <p:cNvSpPr>
              <a:spLocks/>
            </p:cNvSpPr>
            <p:nvPr/>
          </p:nvSpPr>
          <p:spPr bwMode="auto">
            <a:xfrm>
              <a:off x="892573" y="538262"/>
              <a:ext cx="44450" cy="104775"/>
            </a:xfrm>
            <a:custGeom>
              <a:avLst/>
              <a:gdLst>
                <a:gd name="T0" fmla="*/ 0 w 137"/>
                <a:gd name="T1" fmla="*/ 0 h 328"/>
                <a:gd name="T2" fmla="*/ 0 w 137"/>
                <a:gd name="T3" fmla="*/ 261 h 328"/>
                <a:gd name="T4" fmla="*/ 137 w 137"/>
                <a:gd name="T5" fmla="*/ 328 h 328"/>
                <a:gd name="T6" fmla="*/ 137 w 137"/>
                <a:gd name="T7" fmla="*/ 76 h 328"/>
                <a:gd name="T8" fmla="*/ 0 w 137"/>
                <a:gd name="T9" fmla="*/ 0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7" h="328">
                  <a:moveTo>
                    <a:pt x="0" y="0"/>
                  </a:moveTo>
                  <a:lnTo>
                    <a:pt x="0" y="261"/>
                  </a:lnTo>
                  <a:lnTo>
                    <a:pt x="137" y="328"/>
                  </a:lnTo>
                  <a:lnTo>
                    <a:pt x="137" y="7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2" name="Freeform 14"/>
            <p:cNvSpPr>
              <a:spLocks/>
            </p:cNvSpPr>
            <p:nvPr/>
          </p:nvSpPr>
          <p:spPr bwMode="auto">
            <a:xfrm>
              <a:off x="632223" y="520799"/>
              <a:ext cx="95250" cy="44450"/>
            </a:xfrm>
            <a:custGeom>
              <a:avLst/>
              <a:gdLst>
                <a:gd name="T0" fmla="*/ 0 w 299"/>
                <a:gd name="T1" fmla="*/ 0 h 142"/>
                <a:gd name="T2" fmla="*/ 0 w 299"/>
                <a:gd name="T3" fmla="*/ 141 h 142"/>
                <a:gd name="T4" fmla="*/ 299 w 299"/>
                <a:gd name="T5" fmla="*/ 142 h 142"/>
                <a:gd name="T6" fmla="*/ 0 w 299"/>
                <a:gd name="T7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9" h="142">
                  <a:moveTo>
                    <a:pt x="0" y="0"/>
                  </a:moveTo>
                  <a:lnTo>
                    <a:pt x="0" y="141"/>
                  </a:lnTo>
                  <a:lnTo>
                    <a:pt x="299" y="14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3" name="Freeform 15"/>
            <p:cNvSpPr>
              <a:spLocks/>
            </p:cNvSpPr>
            <p:nvPr/>
          </p:nvSpPr>
          <p:spPr bwMode="auto">
            <a:xfrm>
              <a:off x="727473" y="565249"/>
              <a:ext cx="88900" cy="44450"/>
            </a:xfrm>
            <a:custGeom>
              <a:avLst/>
              <a:gdLst>
                <a:gd name="T0" fmla="*/ 0 w 283"/>
                <a:gd name="T1" fmla="*/ 0 h 136"/>
                <a:gd name="T2" fmla="*/ 0 w 283"/>
                <a:gd name="T3" fmla="*/ 136 h 136"/>
                <a:gd name="T4" fmla="*/ 283 w 283"/>
                <a:gd name="T5" fmla="*/ 136 h 136"/>
                <a:gd name="T6" fmla="*/ 0 w 283"/>
                <a:gd name="T7" fmla="*/ 0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3" h="136">
                  <a:moveTo>
                    <a:pt x="0" y="0"/>
                  </a:moveTo>
                  <a:lnTo>
                    <a:pt x="0" y="136"/>
                  </a:lnTo>
                  <a:lnTo>
                    <a:pt x="283" y="1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4" name="Freeform 16"/>
            <p:cNvSpPr>
              <a:spLocks/>
            </p:cNvSpPr>
            <p:nvPr/>
          </p:nvSpPr>
          <p:spPr bwMode="auto">
            <a:xfrm>
              <a:off x="817960" y="609699"/>
              <a:ext cx="74613" cy="36513"/>
            </a:xfrm>
            <a:custGeom>
              <a:avLst/>
              <a:gdLst>
                <a:gd name="T0" fmla="*/ 0 w 238"/>
                <a:gd name="T1" fmla="*/ 0 h 114"/>
                <a:gd name="T2" fmla="*/ 0 w 238"/>
                <a:gd name="T3" fmla="*/ 114 h 114"/>
                <a:gd name="T4" fmla="*/ 238 w 238"/>
                <a:gd name="T5" fmla="*/ 114 h 114"/>
                <a:gd name="T6" fmla="*/ 0 w 238"/>
                <a:gd name="T7" fmla="*/ 0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8" h="114">
                  <a:moveTo>
                    <a:pt x="0" y="0"/>
                  </a:moveTo>
                  <a:lnTo>
                    <a:pt x="0" y="114"/>
                  </a:lnTo>
                  <a:lnTo>
                    <a:pt x="238" y="1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5" name="Freeform 17"/>
            <p:cNvSpPr>
              <a:spLocks/>
            </p:cNvSpPr>
            <p:nvPr/>
          </p:nvSpPr>
          <p:spPr bwMode="auto">
            <a:xfrm>
              <a:off x="892573" y="646212"/>
              <a:ext cx="60325" cy="28575"/>
            </a:xfrm>
            <a:custGeom>
              <a:avLst/>
              <a:gdLst>
                <a:gd name="T0" fmla="*/ 0 w 190"/>
                <a:gd name="T1" fmla="*/ 0 h 91"/>
                <a:gd name="T2" fmla="*/ 0 w 190"/>
                <a:gd name="T3" fmla="*/ 91 h 91"/>
                <a:gd name="T4" fmla="*/ 190 w 190"/>
                <a:gd name="T5" fmla="*/ 91 h 91"/>
                <a:gd name="T6" fmla="*/ 0 w 190"/>
                <a:gd name="T7" fmla="*/ 0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0" h="91">
                  <a:moveTo>
                    <a:pt x="0" y="0"/>
                  </a:moveTo>
                  <a:lnTo>
                    <a:pt x="0" y="91"/>
                  </a:lnTo>
                  <a:lnTo>
                    <a:pt x="190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6" name="Freeform 18"/>
            <p:cNvSpPr>
              <a:spLocks/>
            </p:cNvSpPr>
            <p:nvPr/>
          </p:nvSpPr>
          <p:spPr bwMode="auto">
            <a:xfrm>
              <a:off x="951310" y="354112"/>
              <a:ext cx="269875" cy="147638"/>
            </a:xfrm>
            <a:custGeom>
              <a:avLst/>
              <a:gdLst>
                <a:gd name="T0" fmla="*/ 0 w 850"/>
                <a:gd name="T1" fmla="*/ 464 h 464"/>
                <a:gd name="T2" fmla="*/ 850 w 850"/>
                <a:gd name="T3" fmla="*/ 464 h 464"/>
                <a:gd name="T4" fmla="*/ 248 w 850"/>
                <a:gd name="T5" fmla="*/ 0 h 464"/>
                <a:gd name="T6" fmla="*/ 0 w 850"/>
                <a:gd name="T7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0" h="464">
                  <a:moveTo>
                    <a:pt x="0" y="464"/>
                  </a:moveTo>
                  <a:lnTo>
                    <a:pt x="850" y="464"/>
                  </a:lnTo>
                  <a:lnTo>
                    <a:pt x="248" y="0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7" name="Freeform 19"/>
            <p:cNvSpPr>
              <a:spLocks noEditPoints="1"/>
            </p:cNvSpPr>
            <p:nvPr/>
          </p:nvSpPr>
          <p:spPr bwMode="auto">
            <a:xfrm>
              <a:off x="632223" y="606524"/>
              <a:ext cx="588963" cy="230188"/>
            </a:xfrm>
            <a:custGeom>
              <a:avLst/>
              <a:gdLst>
                <a:gd name="T0" fmla="*/ 0 w 1856"/>
                <a:gd name="T1" fmla="*/ 0 h 725"/>
                <a:gd name="T2" fmla="*/ 0 w 1856"/>
                <a:gd name="T3" fmla="*/ 725 h 725"/>
                <a:gd name="T4" fmla="*/ 292 w 1856"/>
                <a:gd name="T5" fmla="*/ 725 h 725"/>
                <a:gd name="T6" fmla="*/ 292 w 1856"/>
                <a:gd name="T7" fmla="*/ 124 h 725"/>
                <a:gd name="T8" fmla="*/ 0 w 1856"/>
                <a:gd name="T9" fmla="*/ 0 h 725"/>
                <a:gd name="T10" fmla="*/ 338 w 1856"/>
                <a:gd name="T11" fmla="*/ 725 h 725"/>
                <a:gd name="T12" fmla="*/ 578 w 1856"/>
                <a:gd name="T13" fmla="*/ 725 h 725"/>
                <a:gd name="T14" fmla="*/ 578 w 1856"/>
                <a:gd name="T15" fmla="*/ 245 h 725"/>
                <a:gd name="T16" fmla="*/ 622 w 1856"/>
                <a:gd name="T17" fmla="*/ 264 h 725"/>
                <a:gd name="T18" fmla="*/ 622 w 1856"/>
                <a:gd name="T19" fmla="*/ 725 h 725"/>
                <a:gd name="T20" fmla="*/ 814 w 1856"/>
                <a:gd name="T21" fmla="*/ 725 h 725"/>
                <a:gd name="T22" fmla="*/ 814 w 1856"/>
                <a:gd name="T23" fmla="*/ 346 h 725"/>
                <a:gd name="T24" fmla="*/ 338 w 1856"/>
                <a:gd name="T25" fmla="*/ 144 h 725"/>
                <a:gd name="T26" fmla="*/ 338 w 1856"/>
                <a:gd name="T27" fmla="*/ 725 h 725"/>
                <a:gd name="T28" fmla="*/ 856 w 1856"/>
                <a:gd name="T29" fmla="*/ 725 h 725"/>
                <a:gd name="T30" fmla="*/ 1248 w 1856"/>
                <a:gd name="T31" fmla="*/ 725 h 725"/>
                <a:gd name="T32" fmla="*/ 1248 w 1856"/>
                <a:gd name="T33" fmla="*/ 399 h 725"/>
                <a:gd name="T34" fmla="*/ 938 w 1856"/>
                <a:gd name="T35" fmla="*/ 399 h 725"/>
                <a:gd name="T36" fmla="*/ 856 w 1856"/>
                <a:gd name="T37" fmla="*/ 364 h 725"/>
                <a:gd name="T38" fmla="*/ 856 w 1856"/>
                <a:gd name="T39" fmla="*/ 725 h 725"/>
                <a:gd name="T40" fmla="*/ 1288 w 1856"/>
                <a:gd name="T41" fmla="*/ 725 h 725"/>
                <a:gd name="T42" fmla="*/ 1856 w 1856"/>
                <a:gd name="T43" fmla="*/ 725 h 725"/>
                <a:gd name="T44" fmla="*/ 1856 w 1856"/>
                <a:gd name="T45" fmla="*/ 399 h 725"/>
                <a:gd name="T46" fmla="*/ 1288 w 1856"/>
                <a:gd name="T47" fmla="*/ 399 h 725"/>
                <a:gd name="T48" fmla="*/ 1288 w 1856"/>
                <a:gd name="T49" fmla="*/ 725 h 7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856" h="725">
                  <a:moveTo>
                    <a:pt x="0" y="0"/>
                  </a:moveTo>
                  <a:lnTo>
                    <a:pt x="0" y="725"/>
                  </a:lnTo>
                  <a:lnTo>
                    <a:pt x="292" y="725"/>
                  </a:lnTo>
                  <a:lnTo>
                    <a:pt x="292" y="124"/>
                  </a:lnTo>
                  <a:lnTo>
                    <a:pt x="0" y="0"/>
                  </a:lnTo>
                  <a:close/>
                  <a:moveTo>
                    <a:pt x="338" y="725"/>
                  </a:moveTo>
                  <a:lnTo>
                    <a:pt x="578" y="725"/>
                  </a:lnTo>
                  <a:lnTo>
                    <a:pt x="578" y="245"/>
                  </a:lnTo>
                  <a:lnTo>
                    <a:pt x="622" y="264"/>
                  </a:lnTo>
                  <a:lnTo>
                    <a:pt x="622" y="725"/>
                  </a:lnTo>
                  <a:lnTo>
                    <a:pt x="814" y="725"/>
                  </a:lnTo>
                  <a:lnTo>
                    <a:pt x="814" y="346"/>
                  </a:lnTo>
                  <a:lnTo>
                    <a:pt x="338" y="144"/>
                  </a:lnTo>
                  <a:lnTo>
                    <a:pt x="338" y="725"/>
                  </a:lnTo>
                  <a:close/>
                  <a:moveTo>
                    <a:pt x="856" y="725"/>
                  </a:moveTo>
                  <a:lnTo>
                    <a:pt x="1248" y="725"/>
                  </a:lnTo>
                  <a:lnTo>
                    <a:pt x="1248" y="399"/>
                  </a:lnTo>
                  <a:lnTo>
                    <a:pt x="938" y="399"/>
                  </a:lnTo>
                  <a:lnTo>
                    <a:pt x="856" y="364"/>
                  </a:lnTo>
                  <a:lnTo>
                    <a:pt x="856" y="725"/>
                  </a:lnTo>
                  <a:close/>
                  <a:moveTo>
                    <a:pt x="1288" y="725"/>
                  </a:moveTo>
                  <a:lnTo>
                    <a:pt x="1856" y="725"/>
                  </a:lnTo>
                  <a:lnTo>
                    <a:pt x="1856" y="399"/>
                  </a:lnTo>
                  <a:lnTo>
                    <a:pt x="1288" y="399"/>
                  </a:lnTo>
                  <a:lnTo>
                    <a:pt x="1288" y="7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8" name="Freeform 20"/>
            <p:cNvSpPr>
              <a:spLocks/>
            </p:cNvSpPr>
            <p:nvPr/>
          </p:nvSpPr>
          <p:spPr bwMode="auto">
            <a:xfrm>
              <a:off x="892573" y="425549"/>
              <a:ext cx="58738" cy="122238"/>
            </a:xfrm>
            <a:custGeom>
              <a:avLst/>
              <a:gdLst>
                <a:gd name="T0" fmla="*/ 0 w 184"/>
                <a:gd name="T1" fmla="*/ 0 h 387"/>
                <a:gd name="T2" fmla="*/ 184 w 184"/>
                <a:gd name="T3" fmla="*/ 387 h 387"/>
                <a:gd name="T4" fmla="*/ 0 w 184"/>
                <a:gd name="T5" fmla="*/ 280 h 387"/>
                <a:gd name="T6" fmla="*/ 0 w 184"/>
                <a:gd name="T7" fmla="*/ 0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4" h="387">
                  <a:moveTo>
                    <a:pt x="0" y="0"/>
                  </a:moveTo>
                  <a:lnTo>
                    <a:pt x="184" y="387"/>
                  </a:lnTo>
                  <a:lnTo>
                    <a:pt x="0" y="28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1232298" y="581124"/>
              <a:ext cx="255588" cy="579438"/>
            </a:xfrm>
            <a:custGeom>
              <a:avLst/>
              <a:gdLst>
                <a:gd name="T0" fmla="*/ 124 w 804"/>
                <a:gd name="T1" fmla="*/ 288 h 1827"/>
                <a:gd name="T2" fmla="*/ 87 w 804"/>
                <a:gd name="T3" fmla="*/ 905 h 1827"/>
                <a:gd name="T4" fmla="*/ 39 w 804"/>
                <a:gd name="T5" fmla="*/ 1290 h 1827"/>
                <a:gd name="T6" fmla="*/ 734 w 804"/>
                <a:gd name="T7" fmla="*/ 1615 h 1827"/>
                <a:gd name="T8" fmla="*/ 654 w 804"/>
                <a:gd name="T9" fmla="*/ 993 h 1827"/>
                <a:gd name="T10" fmla="*/ 610 w 804"/>
                <a:gd name="T11" fmla="*/ 381 h 1827"/>
                <a:gd name="T12" fmla="*/ 386 w 804"/>
                <a:gd name="T13" fmla="*/ 5 h 1827"/>
                <a:gd name="T14" fmla="*/ 137 w 804"/>
                <a:gd name="T15" fmla="*/ 1404 h 1827"/>
                <a:gd name="T16" fmla="*/ 177 w 804"/>
                <a:gd name="T17" fmla="*/ 1590 h 1827"/>
                <a:gd name="T18" fmla="*/ 124 w 804"/>
                <a:gd name="T19" fmla="*/ 1742 h 1827"/>
                <a:gd name="T20" fmla="*/ 252 w 804"/>
                <a:gd name="T21" fmla="*/ 1725 h 1827"/>
                <a:gd name="T22" fmla="*/ 71 w 804"/>
                <a:gd name="T23" fmla="*/ 1802 h 1827"/>
                <a:gd name="T24" fmla="*/ 123 w 804"/>
                <a:gd name="T25" fmla="*/ 1740 h 1827"/>
                <a:gd name="T26" fmla="*/ 790 w 804"/>
                <a:gd name="T27" fmla="*/ 1786 h 1827"/>
                <a:gd name="T28" fmla="*/ 686 w 804"/>
                <a:gd name="T29" fmla="*/ 1779 h 1827"/>
                <a:gd name="T30" fmla="*/ 641 w 804"/>
                <a:gd name="T31" fmla="*/ 1710 h 1827"/>
                <a:gd name="T32" fmla="*/ 659 w 804"/>
                <a:gd name="T33" fmla="*/ 1802 h 1827"/>
                <a:gd name="T34" fmla="*/ 324 w 804"/>
                <a:gd name="T35" fmla="*/ 1495 h 1827"/>
                <a:gd name="T36" fmla="*/ 361 w 804"/>
                <a:gd name="T37" fmla="*/ 1540 h 1827"/>
                <a:gd name="T38" fmla="*/ 405 w 804"/>
                <a:gd name="T39" fmla="*/ 1760 h 1827"/>
                <a:gd name="T40" fmla="*/ 322 w 804"/>
                <a:gd name="T41" fmla="*/ 1649 h 1827"/>
                <a:gd name="T42" fmla="*/ 541 w 804"/>
                <a:gd name="T43" fmla="*/ 1449 h 1827"/>
                <a:gd name="T44" fmla="*/ 618 w 804"/>
                <a:gd name="T45" fmla="*/ 1453 h 1827"/>
                <a:gd name="T46" fmla="*/ 548 w 804"/>
                <a:gd name="T47" fmla="*/ 1683 h 1827"/>
                <a:gd name="T48" fmla="*/ 534 w 804"/>
                <a:gd name="T49" fmla="*/ 1519 h 1827"/>
                <a:gd name="T50" fmla="*/ 349 w 804"/>
                <a:gd name="T51" fmla="*/ 1117 h 1827"/>
                <a:gd name="T52" fmla="*/ 369 w 804"/>
                <a:gd name="T53" fmla="*/ 1264 h 1827"/>
                <a:gd name="T54" fmla="*/ 341 w 804"/>
                <a:gd name="T55" fmla="*/ 1379 h 1827"/>
                <a:gd name="T56" fmla="*/ 289 w 804"/>
                <a:gd name="T57" fmla="*/ 1316 h 1827"/>
                <a:gd name="T58" fmla="*/ 251 w 804"/>
                <a:gd name="T59" fmla="*/ 1208 h 1827"/>
                <a:gd name="T60" fmla="*/ 647 w 804"/>
                <a:gd name="T61" fmla="*/ 1112 h 1827"/>
                <a:gd name="T62" fmla="*/ 704 w 804"/>
                <a:gd name="T63" fmla="*/ 1263 h 1827"/>
                <a:gd name="T64" fmla="*/ 536 w 804"/>
                <a:gd name="T65" fmla="*/ 1267 h 1827"/>
                <a:gd name="T66" fmla="*/ 564 w 804"/>
                <a:gd name="T67" fmla="*/ 1131 h 1827"/>
                <a:gd name="T68" fmla="*/ 485 w 804"/>
                <a:gd name="T69" fmla="*/ 1159 h 1827"/>
                <a:gd name="T70" fmla="*/ 351 w 804"/>
                <a:gd name="T71" fmla="*/ 949 h 1827"/>
                <a:gd name="T72" fmla="*/ 437 w 804"/>
                <a:gd name="T73" fmla="*/ 1006 h 1827"/>
                <a:gd name="T74" fmla="*/ 371 w 804"/>
                <a:gd name="T75" fmla="*/ 1001 h 1827"/>
                <a:gd name="T76" fmla="*/ 468 w 804"/>
                <a:gd name="T77" fmla="*/ 946 h 1827"/>
                <a:gd name="T78" fmla="*/ 626 w 804"/>
                <a:gd name="T79" fmla="*/ 771 h 1827"/>
                <a:gd name="T80" fmla="*/ 610 w 804"/>
                <a:gd name="T81" fmla="*/ 936 h 1827"/>
                <a:gd name="T82" fmla="*/ 579 w 804"/>
                <a:gd name="T83" fmla="*/ 806 h 1827"/>
                <a:gd name="T84" fmla="*/ 507 w 804"/>
                <a:gd name="T85" fmla="*/ 602 h 1827"/>
                <a:gd name="T86" fmla="*/ 531 w 804"/>
                <a:gd name="T87" fmla="*/ 779 h 1827"/>
                <a:gd name="T88" fmla="*/ 427 w 804"/>
                <a:gd name="T89" fmla="*/ 821 h 1827"/>
                <a:gd name="T90" fmla="*/ 448 w 804"/>
                <a:gd name="T91" fmla="*/ 689 h 1827"/>
                <a:gd name="T92" fmla="*/ 377 w 804"/>
                <a:gd name="T93" fmla="*/ 674 h 1827"/>
                <a:gd name="T94" fmla="*/ 174 w 804"/>
                <a:gd name="T95" fmla="*/ 761 h 1827"/>
                <a:gd name="T96" fmla="*/ 226 w 804"/>
                <a:gd name="T97" fmla="*/ 878 h 1827"/>
                <a:gd name="T98" fmla="*/ 96 w 804"/>
                <a:gd name="T99" fmla="*/ 753 h 1827"/>
                <a:gd name="T100" fmla="*/ 465 w 804"/>
                <a:gd name="T101" fmla="*/ 386 h 1827"/>
                <a:gd name="T102" fmla="*/ 578 w 804"/>
                <a:gd name="T103" fmla="*/ 366 h 1827"/>
                <a:gd name="T104" fmla="*/ 528 w 804"/>
                <a:gd name="T105" fmla="*/ 531 h 1827"/>
                <a:gd name="T106" fmla="*/ 492 w 804"/>
                <a:gd name="T107" fmla="*/ 488 h 1827"/>
                <a:gd name="T108" fmla="*/ 466 w 804"/>
                <a:gd name="T109" fmla="*/ 427 h 1827"/>
                <a:gd name="T110" fmla="*/ 390 w 804"/>
                <a:gd name="T111" fmla="*/ 30 h 1827"/>
                <a:gd name="T112" fmla="*/ 461 w 804"/>
                <a:gd name="T113" fmla="*/ 95 h 1827"/>
                <a:gd name="T114" fmla="*/ 396 w 804"/>
                <a:gd name="T115" fmla="*/ 113 h 1827"/>
                <a:gd name="T116" fmla="*/ 395 w 804"/>
                <a:gd name="T117" fmla="*/ 64 h 1827"/>
                <a:gd name="T118" fmla="*/ 460 w 804"/>
                <a:gd name="T119" fmla="*/ 227 h 1827"/>
                <a:gd name="T120" fmla="*/ 390 w 804"/>
                <a:gd name="T121" fmla="*/ 253 h 1827"/>
                <a:gd name="T122" fmla="*/ 329 w 804"/>
                <a:gd name="T123" fmla="*/ 384 h 1827"/>
                <a:gd name="T124" fmla="*/ 280 w 804"/>
                <a:gd name="T125" fmla="*/ 426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804" h="1827">
                  <a:moveTo>
                    <a:pt x="307" y="0"/>
                  </a:moveTo>
                  <a:lnTo>
                    <a:pt x="290" y="6"/>
                  </a:lnTo>
                  <a:lnTo>
                    <a:pt x="274" y="13"/>
                  </a:lnTo>
                  <a:lnTo>
                    <a:pt x="260" y="21"/>
                  </a:lnTo>
                  <a:lnTo>
                    <a:pt x="247" y="32"/>
                  </a:lnTo>
                  <a:lnTo>
                    <a:pt x="237" y="43"/>
                  </a:lnTo>
                  <a:lnTo>
                    <a:pt x="226" y="55"/>
                  </a:lnTo>
                  <a:lnTo>
                    <a:pt x="219" y="69"/>
                  </a:lnTo>
                  <a:lnTo>
                    <a:pt x="212" y="84"/>
                  </a:lnTo>
                  <a:lnTo>
                    <a:pt x="210" y="106"/>
                  </a:lnTo>
                  <a:lnTo>
                    <a:pt x="207" y="129"/>
                  </a:lnTo>
                  <a:lnTo>
                    <a:pt x="205" y="150"/>
                  </a:lnTo>
                  <a:lnTo>
                    <a:pt x="205" y="170"/>
                  </a:lnTo>
                  <a:lnTo>
                    <a:pt x="205" y="189"/>
                  </a:lnTo>
                  <a:lnTo>
                    <a:pt x="207" y="208"/>
                  </a:lnTo>
                  <a:lnTo>
                    <a:pt x="210" y="227"/>
                  </a:lnTo>
                  <a:lnTo>
                    <a:pt x="212" y="246"/>
                  </a:lnTo>
                  <a:lnTo>
                    <a:pt x="189" y="253"/>
                  </a:lnTo>
                  <a:lnTo>
                    <a:pt x="166" y="263"/>
                  </a:lnTo>
                  <a:lnTo>
                    <a:pt x="156" y="268"/>
                  </a:lnTo>
                  <a:lnTo>
                    <a:pt x="144" y="274"/>
                  </a:lnTo>
                  <a:lnTo>
                    <a:pt x="135" y="281"/>
                  </a:lnTo>
                  <a:lnTo>
                    <a:pt x="124" y="288"/>
                  </a:lnTo>
                  <a:lnTo>
                    <a:pt x="115" y="295"/>
                  </a:lnTo>
                  <a:lnTo>
                    <a:pt x="106" y="303"/>
                  </a:lnTo>
                  <a:lnTo>
                    <a:pt x="96" y="312"/>
                  </a:lnTo>
                  <a:lnTo>
                    <a:pt x="87" y="322"/>
                  </a:lnTo>
                  <a:lnTo>
                    <a:pt x="79" y="331"/>
                  </a:lnTo>
                  <a:lnTo>
                    <a:pt x="72" y="342"/>
                  </a:lnTo>
                  <a:lnTo>
                    <a:pt x="64" y="353"/>
                  </a:lnTo>
                  <a:lnTo>
                    <a:pt x="57" y="365"/>
                  </a:lnTo>
                  <a:lnTo>
                    <a:pt x="55" y="422"/>
                  </a:lnTo>
                  <a:lnTo>
                    <a:pt x="53" y="477"/>
                  </a:lnTo>
                  <a:lnTo>
                    <a:pt x="50" y="530"/>
                  </a:lnTo>
                  <a:lnTo>
                    <a:pt x="45" y="581"/>
                  </a:lnTo>
                  <a:lnTo>
                    <a:pt x="40" y="632"/>
                  </a:lnTo>
                  <a:lnTo>
                    <a:pt x="33" y="681"/>
                  </a:lnTo>
                  <a:lnTo>
                    <a:pt x="26" y="728"/>
                  </a:lnTo>
                  <a:lnTo>
                    <a:pt x="18" y="772"/>
                  </a:lnTo>
                  <a:lnTo>
                    <a:pt x="23" y="797"/>
                  </a:lnTo>
                  <a:lnTo>
                    <a:pt x="30" y="819"/>
                  </a:lnTo>
                  <a:lnTo>
                    <a:pt x="38" y="839"/>
                  </a:lnTo>
                  <a:lnTo>
                    <a:pt x="47" y="859"/>
                  </a:lnTo>
                  <a:lnTo>
                    <a:pt x="59" y="876"/>
                  </a:lnTo>
                  <a:lnTo>
                    <a:pt x="72" y="891"/>
                  </a:lnTo>
                  <a:lnTo>
                    <a:pt x="87" y="905"/>
                  </a:lnTo>
                  <a:lnTo>
                    <a:pt x="102" y="918"/>
                  </a:lnTo>
                  <a:lnTo>
                    <a:pt x="106" y="961"/>
                  </a:lnTo>
                  <a:lnTo>
                    <a:pt x="87" y="980"/>
                  </a:lnTo>
                  <a:lnTo>
                    <a:pt x="72" y="998"/>
                  </a:lnTo>
                  <a:lnTo>
                    <a:pt x="57" y="1015"/>
                  </a:lnTo>
                  <a:lnTo>
                    <a:pt x="44" y="1034"/>
                  </a:lnTo>
                  <a:lnTo>
                    <a:pt x="32" y="1052"/>
                  </a:lnTo>
                  <a:lnTo>
                    <a:pt x="23" y="1069"/>
                  </a:lnTo>
                  <a:lnTo>
                    <a:pt x="14" y="1088"/>
                  </a:lnTo>
                  <a:lnTo>
                    <a:pt x="7" y="1105"/>
                  </a:lnTo>
                  <a:lnTo>
                    <a:pt x="5" y="1122"/>
                  </a:lnTo>
                  <a:lnTo>
                    <a:pt x="4" y="1138"/>
                  </a:lnTo>
                  <a:lnTo>
                    <a:pt x="4" y="1152"/>
                  </a:lnTo>
                  <a:lnTo>
                    <a:pt x="5" y="1165"/>
                  </a:lnTo>
                  <a:lnTo>
                    <a:pt x="7" y="1178"/>
                  </a:lnTo>
                  <a:lnTo>
                    <a:pt x="10" y="1188"/>
                  </a:lnTo>
                  <a:lnTo>
                    <a:pt x="12" y="1199"/>
                  </a:lnTo>
                  <a:lnTo>
                    <a:pt x="17" y="1209"/>
                  </a:lnTo>
                  <a:lnTo>
                    <a:pt x="25" y="1228"/>
                  </a:lnTo>
                  <a:lnTo>
                    <a:pt x="33" y="1247"/>
                  </a:lnTo>
                  <a:lnTo>
                    <a:pt x="41" y="1264"/>
                  </a:lnTo>
                  <a:lnTo>
                    <a:pt x="48" y="1284"/>
                  </a:lnTo>
                  <a:lnTo>
                    <a:pt x="39" y="1290"/>
                  </a:lnTo>
                  <a:lnTo>
                    <a:pt x="31" y="1295"/>
                  </a:lnTo>
                  <a:lnTo>
                    <a:pt x="24" y="1301"/>
                  </a:lnTo>
                  <a:lnTo>
                    <a:pt x="17" y="1308"/>
                  </a:lnTo>
                  <a:lnTo>
                    <a:pt x="11" y="1314"/>
                  </a:lnTo>
                  <a:lnTo>
                    <a:pt x="6" y="1321"/>
                  </a:lnTo>
                  <a:lnTo>
                    <a:pt x="3" y="1328"/>
                  </a:lnTo>
                  <a:lnTo>
                    <a:pt x="0" y="1336"/>
                  </a:lnTo>
                  <a:lnTo>
                    <a:pt x="3" y="1821"/>
                  </a:lnTo>
                  <a:lnTo>
                    <a:pt x="804" y="1827"/>
                  </a:lnTo>
                  <a:lnTo>
                    <a:pt x="801" y="1806"/>
                  </a:lnTo>
                  <a:lnTo>
                    <a:pt x="799" y="1785"/>
                  </a:lnTo>
                  <a:lnTo>
                    <a:pt x="794" y="1765"/>
                  </a:lnTo>
                  <a:lnTo>
                    <a:pt x="789" y="1745"/>
                  </a:lnTo>
                  <a:lnTo>
                    <a:pt x="785" y="1735"/>
                  </a:lnTo>
                  <a:lnTo>
                    <a:pt x="780" y="1725"/>
                  </a:lnTo>
                  <a:lnTo>
                    <a:pt x="775" y="1716"/>
                  </a:lnTo>
                  <a:lnTo>
                    <a:pt x="769" y="1705"/>
                  </a:lnTo>
                  <a:lnTo>
                    <a:pt x="763" y="1696"/>
                  </a:lnTo>
                  <a:lnTo>
                    <a:pt x="755" y="1687"/>
                  </a:lnTo>
                  <a:lnTo>
                    <a:pt x="746" y="1677"/>
                  </a:lnTo>
                  <a:lnTo>
                    <a:pt x="737" y="1668"/>
                  </a:lnTo>
                  <a:lnTo>
                    <a:pt x="735" y="1642"/>
                  </a:lnTo>
                  <a:lnTo>
                    <a:pt x="734" y="1615"/>
                  </a:lnTo>
                  <a:lnTo>
                    <a:pt x="734" y="1590"/>
                  </a:lnTo>
                  <a:lnTo>
                    <a:pt x="734" y="1565"/>
                  </a:lnTo>
                  <a:lnTo>
                    <a:pt x="736" y="1514"/>
                  </a:lnTo>
                  <a:lnTo>
                    <a:pt x="739" y="1460"/>
                  </a:lnTo>
                  <a:lnTo>
                    <a:pt x="743" y="1401"/>
                  </a:lnTo>
                  <a:lnTo>
                    <a:pt x="746" y="1336"/>
                  </a:lnTo>
                  <a:lnTo>
                    <a:pt x="746" y="1301"/>
                  </a:lnTo>
                  <a:lnTo>
                    <a:pt x="746" y="1263"/>
                  </a:lnTo>
                  <a:lnTo>
                    <a:pt x="746" y="1222"/>
                  </a:lnTo>
                  <a:lnTo>
                    <a:pt x="745" y="1179"/>
                  </a:lnTo>
                  <a:lnTo>
                    <a:pt x="738" y="1150"/>
                  </a:lnTo>
                  <a:lnTo>
                    <a:pt x="731" y="1122"/>
                  </a:lnTo>
                  <a:lnTo>
                    <a:pt x="728" y="1108"/>
                  </a:lnTo>
                  <a:lnTo>
                    <a:pt x="723" y="1095"/>
                  </a:lnTo>
                  <a:lnTo>
                    <a:pt x="717" y="1082"/>
                  </a:lnTo>
                  <a:lnTo>
                    <a:pt x="711" y="1069"/>
                  </a:lnTo>
                  <a:lnTo>
                    <a:pt x="706" y="1057"/>
                  </a:lnTo>
                  <a:lnTo>
                    <a:pt x="699" y="1046"/>
                  </a:lnTo>
                  <a:lnTo>
                    <a:pt x="690" y="1034"/>
                  </a:lnTo>
                  <a:lnTo>
                    <a:pt x="682" y="1023"/>
                  </a:lnTo>
                  <a:lnTo>
                    <a:pt x="674" y="1013"/>
                  </a:lnTo>
                  <a:lnTo>
                    <a:pt x="663" y="1002"/>
                  </a:lnTo>
                  <a:lnTo>
                    <a:pt x="654" y="993"/>
                  </a:lnTo>
                  <a:lnTo>
                    <a:pt x="642" y="985"/>
                  </a:lnTo>
                  <a:lnTo>
                    <a:pt x="646" y="960"/>
                  </a:lnTo>
                  <a:lnTo>
                    <a:pt x="648" y="936"/>
                  </a:lnTo>
                  <a:lnTo>
                    <a:pt x="651" y="910"/>
                  </a:lnTo>
                  <a:lnTo>
                    <a:pt x="652" y="885"/>
                  </a:lnTo>
                  <a:lnTo>
                    <a:pt x="654" y="860"/>
                  </a:lnTo>
                  <a:lnTo>
                    <a:pt x="658" y="834"/>
                  </a:lnTo>
                  <a:lnTo>
                    <a:pt x="663" y="807"/>
                  </a:lnTo>
                  <a:lnTo>
                    <a:pt x="670" y="779"/>
                  </a:lnTo>
                  <a:lnTo>
                    <a:pt x="674" y="767"/>
                  </a:lnTo>
                  <a:lnTo>
                    <a:pt x="675" y="756"/>
                  </a:lnTo>
                  <a:lnTo>
                    <a:pt x="674" y="744"/>
                  </a:lnTo>
                  <a:lnTo>
                    <a:pt x="673" y="731"/>
                  </a:lnTo>
                  <a:lnTo>
                    <a:pt x="668" y="706"/>
                  </a:lnTo>
                  <a:lnTo>
                    <a:pt x="661" y="681"/>
                  </a:lnTo>
                  <a:lnTo>
                    <a:pt x="656" y="659"/>
                  </a:lnTo>
                  <a:lnTo>
                    <a:pt x="651" y="632"/>
                  </a:lnTo>
                  <a:lnTo>
                    <a:pt x="645" y="601"/>
                  </a:lnTo>
                  <a:lnTo>
                    <a:pt x="639" y="566"/>
                  </a:lnTo>
                  <a:lnTo>
                    <a:pt x="632" y="526"/>
                  </a:lnTo>
                  <a:lnTo>
                    <a:pt x="624" y="482"/>
                  </a:lnTo>
                  <a:lnTo>
                    <a:pt x="617" y="434"/>
                  </a:lnTo>
                  <a:lnTo>
                    <a:pt x="610" y="381"/>
                  </a:lnTo>
                  <a:lnTo>
                    <a:pt x="598" y="360"/>
                  </a:lnTo>
                  <a:lnTo>
                    <a:pt x="585" y="342"/>
                  </a:lnTo>
                  <a:lnTo>
                    <a:pt x="571" y="323"/>
                  </a:lnTo>
                  <a:lnTo>
                    <a:pt x="555" y="305"/>
                  </a:lnTo>
                  <a:lnTo>
                    <a:pt x="536" y="289"/>
                  </a:lnTo>
                  <a:lnTo>
                    <a:pt x="516" y="275"/>
                  </a:lnTo>
                  <a:lnTo>
                    <a:pt x="495" y="262"/>
                  </a:lnTo>
                  <a:lnTo>
                    <a:pt x="474" y="250"/>
                  </a:lnTo>
                  <a:lnTo>
                    <a:pt x="471" y="104"/>
                  </a:lnTo>
                  <a:lnTo>
                    <a:pt x="466" y="85"/>
                  </a:lnTo>
                  <a:lnTo>
                    <a:pt x="460" y="68"/>
                  </a:lnTo>
                  <a:lnTo>
                    <a:pt x="455" y="60"/>
                  </a:lnTo>
                  <a:lnTo>
                    <a:pt x="452" y="53"/>
                  </a:lnTo>
                  <a:lnTo>
                    <a:pt x="447" y="46"/>
                  </a:lnTo>
                  <a:lnTo>
                    <a:pt x="441" y="40"/>
                  </a:lnTo>
                  <a:lnTo>
                    <a:pt x="437" y="33"/>
                  </a:lnTo>
                  <a:lnTo>
                    <a:pt x="431" y="28"/>
                  </a:lnTo>
                  <a:lnTo>
                    <a:pt x="424" y="22"/>
                  </a:lnTo>
                  <a:lnTo>
                    <a:pt x="417" y="18"/>
                  </a:lnTo>
                  <a:lnTo>
                    <a:pt x="410" y="14"/>
                  </a:lnTo>
                  <a:lnTo>
                    <a:pt x="403" y="10"/>
                  </a:lnTo>
                  <a:lnTo>
                    <a:pt x="395" y="7"/>
                  </a:lnTo>
                  <a:lnTo>
                    <a:pt x="386" y="5"/>
                  </a:lnTo>
                  <a:lnTo>
                    <a:pt x="307" y="0"/>
                  </a:lnTo>
                  <a:close/>
                  <a:moveTo>
                    <a:pt x="83" y="1365"/>
                  </a:moveTo>
                  <a:lnTo>
                    <a:pt x="89" y="1363"/>
                  </a:lnTo>
                  <a:lnTo>
                    <a:pt x="93" y="1359"/>
                  </a:lnTo>
                  <a:lnTo>
                    <a:pt x="95" y="1357"/>
                  </a:lnTo>
                  <a:lnTo>
                    <a:pt x="95" y="1354"/>
                  </a:lnTo>
                  <a:lnTo>
                    <a:pt x="96" y="1353"/>
                  </a:lnTo>
                  <a:lnTo>
                    <a:pt x="97" y="1352"/>
                  </a:lnTo>
                  <a:lnTo>
                    <a:pt x="99" y="1352"/>
                  </a:lnTo>
                  <a:lnTo>
                    <a:pt x="102" y="1353"/>
                  </a:lnTo>
                  <a:lnTo>
                    <a:pt x="108" y="1356"/>
                  </a:lnTo>
                  <a:lnTo>
                    <a:pt x="112" y="1359"/>
                  </a:lnTo>
                  <a:lnTo>
                    <a:pt x="114" y="1363"/>
                  </a:lnTo>
                  <a:lnTo>
                    <a:pt x="116" y="1367"/>
                  </a:lnTo>
                  <a:lnTo>
                    <a:pt x="117" y="1378"/>
                  </a:lnTo>
                  <a:lnTo>
                    <a:pt x="119" y="1388"/>
                  </a:lnTo>
                  <a:lnTo>
                    <a:pt x="119" y="1393"/>
                  </a:lnTo>
                  <a:lnTo>
                    <a:pt x="120" y="1398"/>
                  </a:lnTo>
                  <a:lnTo>
                    <a:pt x="122" y="1401"/>
                  </a:lnTo>
                  <a:lnTo>
                    <a:pt x="124" y="1404"/>
                  </a:lnTo>
                  <a:lnTo>
                    <a:pt x="127" y="1405"/>
                  </a:lnTo>
                  <a:lnTo>
                    <a:pt x="131" y="1405"/>
                  </a:lnTo>
                  <a:lnTo>
                    <a:pt x="137" y="1404"/>
                  </a:lnTo>
                  <a:lnTo>
                    <a:pt x="145" y="1400"/>
                  </a:lnTo>
                  <a:lnTo>
                    <a:pt x="150" y="1398"/>
                  </a:lnTo>
                  <a:lnTo>
                    <a:pt x="154" y="1398"/>
                  </a:lnTo>
                  <a:lnTo>
                    <a:pt x="156" y="1399"/>
                  </a:lnTo>
                  <a:lnTo>
                    <a:pt x="157" y="1404"/>
                  </a:lnTo>
                  <a:lnTo>
                    <a:pt x="156" y="1421"/>
                  </a:lnTo>
                  <a:lnTo>
                    <a:pt x="151" y="1448"/>
                  </a:lnTo>
                  <a:lnTo>
                    <a:pt x="151" y="1461"/>
                  </a:lnTo>
                  <a:lnTo>
                    <a:pt x="152" y="1473"/>
                  </a:lnTo>
                  <a:lnTo>
                    <a:pt x="155" y="1485"/>
                  </a:lnTo>
                  <a:lnTo>
                    <a:pt x="158" y="1498"/>
                  </a:lnTo>
                  <a:lnTo>
                    <a:pt x="168" y="1523"/>
                  </a:lnTo>
                  <a:lnTo>
                    <a:pt x="178" y="1545"/>
                  </a:lnTo>
                  <a:lnTo>
                    <a:pt x="183" y="1556"/>
                  </a:lnTo>
                  <a:lnTo>
                    <a:pt x="188" y="1565"/>
                  </a:lnTo>
                  <a:lnTo>
                    <a:pt x="190" y="1573"/>
                  </a:lnTo>
                  <a:lnTo>
                    <a:pt x="191" y="1579"/>
                  </a:lnTo>
                  <a:lnTo>
                    <a:pt x="191" y="1583"/>
                  </a:lnTo>
                  <a:lnTo>
                    <a:pt x="191" y="1585"/>
                  </a:lnTo>
                  <a:lnTo>
                    <a:pt x="190" y="1586"/>
                  </a:lnTo>
                  <a:lnTo>
                    <a:pt x="189" y="1588"/>
                  </a:lnTo>
                  <a:lnTo>
                    <a:pt x="184" y="1590"/>
                  </a:lnTo>
                  <a:lnTo>
                    <a:pt x="177" y="1590"/>
                  </a:lnTo>
                  <a:lnTo>
                    <a:pt x="172" y="1587"/>
                  </a:lnTo>
                  <a:lnTo>
                    <a:pt x="168" y="1584"/>
                  </a:lnTo>
                  <a:lnTo>
                    <a:pt x="163" y="1578"/>
                  </a:lnTo>
                  <a:lnTo>
                    <a:pt x="159" y="1571"/>
                  </a:lnTo>
                  <a:lnTo>
                    <a:pt x="152" y="1553"/>
                  </a:lnTo>
                  <a:lnTo>
                    <a:pt x="145" y="1533"/>
                  </a:lnTo>
                  <a:lnTo>
                    <a:pt x="141" y="1515"/>
                  </a:lnTo>
                  <a:lnTo>
                    <a:pt x="135" y="1498"/>
                  </a:lnTo>
                  <a:lnTo>
                    <a:pt x="133" y="1493"/>
                  </a:lnTo>
                  <a:lnTo>
                    <a:pt x="131" y="1488"/>
                  </a:lnTo>
                  <a:lnTo>
                    <a:pt x="129" y="1485"/>
                  </a:lnTo>
                  <a:lnTo>
                    <a:pt x="127" y="1485"/>
                  </a:lnTo>
                  <a:lnTo>
                    <a:pt x="126" y="1485"/>
                  </a:lnTo>
                  <a:lnTo>
                    <a:pt x="124" y="1485"/>
                  </a:lnTo>
                  <a:lnTo>
                    <a:pt x="122" y="1484"/>
                  </a:lnTo>
                  <a:lnTo>
                    <a:pt x="121" y="1483"/>
                  </a:lnTo>
                  <a:lnTo>
                    <a:pt x="117" y="1477"/>
                  </a:lnTo>
                  <a:lnTo>
                    <a:pt x="114" y="1470"/>
                  </a:lnTo>
                  <a:lnTo>
                    <a:pt x="107" y="1453"/>
                  </a:lnTo>
                  <a:lnTo>
                    <a:pt x="100" y="1431"/>
                  </a:lnTo>
                  <a:lnTo>
                    <a:pt x="88" y="1387"/>
                  </a:lnTo>
                  <a:lnTo>
                    <a:pt x="83" y="1365"/>
                  </a:lnTo>
                  <a:close/>
                  <a:moveTo>
                    <a:pt x="124" y="1742"/>
                  </a:moveTo>
                  <a:lnTo>
                    <a:pt x="133" y="1746"/>
                  </a:lnTo>
                  <a:lnTo>
                    <a:pt x="141" y="1750"/>
                  </a:lnTo>
                  <a:lnTo>
                    <a:pt x="147" y="1751"/>
                  </a:lnTo>
                  <a:lnTo>
                    <a:pt x="152" y="1750"/>
                  </a:lnTo>
                  <a:lnTo>
                    <a:pt x="158" y="1748"/>
                  </a:lnTo>
                  <a:lnTo>
                    <a:pt x="164" y="1744"/>
                  </a:lnTo>
                  <a:lnTo>
                    <a:pt x="170" y="1738"/>
                  </a:lnTo>
                  <a:lnTo>
                    <a:pt x="177" y="1733"/>
                  </a:lnTo>
                  <a:lnTo>
                    <a:pt x="184" y="1736"/>
                  </a:lnTo>
                  <a:lnTo>
                    <a:pt x="195" y="1742"/>
                  </a:lnTo>
                  <a:lnTo>
                    <a:pt x="199" y="1743"/>
                  </a:lnTo>
                  <a:lnTo>
                    <a:pt x="203" y="1743"/>
                  </a:lnTo>
                  <a:lnTo>
                    <a:pt x="207" y="1743"/>
                  </a:lnTo>
                  <a:lnTo>
                    <a:pt x="212" y="1742"/>
                  </a:lnTo>
                  <a:lnTo>
                    <a:pt x="217" y="1740"/>
                  </a:lnTo>
                  <a:lnTo>
                    <a:pt x="223" y="1737"/>
                  </a:lnTo>
                  <a:lnTo>
                    <a:pt x="228" y="1733"/>
                  </a:lnTo>
                  <a:lnTo>
                    <a:pt x="234" y="1728"/>
                  </a:lnTo>
                  <a:lnTo>
                    <a:pt x="237" y="1725"/>
                  </a:lnTo>
                  <a:lnTo>
                    <a:pt x="240" y="1723"/>
                  </a:lnTo>
                  <a:lnTo>
                    <a:pt x="242" y="1723"/>
                  </a:lnTo>
                  <a:lnTo>
                    <a:pt x="246" y="1723"/>
                  </a:lnTo>
                  <a:lnTo>
                    <a:pt x="252" y="1725"/>
                  </a:lnTo>
                  <a:lnTo>
                    <a:pt x="257" y="1730"/>
                  </a:lnTo>
                  <a:lnTo>
                    <a:pt x="268" y="1743"/>
                  </a:lnTo>
                  <a:lnTo>
                    <a:pt x="282" y="1758"/>
                  </a:lnTo>
                  <a:lnTo>
                    <a:pt x="294" y="1767"/>
                  </a:lnTo>
                  <a:lnTo>
                    <a:pt x="307" y="1776"/>
                  </a:lnTo>
                  <a:lnTo>
                    <a:pt x="317" y="1783"/>
                  </a:lnTo>
                  <a:lnTo>
                    <a:pt x="328" y="1788"/>
                  </a:lnTo>
                  <a:lnTo>
                    <a:pt x="336" y="1794"/>
                  </a:lnTo>
                  <a:lnTo>
                    <a:pt x="342" y="1798"/>
                  </a:lnTo>
                  <a:lnTo>
                    <a:pt x="344" y="1800"/>
                  </a:lnTo>
                  <a:lnTo>
                    <a:pt x="345" y="1801"/>
                  </a:lnTo>
                  <a:lnTo>
                    <a:pt x="345" y="1804"/>
                  </a:lnTo>
                  <a:lnTo>
                    <a:pt x="344" y="1805"/>
                  </a:lnTo>
                  <a:lnTo>
                    <a:pt x="338" y="1806"/>
                  </a:lnTo>
                  <a:lnTo>
                    <a:pt x="329" y="1807"/>
                  </a:lnTo>
                  <a:lnTo>
                    <a:pt x="315" y="1808"/>
                  </a:lnTo>
                  <a:lnTo>
                    <a:pt x="297" y="1808"/>
                  </a:lnTo>
                  <a:lnTo>
                    <a:pt x="254" y="1807"/>
                  </a:lnTo>
                  <a:lnTo>
                    <a:pt x="205" y="1805"/>
                  </a:lnTo>
                  <a:lnTo>
                    <a:pt x="155" y="1802"/>
                  </a:lnTo>
                  <a:lnTo>
                    <a:pt x="108" y="1801"/>
                  </a:lnTo>
                  <a:lnTo>
                    <a:pt x="88" y="1802"/>
                  </a:lnTo>
                  <a:lnTo>
                    <a:pt x="71" y="1802"/>
                  </a:lnTo>
                  <a:lnTo>
                    <a:pt x="57" y="1804"/>
                  </a:lnTo>
                  <a:lnTo>
                    <a:pt x="47" y="1806"/>
                  </a:lnTo>
                  <a:lnTo>
                    <a:pt x="45" y="1806"/>
                  </a:lnTo>
                  <a:lnTo>
                    <a:pt x="44" y="1806"/>
                  </a:lnTo>
                  <a:lnTo>
                    <a:pt x="41" y="1806"/>
                  </a:lnTo>
                  <a:lnTo>
                    <a:pt x="41" y="1805"/>
                  </a:lnTo>
                  <a:lnTo>
                    <a:pt x="43" y="1800"/>
                  </a:lnTo>
                  <a:lnTo>
                    <a:pt x="46" y="1794"/>
                  </a:lnTo>
                  <a:lnTo>
                    <a:pt x="53" y="1788"/>
                  </a:lnTo>
                  <a:lnTo>
                    <a:pt x="64" y="1781"/>
                  </a:lnTo>
                  <a:lnTo>
                    <a:pt x="79" y="1776"/>
                  </a:lnTo>
                  <a:lnTo>
                    <a:pt x="96" y="1770"/>
                  </a:lnTo>
                  <a:lnTo>
                    <a:pt x="101" y="1769"/>
                  </a:lnTo>
                  <a:lnTo>
                    <a:pt x="103" y="1767"/>
                  </a:lnTo>
                  <a:lnTo>
                    <a:pt x="107" y="1765"/>
                  </a:lnTo>
                  <a:lnTo>
                    <a:pt x="109" y="1763"/>
                  </a:lnTo>
                  <a:lnTo>
                    <a:pt x="113" y="1757"/>
                  </a:lnTo>
                  <a:lnTo>
                    <a:pt x="115" y="1751"/>
                  </a:lnTo>
                  <a:lnTo>
                    <a:pt x="117" y="1746"/>
                  </a:lnTo>
                  <a:lnTo>
                    <a:pt x="119" y="1742"/>
                  </a:lnTo>
                  <a:lnTo>
                    <a:pt x="120" y="1740"/>
                  </a:lnTo>
                  <a:lnTo>
                    <a:pt x="121" y="1740"/>
                  </a:lnTo>
                  <a:lnTo>
                    <a:pt x="123" y="1740"/>
                  </a:lnTo>
                  <a:lnTo>
                    <a:pt x="124" y="1742"/>
                  </a:lnTo>
                  <a:close/>
                  <a:moveTo>
                    <a:pt x="715" y="1736"/>
                  </a:moveTo>
                  <a:lnTo>
                    <a:pt x="721" y="1737"/>
                  </a:lnTo>
                  <a:lnTo>
                    <a:pt x="725" y="1738"/>
                  </a:lnTo>
                  <a:lnTo>
                    <a:pt x="729" y="1739"/>
                  </a:lnTo>
                  <a:lnTo>
                    <a:pt x="731" y="1742"/>
                  </a:lnTo>
                  <a:lnTo>
                    <a:pt x="735" y="1748"/>
                  </a:lnTo>
                  <a:lnTo>
                    <a:pt x="737" y="1755"/>
                  </a:lnTo>
                  <a:lnTo>
                    <a:pt x="737" y="1759"/>
                  </a:lnTo>
                  <a:lnTo>
                    <a:pt x="739" y="1764"/>
                  </a:lnTo>
                  <a:lnTo>
                    <a:pt x="741" y="1764"/>
                  </a:lnTo>
                  <a:lnTo>
                    <a:pt x="742" y="1764"/>
                  </a:lnTo>
                  <a:lnTo>
                    <a:pt x="744" y="1763"/>
                  </a:lnTo>
                  <a:lnTo>
                    <a:pt x="748" y="1760"/>
                  </a:lnTo>
                  <a:lnTo>
                    <a:pt x="750" y="1759"/>
                  </a:lnTo>
                  <a:lnTo>
                    <a:pt x="754" y="1759"/>
                  </a:lnTo>
                  <a:lnTo>
                    <a:pt x="758" y="1759"/>
                  </a:lnTo>
                  <a:lnTo>
                    <a:pt x="762" y="1762"/>
                  </a:lnTo>
                  <a:lnTo>
                    <a:pt x="771" y="1766"/>
                  </a:lnTo>
                  <a:lnTo>
                    <a:pt x="780" y="1773"/>
                  </a:lnTo>
                  <a:lnTo>
                    <a:pt x="784" y="1778"/>
                  </a:lnTo>
                  <a:lnTo>
                    <a:pt x="787" y="1781"/>
                  </a:lnTo>
                  <a:lnTo>
                    <a:pt x="790" y="1786"/>
                  </a:lnTo>
                  <a:lnTo>
                    <a:pt x="792" y="1791"/>
                  </a:lnTo>
                  <a:lnTo>
                    <a:pt x="793" y="1795"/>
                  </a:lnTo>
                  <a:lnTo>
                    <a:pt x="792" y="1799"/>
                  </a:lnTo>
                  <a:lnTo>
                    <a:pt x="791" y="1804"/>
                  </a:lnTo>
                  <a:lnTo>
                    <a:pt x="787" y="1807"/>
                  </a:lnTo>
                  <a:lnTo>
                    <a:pt x="780" y="1812"/>
                  </a:lnTo>
                  <a:lnTo>
                    <a:pt x="772" y="1817"/>
                  </a:lnTo>
                  <a:lnTo>
                    <a:pt x="762" y="1821"/>
                  </a:lnTo>
                  <a:lnTo>
                    <a:pt x="750" y="1824"/>
                  </a:lnTo>
                  <a:lnTo>
                    <a:pt x="743" y="1825"/>
                  </a:lnTo>
                  <a:lnTo>
                    <a:pt x="737" y="1825"/>
                  </a:lnTo>
                  <a:lnTo>
                    <a:pt x="730" y="1825"/>
                  </a:lnTo>
                  <a:lnTo>
                    <a:pt x="723" y="1824"/>
                  </a:lnTo>
                  <a:lnTo>
                    <a:pt x="717" y="1822"/>
                  </a:lnTo>
                  <a:lnTo>
                    <a:pt x="710" y="1819"/>
                  </a:lnTo>
                  <a:lnTo>
                    <a:pt x="704" y="1815"/>
                  </a:lnTo>
                  <a:lnTo>
                    <a:pt x="697" y="1811"/>
                  </a:lnTo>
                  <a:lnTo>
                    <a:pt x="694" y="1807"/>
                  </a:lnTo>
                  <a:lnTo>
                    <a:pt x="692" y="1802"/>
                  </a:lnTo>
                  <a:lnTo>
                    <a:pt x="689" y="1797"/>
                  </a:lnTo>
                  <a:lnTo>
                    <a:pt x="687" y="1791"/>
                  </a:lnTo>
                  <a:lnTo>
                    <a:pt x="687" y="1785"/>
                  </a:lnTo>
                  <a:lnTo>
                    <a:pt x="686" y="1779"/>
                  </a:lnTo>
                  <a:lnTo>
                    <a:pt x="686" y="1773"/>
                  </a:lnTo>
                  <a:lnTo>
                    <a:pt x="687" y="1766"/>
                  </a:lnTo>
                  <a:lnTo>
                    <a:pt x="688" y="1760"/>
                  </a:lnTo>
                  <a:lnTo>
                    <a:pt x="690" y="1755"/>
                  </a:lnTo>
                  <a:lnTo>
                    <a:pt x="693" y="1750"/>
                  </a:lnTo>
                  <a:lnTo>
                    <a:pt x="696" y="1745"/>
                  </a:lnTo>
                  <a:lnTo>
                    <a:pt x="700" y="1742"/>
                  </a:lnTo>
                  <a:lnTo>
                    <a:pt x="704" y="1738"/>
                  </a:lnTo>
                  <a:lnTo>
                    <a:pt x="709" y="1737"/>
                  </a:lnTo>
                  <a:lnTo>
                    <a:pt x="715" y="1736"/>
                  </a:lnTo>
                  <a:close/>
                  <a:moveTo>
                    <a:pt x="600" y="1668"/>
                  </a:moveTo>
                  <a:lnTo>
                    <a:pt x="603" y="1662"/>
                  </a:lnTo>
                  <a:lnTo>
                    <a:pt x="605" y="1660"/>
                  </a:lnTo>
                  <a:lnTo>
                    <a:pt x="607" y="1660"/>
                  </a:lnTo>
                  <a:lnTo>
                    <a:pt x="610" y="1661"/>
                  </a:lnTo>
                  <a:lnTo>
                    <a:pt x="616" y="1666"/>
                  </a:lnTo>
                  <a:lnTo>
                    <a:pt x="623" y="1669"/>
                  </a:lnTo>
                  <a:lnTo>
                    <a:pt x="628" y="1670"/>
                  </a:lnTo>
                  <a:lnTo>
                    <a:pt x="633" y="1674"/>
                  </a:lnTo>
                  <a:lnTo>
                    <a:pt x="637" y="1677"/>
                  </a:lnTo>
                  <a:lnTo>
                    <a:pt x="639" y="1683"/>
                  </a:lnTo>
                  <a:lnTo>
                    <a:pt x="641" y="1696"/>
                  </a:lnTo>
                  <a:lnTo>
                    <a:pt x="641" y="1710"/>
                  </a:lnTo>
                  <a:lnTo>
                    <a:pt x="640" y="1723"/>
                  </a:lnTo>
                  <a:lnTo>
                    <a:pt x="640" y="1733"/>
                  </a:lnTo>
                  <a:lnTo>
                    <a:pt x="640" y="1736"/>
                  </a:lnTo>
                  <a:lnTo>
                    <a:pt x="640" y="1737"/>
                  </a:lnTo>
                  <a:lnTo>
                    <a:pt x="641" y="1736"/>
                  </a:lnTo>
                  <a:lnTo>
                    <a:pt x="644" y="1733"/>
                  </a:lnTo>
                  <a:lnTo>
                    <a:pt x="647" y="1729"/>
                  </a:lnTo>
                  <a:lnTo>
                    <a:pt x="649" y="1725"/>
                  </a:lnTo>
                  <a:lnTo>
                    <a:pt x="653" y="1723"/>
                  </a:lnTo>
                  <a:lnTo>
                    <a:pt x="655" y="1723"/>
                  </a:lnTo>
                  <a:lnTo>
                    <a:pt x="658" y="1723"/>
                  </a:lnTo>
                  <a:lnTo>
                    <a:pt x="661" y="1724"/>
                  </a:lnTo>
                  <a:lnTo>
                    <a:pt x="663" y="1725"/>
                  </a:lnTo>
                  <a:lnTo>
                    <a:pt x="666" y="1729"/>
                  </a:lnTo>
                  <a:lnTo>
                    <a:pt x="669" y="1736"/>
                  </a:lnTo>
                  <a:lnTo>
                    <a:pt x="672" y="1745"/>
                  </a:lnTo>
                  <a:lnTo>
                    <a:pt x="674" y="1757"/>
                  </a:lnTo>
                  <a:lnTo>
                    <a:pt x="674" y="1767"/>
                  </a:lnTo>
                  <a:lnTo>
                    <a:pt x="672" y="1779"/>
                  </a:lnTo>
                  <a:lnTo>
                    <a:pt x="668" y="1790"/>
                  </a:lnTo>
                  <a:lnTo>
                    <a:pt x="666" y="1794"/>
                  </a:lnTo>
                  <a:lnTo>
                    <a:pt x="662" y="1799"/>
                  </a:lnTo>
                  <a:lnTo>
                    <a:pt x="659" y="1802"/>
                  </a:lnTo>
                  <a:lnTo>
                    <a:pt x="654" y="1805"/>
                  </a:lnTo>
                  <a:lnTo>
                    <a:pt x="649" y="1807"/>
                  </a:lnTo>
                  <a:lnTo>
                    <a:pt x="644" y="1808"/>
                  </a:lnTo>
                  <a:lnTo>
                    <a:pt x="638" y="1809"/>
                  </a:lnTo>
                  <a:lnTo>
                    <a:pt x="630" y="1808"/>
                  </a:lnTo>
                  <a:lnTo>
                    <a:pt x="623" y="1807"/>
                  </a:lnTo>
                  <a:lnTo>
                    <a:pt x="613" y="1804"/>
                  </a:lnTo>
                  <a:lnTo>
                    <a:pt x="604" y="1800"/>
                  </a:lnTo>
                  <a:lnTo>
                    <a:pt x="593" y="1794"/>
                  </a:lnTo>
                  <a:lnTo>
                    <a:pt x="586" y="1788"/>
                  </a:lnTo>
                  <a:lnTo>
                    <a:pt x="580" y="1781"/>
                  </a:lnTo>
                  <a:lnTo>
                    <a:pt x="576" y="1774"/>
                  </a:lnTo>
                  <a:lnTo>
                    <a:pt x="573" y="1766"/>
                  </a:lnTo>
                  <a:lnTo>
                    <a:pt x="573" y="1757"/>
                  </a:lnTo>
                  <a:lnTo>
                    <a:pt x="573" y="1748"/>
                  </a:lnTo>
                  <a:lnTo>
                    <a:pt x="575" y="1738"/>
                  </a:lnTo>
                  <a:lnTo>
                    <a:pt x="577" y="1729"/>
                  </a:lnTo>
                  <a:lnTo>
                    <a:pt x="590" y="1694"/>
                  </a:lnTo>
                  <a:lnTo>
                    <a:pt x="600" y="1668"/>
                  </a:lnTo>
                  <a:close/>
                  <a:moveTo>
                    <a:pt x="316" y="1502"/>
                  </a:moveTo>
                  <a:lnTo>
                    <a:pt x="320" y="1500"/>
                  </a:lnTo>
                  <a:lnTo>
                    <a:pt x="322" y="1497"/>
                  </a:lnTo>
                  <a:lnTo>
                    <a:pt x="324" y="1495"/>
                  </a:lnTo>
                  <a:lnTo>
                    <a:pt x="326" y="1491"/>
                  </a:lnTo>
                  <a:lnTo>
                    <a:pt x="328" y="1485"/>
                  </a:lnTo>
                  <a:lnTo>
                    <a:pt x="329" y="1477"/>
                  </a:lnTo>
                  <a:lnTo>
                    <a:pt x="329" y="1470"/>
                  </a:lnTo>
                  <a:lnTo>
                    <a:pt x="330" y="1464"/>
                  </a:lnTo>
                  <a:lnTo>
                    <a:pt x="331" y="1462"/>
                  </a:lnTo>
                  <a:lnTo>
                    <a:pt x="333" y="1460"/>
                  </a:lnTo>
                  <a:lnTo>
                    <a:pt x="334" y="1459"/>
                  </a:lnTo>
                  <a:lnTo>
                    <a:pt x="336" y="1457"/>
                  </a:lnTo>
                  <a:lnTo>
                    <a:pt x="347" y="1455"/>
                  </a:lnTo>
                  <a:lnTo>
                    <a:pt x="351" y="1455"/>
                  </a:lnTo>
                  <a:lnTo>
                    <a:pt x="354" y="1457"/>
                  </a:lnTo>
                  <a:lnTo>
                    <a:pt x="358" y="1459"/>
                  </a:lnTo>
                  <a:lnTo>
                    <a:pt x="363" y="1460"/>
                  </a:lnTo>
                  <a:lnTo>
                    <a:pt x="368" y="1462"/>
                  </a:lnTo>
                  <a:lnTo>
                    <a:pt x="370" y="1466"/>
                  </a:lnTo>
                  <a:lnTo>
                    <a:pt x="371" y="1471"/>
                  </a:lnTo>
                  <a:lnTo>
                    <a:pt x="370" y="1483"/>
                  </a:lnTo>
                  <a:lnTo>
                    <a:pt x="368" y="1498"/>
                  </a:lnTo>
                  <a:lnTo>
                    <a:pt x="364" y="1514"/>
                  </a:lnTo>
                  <a:lnTo>
                    <a:pt x="361" y="1529"/>
                  </a:lnTo>
                  <a:lnTo>
                    <a:pt x="359" y="1535"/>
                  </a:lnTo>
                  <a:lnTo>
                    <a:pt x="361" y="1540"/>
                  </a:lnTo>
                  <a:lnTo>
                    <a:pt x="362" y="1546"/>
                  </a:lnTo>
                  <a:lnTo>
                    <a:pt x="364" y="1550"/>
                  </a:lnTo>
                  <a:lnTo>
                    <a:pt x="370" y="1556"/>
                  </a:lnTo>
                  <a:lnTo>
                    <a:pt x="371" y="1556"/>
                  </a:lnTo>
                  <a:lnTo>
                    <a:pt x="370" y="1558"/>
                  </a:lnTo>
                  <a:lnTo>
                    <a:pt x="368" y="1563"/>
                  </a:lnTo>
                  <a:lnTo>
                    <a:pt x="365" y="1571"/>
                  </a:lnTo>
                  <a:lnTo>
                    <a:pt x="363" y="1585"/>
                  </a:lnTo>
                  <a:lnTo>
                    <a:pt x="363" y="1598"/>
                  </a:lnTo>
                  <a:lnTo>
                    <a:pt x="363" y="1611"/>
                  </a:lnTo>
                  <a:lnTo>
                    <a:pt x="376" y="1625"/>
                  </a:lnTo>
                  <a:lnTo>
                    <a:pt x="389" y="1640"/>
                  </a:lnTo>
                  <a:lnTo>
                    <a:pt x="387" y="1650"/>
                  </a:lnTo>
                  <a:lnTo>
                    <a:pt x="389" y="1660"/>
                  </a:lnTo>
                  <a:lnTo>
                    <a:pt x="389" y="1669"/>
                  </a:lnTo>
                  <a:lnTo>
                    <a:pt x="391" y="1678"/>
                  </a:lnTo>
                  <a:lnTo>
                    <a:pt x="395" y="1697"/>
                  </a:lnTo>
                  <a:lnTo>
                    <a:pt x="399" y="1714"/>
                  </a:lnTo>
                  <a:lnTo>
                    <a:pt x="403" y="1729"/>
                  </a:lnTo>
                  <a:lnTo>
                    <a:pt x="406" y="1743"/>
                  </a:lnTo>
                  <a:lnTo>
                    <a:pt x="406" y="1749"/>
                  </a:lnTo>
                  <a:lnTo>
                    <a:pt x="406" y="1755"/>
                  </a:lnTo>
                  <a:lnTo>
                    <a:pt x="405" y="1760"/>
                  </a:lnTo>
                  <a:lnTo>
                    <a:pt x="404" y="1765"/>
                  </a:lnTo>
                  <a:lnTo>
                    <a:pt x="400" y="1767"/>
                  </a:lnTo>
                  <a:lnTo>
                    <a:pt x="396" y="1770"/>
                  </a:lnTo>
                  <a:lnTo>
                    <a:pt x="390" y="1770"/>
                  </a:lnTo>
                  <a:lnTo>
                    <a:pt x="384" y="1770"/>
                  </a:lnTo>
                  <a:lnTo>
                    <a:pt x="370" y="1766"/>
                  </a:lnTo>
                  <a:lnTo>
                    <a:pt x="359" y="1765"/>
                  </a:lnTo>
                  <a:lnTo>
                    <a:pt x="357" y="1764"/>
                  </a:lnTo>
                  <a:lnTo>
                    <a:pt x="356" y="1762"/>
                  </a:lnTo>
                  <a:lnTo>
                    <a:pt x="355" y="1759"/>
                  </a:lnTo>
                  <a:lnTo>
                    <a:pt x="354" y="1756"/>
                  </a:lnTo>
                  <a:lnTo>
                    <a:pt x="352" y="1746"/>
                  </a:lnTo>
                  <a:lnTo>
                    <a:pt x="352" y="1736"/>
                  </a:lnTo>
                  <a:lnTo>
                    <a:pt x="352" y="1723"/>
                  </a:lnTo>
                  <a:lnTo>
                    <a:pt x="352" y="1710"/>
                  </a:lnTo>
                  <a:lnTo>
                    <a:pt x="352" y="1697"/>
                  </a:lnTo>
                  <a:lnTo>
                    <a:pt x="350" y="1686"/>
                  </a:lnTo>
                  <a:lnTo>
                    <a:pt x="348" y="1676"/>
                  </a:lnTo>
                  <a:lnTo>
                    <a:pt x="343" y="1667"/>
                  </a:lnTo>
                  <a:lnTo>
                    <a:pt x="338" y="1661"/>
                  </a:lnTo>
                  <a:lnTo>
                    <a:pt x="333" y="1655"/>
                  </a:lnTo>
                  <a:lnTo>
                    <a:pt x="328" y="1652"/>
                  </a:lnTo>
                  <a:lnTo>
                    <a:pt x="322" y="1649"/>
                  </a:lnTo>
                  <a:lnTo>
                    <a:pt x="319" y="1648"/>
                  </a:lnTo>
                  <a:lnTo>
                    <a:pt x="316" y="1648"/>
                  </a:lnTo>
                  <a:lnTo>
                    <a:pt x="315" y="1648"/>
                  </a:lnTo>
                  <a:lnTo>
                    <a:pt x="313" y="1648"/>
                  </a:lnTo>
                  <a:lnTo>
                    <a:pt x="311" y="1646"/>
                  </a:lnTo>
                  <a:lnTo>
                    <a:pt x="310" y="1643"/>
                  </a:lnTo>
                  <a:lnTo>
                    <a:pt x="308" y="1636"/>
                  </a:lnTo>
                  <a:lnTo>
                    <a:pt x="307" y="1628"/>
                  </a:lnTo>
                  <a:lnTo>
                    <a:pt x="307" y="1616"/>
                  </a:lnTo>
                  <a:lnTo>
                    <a:pt x="308" y="1605"/>
                  </a:lnTo>
                  <a:lnTo>
                    <a:pt x="311" y="1592"/>
                  </a:lnTo>
                  <a:lnTo>
                    <a:pt x="317" y="1580"/>
                  </a:lnTo>
                  <a:lnTo>
                    <a:pt x="333" y="1559"/>
                  </a:lnTo>
                  <a:lnTo>
                    <a:pt x="336" y="1552"/>
                  </a:lnTo>
                  <a:lnTo>
                    <a:pt x="331" y="1550"/>
                  </a:lnTo>
                  <a:lnTo>
                    <a:pt x="327" y="1547"/>
                  </a:lnTo>
                  <a:lnTo>
                    <a:pt x="323" y="1544"/>
                  </a:lnTo>
                  <a:lnTo>
                    <a:pt x="321" y="1539"/>
                  </a:lnTo>
                  <a:lnTo>
                    <a:pt x="320" y="1532"/>
                  </a:lnTo>
                  <a:lnTo>
                    <a:pt x="319" y="1524"/>
                  </a:lnTo>
                  <a:lnTo>
                    <a:pt x="317" y="1514"/>
                  </a:lnTo>
                  <a:lnTo>
                    <a:pt x="316" y="1502"/>
                  </a:lnTo>
                  <a:close/>
                  <a:moveTo>
                    <a:pt x="541" y="1449"/>
                  </a:moveTo>
                  <a:lnTo>
                    <a:pt x="548" y="1446"/>
                  </a:lnTo>
                  <a:lnTo>
                    <a:pt x="554" y="1440"/>
                  </a:lnTo>
                  <a:lnTo>
                    <a:pt x="559" y="1433"/>
                  </a:lnTo>
                  <a:lnTo>
                    <a:pt x="564" y="1426"/>
                  </a:lnTo>
                  <a:lnTo>
                    <a:pt x="569" y="1419"/>
                  </a:lnTo>
                  <a:lnTo>
                    <a:pt x="573" y="1413"/>
                  </a:lnTo>
                  <a:lnTo>
                    <a:pt x="577" y="1408"/>
                  </a:lnTo>
                  <a:lnTo>
                    <a:pt x="582" y="1405"/>
                  </a:lnTo>
                  <a:lnTo>
                    <a:pt x="594" y="1404"/>
                  </a:lnTo>
                  <a:lnTo>
                    <a:pt x="603" y="1404"/>
                  </a:lnTo>
                  <a:lnTo>
                    <a:pt x="609" y="1405"/>
                  </a:lnTo>
                  <a:lnTo>
                    <a:pt x="614" y="1406"/>
                  </a:lnTo>
                  <a:lnTo>
                    <a:pt x="620" y="1407"/>
                  </a:lnTo>
                  <a:lnTo>
                    <a:pt x="624" y="1408"/>
                  </a:lnTo>
                  <a:lnTo>
                    <a:pt x="626" y="1409"/>
                  </a:lnTo>
                  <a:lnTo>
                    <a:pt x="628" y="1412"/>
                  </a:lnTo>
                  <a:lnTo>
                    <a:pt x="627" y="1418"/>
                  </a:lnTo>
                  <a:lnTo>
                    <a:pt x="624" y="1425"/>
                  </a:lnTo>
                  <a:lnTo>
                    <a:pt x="620" y="1433"/>
                  </a:lnTo>
                  <a:lnTo>
                    <a:pt x="618" y="1441"/>
                  </a:lnTo>
                  <a:lnTo>
                    <a:pt x="617" y="1445"/>
                  </a:lnTo>
                  <a:lnTo>
                    <a:pt x="617" y="1449"/>
                  </a:lnTo>
                  <a:lnTo>
                    <a:pt x="618" y="1453"/>
                  </a:lnTo>
                  <a:lnTo>
                    <a:pt x="620" y="1456"/>
                  </a:lnTo>
                  <a:lnTo>
                    <a:pt x="623" y="1459"/>
                  </a:lnTo>
                  <a:lnTo>
                    <a:pt x="624" y="1462"/>
                  </a:lnTo>
                  <a:lnTo>
                    <a:pt x="625" y="1464"/>
                  </a:lnTo>
                  <a:lnTo>
                    <a:pt x="625" y="1468"/>
                  </a:lnTo>
                  <a:lnTo>
                    <a:pt x="624" y="1475"/>
                  </a:lnTo>
                  <a:lnTo>
                    <a:pt x="623" y="1483"/>
                  </a:lnTo>
                  <a:lnTo>
                    <a:pt x="619" y="1493"/>
                  </a:lnTo>
                  <a:lnTo>
                    <a:pt x="616" y="1503"/>
                  </a:lnTo>
                  <a:lnTo>
                    <a:pt x="612" y="1517"/>
                  </a:lnTo>
                  <a:lnTo>
                    <a:pt x="610" y="1532"/>
                  </a:lnTo>
                  <a:lnTo>
                    <a:pt x="606" y="1558"/>
                  </a:lnTo>
                  <a:lnTo>
                    <a:pt x="603" y="1584"/>
                  </a:lnTo>
                  <a:lnTo>
                    <a:pt x="598" y="1611"/>
                  </a:lnTo>
                  <a:lnTo>
                    <a:pt x="593" y="1635"/>
                  </a:lnTo>
                  <a:lnTo>
                    <a:pt x="590" y="1646"/>
                  </a:lnTo>
                  <a:lnTo>
                    <a:pt x="585" y="1655"/>
                  </a:lnTo>
                  <a:lnTo>
                    <a:pt x="580" y="1664"/>
                  </a:lnTo>
                  <a:lnTo>
                    <a:pt x="576" y="1671"/>
                  </a:lnTo>
                  <a:lnTo>
                    <a:pt x="570" y="1677"/>
                  </a:lnTo>
                  <a:lnTo>
                    <a:pt x="563" y="1681"/>
                  </a:lnTo>
                  <a:lnTo>
                    <a:pt x="556" y="1683"/>
                  </a:lnTo>
                  <a:lnTo>
                    <a:pt x="548" y="1683"/>
                  </a:lnTo>
                  <a:lnTo>
                    <a:pt x="543" y="1682"/>
                  </a:lnTo>
                  <a:lnTo>
                    <a:pt x="540" y="1678"/>
                  </a:lnTo>
                  <a:lnTo>
                    <a:pt x="537" y="1674"/>
                  </a:lnTo>
                  <a:lnTo>
                    <a:pt x="535" y="1668"/>
                  </a:lnTo>
                  <a:lnTo>
                    <a:pt x="534" y="1655"/>
                  </a:lnTo>
                  <a:lnTo>
                    <a:pt x="534" y="1641"/>
                  </a:lnTo>
                  <a:lnTo>
                    <a:pt x="534" y="1626"/>
                  </a:lnTo>
                  <a:lnTo>
                    <a:pt x="535" y="1614"/>
                  </a:lnTo>
                  <a:lnTo>
                    <a:pt x="535" y="1609"/>
                  </a:lnTo>
                  <a:lnTo>
                    <a:pt x="534" y="1607"/>
                  </a:lnTo>
                  <a:lnTo>
                    <a:pt x="533" y="1605"/>
                  </a:lnTo>
                  <a:lnTo>
                    <a:pt x="531" y="1605"/>
                  </a:lnTo>
                  <a:lnTo>
                    <a:pt x="529" y="1605"/>
                  </a:lnTo>
                  <a:lnTo>
                    <a:pt x="528" y="1604"/>
                  </a:lnTo>
                  <a:lnTo>
                    <a:pt x="527" y="1600"/>
                  </a:lnTo>
                  <a:lnTo>
                    <a:pt x="527" y="1594"/>
                  </a:lnTo>
                  <a:lnTo>
                    <a:pt x="528" y="1580"/>
                  </a:lnTo>
                  <a:lnTo>
                    <a:pt x="530" y="1565"/>
                  </a:lnTo>
                  <a:lnTo>
                    <a:pt x="533" y="1547"/>
                  </a:lnTo>
                  <a:lnTo>
                    <a:pt x="534" y="1533"/>
                  </a:lnTo>
                  <a:lnTo>
                    <a:pt x="534" y="1526"/>
                  </a:lnTo>
                  <a:lnTo>
                    <a:pt x="534" y="1522"/>
                  </a:lnTo>
                  <a:lnTo>
                    <a:pt x="534" y="1519"/>
                  </a:lnTo>
                  <a:lnTo>
                    <a:pt x="533" y="1518"/>
                  </a:lnTo>
                  <a:lnTo>
                    <a:pt x="529" y="1517"/>
                  </a:lnTo>
                  <a:lnTo>
                    <a:pt x="528" y="1516"/>
                  </a:lnTo>
                  <a:lnTo>
                    <a:pt x="527" y="1514"/>
                  </a:lnTo>
                  <a:lnTo>
                    <a:pt x="527" y="1511"/>
                  </a:lnTo>
                  <a:lnTo>
                    <a:pt x="528" y="1504"/>
                  </a:lnTo>
                  <a:lnTo>
                    <a:pt x="531" y="1496"/>
                  </a:lnTo>
                  <a:lnTo>
                    <a:pt x="535" y="1487"/>
                  </a:lnTo>
                  <a:lnTo>
                    <a:pt x="538" y="1475"/>
                  </a:lnTo>
                  <a:lnTo>
                    <a:pt x="541" y="1462"/>
                  </a:lnTo>
                  <a:lnTo>
                    <a:pt x="541" y="1449"/>
                  </a:lnTo>
                  <a:close/>
                  <a:moveTo>
                    <a:pt x="253" y="1145"/>
                  </a:moveTo>
                  <a:lnTo>
                    <a:pt x="260" y="1130"/>
                  </a:lnTo>
                  <a:lnTo>
                    <a:pt x="266" y="1115"/>
                  </a:lnTo>
                  <a:lnTo>
                    <a:pt x="276" y="1111"/>
                  </a:lnTo>
                  <a:lnTo>
                    <a:pt x="287" y="1109"/>
                  </a:lnTo>
                  <a:lnTo>
                    <a:pt x="297" y="1108"/>
                  </a:lnTo>
                  <a:lnTo>
                    <a:pt x="307" y="1109"/>
                  </a:lnTo>
                  <a:lnTo>
                    <a:pt x="324" y="1111"/>
                  </a:lnTo>
                  <a:lnTo>
                    <a:pt x="336" y="1114"/>
                  </a:lnTo>
                  <a:lnTo>
                    <a:pt x="342" y="1115"/>
                  </a:lnTo>
                  <a:lnTo>
                    <a:pt x="345" y="1115"/>
                  </a:lnTo>
                  <a:lnTo>
                    <a:pt x="349" y="1117"/>
                  </a:lnTo>
                  <a:lnTo>
                    <a:pt x="350" y="1118"/>
                  </a:lnTo>
                  <a:lnTo>
                    <a:pt x="350" y="1123"/>
                  </a:lnTo>
                  <a:lnTo>
                    <a:pt x="347" y="1128"/>
                  </a:lnTo>
                  <a:lnTo>
                    <a:pt x="343" y="1133"/>
                  </a:lnTo>
                  <a:lnTo>
                    <a:pt x="341" y="1140"/>
                  </a:lnTo>
                  <a:lnTo>
                    <a:pt x="341" y="1144"/>
                  </a:lnTo>
                  <a:lnTo>
                    <a:pt x="341" y="1147"/>
                  </a:lnTo>
                  <a:lnTo>
                    <a:pt x="342" y="1151"/>
                  </a:lnTo>
                  <a:lnTo>
                    <a:pt x="344" y="1154"/>
                  </a:lnTo>
                  <a:lnTo>
                    <a:pt x="345" y="1161"/>
                  </a:lnTo>
                  <a:lnTo>
                    <a:pt x="348" y="1179"/>
                  </a:lnTo>
                  <a:lnTo>
                    <a:pt x="350" y="1201"/>
                  </a:lnTo>
                  <a:lnTo>
                    <a:pt x="352" y="1225"/>
                  </a:lnTo>
                  <a:lnTo>
                    <a:pt x="352" y="1241"/>
                  </a:lnTo>
                  <a:lnTo>
                    <a:pt x="351" y="1254"/>
                  </a:lnTo>
                  <a:lnTo>
                    <a:pt x="351" y="1259"/>
                  </a:lnTo>
                  <a:lnTo>
                    <a:pt x="352" y="1262"/>
                  </a:lnTo>
                  <a:lnTo>
                    <a:pt x="354" y="1264"/>
                  </a:lnTo>
                  <a:lnTo>
                    <a:pt x="355" y="1264"/>
                  </a:lnTo>
                  <a:lnTo>
                    <a:pt x="359" y="1263"/>
                  </a:lnTo>
                  <a:lnTo>
                    <a:pt x="363" y="1263"/>
                  </a:lnTo>
                  <a:lnTo>
                    <a:pt x="366" y="1263"/>
                  </a:lnTo>
                  <a:lnTo>
                    <a:pt x="369" y="1264"/>
                  </a:lnTo>
                  <a:lnTo>
                    <a:pt x="372" y="1268"/>
                  </a:lnTo>
                  <a:lnTo>
                    <a:pt x="376" y="1271"/>
                  </a:lnTo>
                  <a:lnTo>
                    <a:pt x="378" y="1283"/>
                  </a:lnTo>
                  <a:lnTo>
                    <a:pt x="378" y="1294"/>
                  </a:lnTo>
                  <a:lnTo>
                    <a:pt x="378" y="1296"/>
                  </a:lnTo>
                  <a:lnTo>
                    <a:pt x="377" y="1298"/>
                  </a:lnTo>
                  <a:lnTo>
                    <a:pt x="376" y="1301"/>
                  </a:lnTo>
                  <a:lnTo>
                    <a:pt x="375" y="1302"/>
                  </a:lnTo>
                  <a:lnTo>
                    <a:pt x="370" y="1304"/>
                  </a:lnTo>
                  <a:lnTo>
                    <a:pt x="365" y="1305"/>
                  </a:lnTo>
                  <a:lnTo>
                    <a:pt x="361" y="1307"/>
                  </a:lnTo>
                  <a:lnTo>
                    <a:pt x="357" y="1308"/>
                  </a:lnTo>
                  <a:lnTo>
                    <a:pt x="355" y="1309"/>
                  </a:lnTo>
                  <a:lnTo>
                    <a:pt x="354" y="1311"/>
                  </a:lnTo>
                  <a:lnTo>
                    <a:pt x="354" y="1312"/>
                  </a:lnTo>
                  <a:lnTo>
                    <a:pt x="352" y="1316"/>
                  </a:lnTo>
                  <a:lnTo>
                    <a:pt x="352" y="1330"/>
                  </a:lnTo>
                  <a:lnTo>
                    <a:pt x="352" y="1344"/>
                  </a:lnTo>
                  <a:lnTo>
                    <a:pt x="351" y="1356"/>
                  </a:lnTo>
                  <a:lnTo>
                    <a:pt x="351" y="1367"/>
                  </a:lnTo>
                  <a:lnTo>
                    <a:pt x="349" y="1372"/>
                  </a:lnTo>
                  <a:lnTo>
                    <a:pt x="345" y="1376"/>
                  </a:lnTo>
                  <a:lnTo>
                    <a:pt x="341" y="1379"/>
                  </a:lnTo>
                  <a:lnTo>
                    <a:pt x="336" y="1383"/>
                  </a:lnTo>
                  <a:lnTo>
                    <a:pt x="330" y="1384"/>
                  </a:lnTo>
                  <a:lnTo>
                    <a:pt x="327" y="1383"/>
                  </a:lnTo>
                  <a:lnTo>
                    <a:pt x="326" y="1383"/>
                  </a:lnTo>
                  <a:lnTo>
                    <a:pt x="324" y="1380"/>
                  </a:lnTo>
                  <a:lnTo>
                    <a:pt x="324" y="1379"/>
                  </a:lnTo>
                  <a:lnTo>
                    <a:pt x="326" y="1376"/>
                  </a:lnTo>
                  <a:lnTo>
                    <a:pt x="327" y="1356"/>
                  </a:lnTo>
                  <a:lnTo>
                    <a:pt x="328" y="1324"/>
                  </a:lnTo>
                  <a:lnTo>
                    <a:pt x="327" y="1310"/>
                  </a:lnTo>
                  <a:lnTo>
                    <a:pt x="324" y="1300"/>
                  </a:lnTo>
                  <a:lnTo>
                    <a:pt x="322" y="1296"/>
                  </a:lnTo>
                  <a:lnTo>
                    <a:pt x="320" y="1296"/>
                  </a:lnTo>
                  <a:lnTo>
                    <a:pt x="317" y="1297"/>
                  </a:lnTo>
                  <a:lnTo>
                    <a:pt x="315" y="1301"/>
                  </a:lnTo>
                  <a:lnTo>
                    <a:pt x="311" y="1304"/>
                  </a:lnTo>
                  <a:lnTo>
                    <a:pt x="308" y="1308"/>
                  </a:lnTo>
                  <a:lnTo>
                    <a:pt x="306" y="1309"/>
                  </a:lnTo>
                  <a:lnTo>
                    <a:pt x="302" y="1310"/>
                  </a:lnTo>
                  <a:lnTo>
                    <a:pt x="297" y="1312"/>
                  </a:lnTo>
                  <a:lnTo>
                    <a:pt x="293" y="1315"/>
                  </a:lnTo>
                  <a:lnTo>
                    <a:pt x="290" y="1316"/>
                  </a:lnTo>
                  <a:lnTo>
                    <a:pt x="289" y="1316"/>
                  </a:lnTo>
                  <a:lnTo>
                    <a:pt x="288" y="1314"/>
                  </a:lnTo>
                  <a:lnTo>
                    <a:pt x="287" y="1310"/>
                  </a:lnTo>
                  <a:lnTo>
                    <a:pt x="285" y="1300"/>
                  </a:lnTo>
                  <a:lnTo>
                    <a:pt x="283" y="1288"/>
                  </a:lnTo>
                  <a:lnTo>
                    <a:pt x="282" y="1274"/>
                  </a:lnTo>
                  <a:lnTo>
                    <a:pt x="281" y="1263"/>
                  </a:lnTo>
                  <a:lnTo>
                    <a:pt x="281" y="1259"/>
                  </a:lnTo>
                  <a:lnTo>
                    <a:pt x="280" y="1255"/>
                  </a:lnTo>
                  <a:lnTo>
                    <a:pt x="279" y="1253"/>
                  </a:lnTo>
                  <a:lnTo>
                    <a:pt x="276" y="1253"/>
                  </a:lnTo>
                  <a:lnTo>
                    <a:pt x="274" y="1254"/>
                  </a:lnTo>
                  <a:lnTo>
                    <a:pt x="272" y="1254"/>
                  </a:lnTo>
                  <a:lnTo>
                    <a:pt x="269" y="1253"/>
                  </a:lnTo>
                  <a:lnTo>
                    <a:pt x="268" y="1250"/>
                  </a:lnTo>
                  <a:lnTo>
                    <a:pt x="266" y="1243"/>
                  </a:lnTo>
                  <a:lnTo>
                    <a:pt x="264" y="1235"/>
                  </a:lnTo>
                  <a:lnTo>
                    <a:pt x="261" y="1227"/>
                  </a:lnTo>
                  <a:lnTo>
                    <a:pt x="260" y="1219"/>
                  </a:lnTo>
                  <a:lnTo>
                    <a:pt x="259" y="1215"/>
                  </a:lnTo>
                  <a:lnTo>
                    <a:pt x="258" y="1213"/>
                  </a:lnTo>
                  <a:lnTo>
                    <a:pt x="255" y="1211"/>
                  </a:lnTo>
                  <a:lnTo>
                    <a:pt x="254" y="1209"/>
                  </a:lnTo>
                  <a:lnTo>
                    <a:pt x="251" y="1208"/>
                  </a:lnTo>
                  <a:lnTo>
                    <a:pt x="250" y="1206"/>
                  </a:lnTo>
                  <a:lnTo>
                    <a:pt x="247" y="1204"/>
                  </a:lnTo>
                  <a:lnTo>
                    <a:pt x="246" y="1200"/>
                  </a:lnTo>
                  <a:lnTo>
                    <a:pt x="245" y="1192"/>
                  </a:lnTo>
                  <a:lnTo>
                    <a:pt x="245" y="1183"/>
                  </a:lnTo>
                  <a:lnTo>
                    <a:pt x="246" y="1172"/>
                  </a:lnTo>
                  <a:lnTo>
                    <a:pt x="248" y="1161"/>
                  </a:lnTo>
                  <a:lnTo>
                    <a:pt x="251" y="1153"/>
                  </a:lnTo>
                  <a:lnTo>
                    <a:pt x="253" y="1145"/>
                  </a:lnTo>
                  <a:close/>
                  <a:moveTo>
                    <a:pt x="582" y="1098"/>
                  </a:moveTo>
                  <a:lnTo>
                    <a:pt x="598" y="1091"/>
                  </a:lnTo>
                  <a:lnTo>
                    <a:pt x="610" y="1089"/>
                  </a:lnTo>
                  <a:lnTo>
                    <a:pt x="618" y="1088"/>
                  </a:lnTo>
                  <a:lnTo>
                    <a:pt x="623" y="1088"/>
                  </a:lnTo>
                  <a:lnTo>
                    <a:pt x="630" y="1091"/>
                  </a:lnTo>
                  <a:lnTo>
                    <a:pt x="638" y="1095"/>
                  </a:lnTo>
                  <a:lnTo>
                    <a:pt x="644" y="1096"/>
                  </a:lnTo>
                  <a:lnTo>
                    <a:pt x="647" y="1096"/>
                  </a:lnTo>
                  <a:lnTo>
                    <a:pt x="651" y="1097"/>
                  </a:lnTo>
                  <a:lnTo>
                    <a:pt x="652" y="1099"/>
                  </a:lnTo>
                  <a:lnTo>
                    <a:pt x="652" y="1103"/>
                  </a:lnTo>
                  <a:lnTo>
                    <a:pt x="651" y="1107"/>
                  </a:lnTo>
                  <a:lnTo>
                    <a:pt x="647" y="1112"/>
                  </a:lnTo>
                  <a:lnTo>
                    <a:pt x="645" y="1118"/>
                  </a:lnTo>
                  <a:lnTo>
                    <a:pt x="645" y="1121"/>
                  </a:lnTo>
                  <a:lnTo>
                    <a:pt x="645" y="1124"/>
                  </a:lnTo>
                  <a:lnTo>
                    <a:pt x="646" y="1129"/>
                  </a:lnTo>
                  <a:lnTo>
                    <a:pt x="648" y="1132"/>
                  </a:lnTo>
                  <a:lnTo>
                    <a:pt x="658" y="1133"/>
                  </a:lnTo>
                  <a:lnTo>
                    <a:pt x="678" y="1138"/>
                  </a:lnTo>
                  <a:lnTo>
                    <a:pt x="689" y="1143"/>
                  </a:lnTo>
                  <a:lnTo>
                    <a:pt x="701" y="1147"/>
                  </a:lnTo>
                  <a:lnTo>
                    <a:pt x="707" y="1152"/>
                  </a:lnTo>
                  <a:lnTo>
                    <a:pt x="713" y="1156"/>
                  </a:lnTo>
                  <a:lnTo>
                    <a:pt x="717" y="1160"/>
                  </a:lnTo>
                  <a:lnTo>
                    <a:pt x="721" y="1166"/>
                  </a:lnTo>
                  <a:lnTo>
                    <a:pt x="723" y="1172"/>
                  </a:lnTo>
                  <a:lnTo>
                    <a:pt x="724" y="1179"/>
                  </a:lnTo>
                  <a:lnTo>
                    <a:pt x="725" y="1187"/>
                  </a:lnTo>
                  <a:lnTo>
                    <a:pt x="724" y="1197"/>
                  </a:lnTo>
                  <a:lnTo>
                    <a:pt x="723" y="1215"/>
                  </a:lnTo>
                  <a:lnTo>
                    <a:pt x="721" y="1230"/>
                  </a:lnTo>
                  <a:lnTo>
                    <a:pt x="718" y="1238"/>
                  </a:lnTo>
                  <a:lnTo>
                    <a:pt x="716" y="1246"/>
                  </a:lnTo>
                  <a:lnTo>
                    <a:pt x="710" y="1254"/>
                  </a:lnTo>
                  <a:lnTo>
                    <a:pt x="704" y="1263"/>
                  </a:lnTo>
                  <a:lnTo>
                    <a:pt x="689" y="1282"/>
                  </a:lnTo>
                  <a:lnTo>
                    <a:pt x="673" y="1302"/>
                  </a:lnTo>
                  <a:lnTo>
                    <a:pt x="639" y="1337"/>
                  </a:lnTo>
                  <a:lnTo>
                    <a:pt x="619" y="1358"/>
                  </a:lnTo>
                  <a:lnTo>
                    <a:pt x="616" y="1360"/>
                  </a:lnTo>
                  <a:lnTo>
                    <a:pt x="613" y="1360"/>
                  </a:lnTo>
                  <a:lnTo>
                    <a:pt x="610" y="1358"/>
                  </a:lnTo>
                  <a:lnTo>
                    <a:pt x="606" y="1354"/>
                  </a:lnTo>
                  <a:lnTo>
                    <a:pt x="599" y="1343"/>
                  </a:lnTo>
                  <a:lnTo>
                    <a:pt x="592" y="1326"/>
                  </a:lnTo>
                  <a:lnTo>
                    <a:pt x="587" y="1318"/>
                  </a:lnTo>
                  <a:lnTo>
                    <a:pt x="582" y="1311"/>
                  </a:lnTo>
                  <a:lnTo>
                    <a:pt x="577" y="1303"/>
                  </a:lnTo>
                  <a:lnTo>
                    <a:pt x="571" y="1297"/>
                  </a:lnTo>
                  <a:lnTo>
                    <a:pt x="564" y="1291"/>
                  </a:lnTo>
                  <a:lnTo>
                    <a:pt x="557" y="1288"/>
                  </a:lnTo>
                  <a:lnTo>
                    <a:pt x="549" y="1285"/>
                  </a:lnTo>
                  <a:lnTo>
                    <a:pt x="540" y="1287"/>
                  </a:lnTo>
                  <a:lnTo>
                    <a:pt x="537" y="1287"/>
                  </a:lnTo>
                  <a:lnTo>
                    <a:pt x="535" y="1284"/>
                  </a:lnTo>
                  <a:lnTo>
                    <a:pt x="535" y="1282"/>
                  </a:lnTo>
                  <a:lnTo>
                    <a:pt x="534" y="1277"/>
                  </a:lnTo>
                  <a:lnTo>
                    <a:pt x="536" y="1267"/>
                  </a:lnTo>
                  <a:lnTo>
                    <a:pt x="538" y="1255"/>
                  </a:lnTo>
                  <a:lnTo>
                    <a:pt x="542" y="1243"/>
                  </a:lnTo>
                  <a:lnTo>
                    <a:pt x="544" y="1233"/>
                  </a:lnTo>
                  <a:lnTo>
                    <a:pt x="545" y="1228"/>
                  </a:lnTo>
                  <a:lnTo>
                    <a:pt x="545" y="1225"/>
                  </a:lnTo>
                  <a:lnTo>
                    <a:pt x="544" y="1222"/>
                  </a:lnTo>
                  <a:lnTo>
                    <a:pt x="543" y="1222"/>
                  </a:lnTo>
                  <a:lnTo>
                    <a:pt x="542" y="1221"/>
                  </a:lnTo>
                  <a:lnTo>
                    <a:pt x="542" y="1219"/>
                  </a:lnTo>
                  <a:lnTo>
                    <a:pt x="542" y="1216"/>
                  </a:lnTo>
                  <a:lnTo>
                    <a:pt x="543" y="1213"/>
                  </a:lnTo>
                  <a:lnTo>
                    <a:pt x="545" y="1202"/>
                  </a:lnTo>
                  <a:lnTo>
                    <a:pt x="550" y="1191"/>
                  </a:lnTo>
                  <a:lnTo>
                    <a:pt x="555" y="1180"/>
                  </a:lnTo>
                  <a:lnTo>
                    <a:pt x="558" y="1170"/>
                  </a:lnTo>
                  <a:lnTo>
                    <a:pt x="561" y="1161"/>
                  </a:lnTo>
                  <a:lnTo>
                    <a:pt x="559" y="1158"/>
                  </a:lnTo>
                  <a:lnTo>
                    <a:pt x="558" y="1156"/>
                  </a:lnTo>
                  <a:lnTo>
                    <a:pt x="557" y="1153"/>
                  </a:lnTo>
                  <a:lnTo>
                    <a:pt x="557" y="1151"/>
                  </a:lnTo>
                  <a:lnTo>
                    <a:pt x="557" y="1147"/>
                  </a:lnTo>
                  <a:lnTo>
                    <a:pt x="559" y="1140"/>
                  </a:lnTo>
                  <a:lnTo>
                    <a:pt x="564" y="1131"/>
                  </a:lnTo>
                  <a:lnTo>
                    <a:pt x="573" y="1114"/>
                  </a:lnTo>
                  <a:lnTo>
                    <a:pt x="582" y="1098"/>
                  </a:lnTo>
                  <a:close/>
                  <a:moveTo>
                    <a:pt x="386" y="1135"/>
                  </a:moveTo>
                  <a:lnTo>
                    <a:pt x="404" y="1126"/>
                  </a:lnTo>
                  <a:lnTo>
                    <a:pt x="419" y="1122"/>
                  </a:lnTo>
                  <a:lnTo>
                    <a:pt x="433" y="1118"/>
                  </a:lnTo>
                  <a:lnTo>
                    <a:pt x="444" y="1115"/>
                  </a:lnTo>
                  <a:lnTo>
                    <a:pt x="462" y="1114"/>
                  </a:lnTo>
                  <a:lnTo>
                    <a:pt x="476" y="1114"/>
                  </a:lnTo>
                  <a:lnTo>
                    <a:pt x="482" y="1115"/>
                  </a:lnTo>
                  <a:lnTo>
                    <a:pt x="486" y="1115"/>
                  </a:lnTo>
                  <a:lnTo>
                    <a:pt x="488" y="1117"/>
                  </a:lnTo>
                  <a:lnTo>
                    <a:pt x="490" y="1118"/>
                  </a:lnTo>
                  <a:lnTo>
                    <a:pt x="490" y="1123"/>
                  </a:lnTo>
                  <a:lnTo>
                    <a:pt x="487" y="1128"/>
                  </a:lnTo>
                  <a:lnTo>
                    <a:pt x="485" y="1133"/>
                  </a:lnTo>
                  <a:lnTo>
                    <a:pt x="481" y="1140"/>
                  </a:lnTo>
                  <a:lnTo>
                    <a:pt x="481" y="1144"/>
                  </a:lnTo>
                  <a:lnTo>
                    <a:pt x="481" y="1147"/>
                  </a:lnTo>
                  <a:lnTo>
                    <a:pt x="482" y="1151"/>
                  </a:lnTo>
                  <a:lnTo>
                    <a:pt x="483" y="1154"/>
                  </a:lnTo>
                  <a:lnTo>
                    <a:pt x="485" y="1157"/>
                  </a:lnTo>
                  <a:lnTo>
                    <a:pt x="485" y="1159"/>
                  </a:lnTo>
                  <a:lnTo>
                    <a:pt x="485" y="1160"/>
                  </a:lnTo>
                  <a:lnTo>
                    <a:pt x="483" y="1163"/>
                  </a:lnTo>
                  <a:lnTo>
                    <a:pt x="479" y="1165"/>
                  </a:lnTo>
                  <a:lnTo>
                    <a:pt x="472" y="1167"/>
                  </a:lnTo>
                  <a:lnTo>
                    <a:pt x="464" y="1170"/>
                  </a:lnTo>
                  <a:lnTo>
                    <a:pt x="454" y="1171"/>
                  </a:lnTo>
                  <a:lnTo>
                    <a:pt x="444" y="1172"/>
                  </a:lnTo>
                  <a:lnTo>
                    <a:pt x="433" y="1171"/>
                  </a:lnTo>
                  <a:lnTo>
                    <a:pt x="421" y="1171"/>
                  </a:lnTo>
                  <a:lnTo>
                    <a:pt x="412" y="1169"/>
                  </a:lnTo>
                  <a:lnTo>
                    <a:pt x="403" y="1165"/>
                  </a:lnTo>
                  <a:lnTo>
                    <a:pt x="395" y="1161"/>
                  </a:lnTo>
                  <a:lnTo>
                    <a:pt x="391" y="1159"/>
                  </a:lnTo>
                  <a:lnTo>
                    <a:pt x="389" y="1157"/>
                  </a:lnTo>
                  <a:lnTo>
                    <a:pt x="386" y="1153"/>
                  </a:lnTo>
                  <a:lnTo>
                    <a:pt x="385" y="1150"/>
                  </a:lnTo>
                  <a:lnTo>
                    <a:pt x="384" y="1146"/>
                  </a:lnTo>
                  <a:lnTo>
                    <a:pt x="384" y="1143"/>
                  </a:lnTo>
                  <a:lnTo>
                    <a:pt x="384" y="1138"/>
                  </a:lnTo>
                  <a:lnTo>
                    <a:pt x="386" y="1135"/>
                  </a:lnTo>
                  <a:close/>
                  <a:moveTo>
                    <a:pt x="336" y="956"/>
                  </a:moveTo>
                  <a:lnTo>
                    <a:pt x="345" y="952"/>
                  </a:lnTo>
                  <a:lnTo>
                    <a:pt x="351" y="949"/>
                  </a:lnTo>
                  <a:lnTo>
                    <a:pt x="356" y="945"/>
                  </a:lnTo>
                  <a:lnTo>
                    <a:pt x="359" y="943"/>
                  </a:lnTo>
                  <a:lnTo>
                    <a:pt x="361" y="940"/>
                  </a:lnTo>
                  <a:lnTo>
                    <a:pt x="361" y="938"/>
                  </a:lnTo>
                  <a:lnTo>
                    <a:pt x="361" y="936"/>
                  </a:lnTo>
                  <a:lnTo>
                    <a:pt x="359" y="935"/>
                  </a:lnTo>
                  <a:lnTo>
                    <a:pt x="356" y="932"/>
                  </a:lnTo>
                  <a:lnTo>
                    <a:pt x="354" y="931"/>
                  </a:lnTo>
                  <a:lnTo>
                    <a:pt x="352" y="930"/>
                  </a:lnTo>
                  <a:lnTo>
                    <a:pt x="356" y="930"/>
                  </a:lnTo>
                  <a:lnTo>
                    <a:pt x="359" y="931"/>
                  </a:lnTo>
                  <a:lnTo>
                    <a:pt x="363" y="933"/>
                  </a:lnTo>
                  <a:lnTo>
                    <a:pt x="366" y="936"/>
                  </a:lnTo>
                  <a:lnTo>
                    <a:pt x="371" y="939"/>
                  </a:lnTo>
                  <a:lnTo>
                    <a:pt x="378" y="947"/>
                  </a:lnTo>
                  <a:lnTo>
                    <a:pt x="386" y="957"/>
                  </a:lnTo>
                  <a:lnTo>
                    <a:pt x="396" y="968"/>
                  </a:lnTo>
                  <a:lnTo>
                    <a:pt x="406" y="979"/>
                  </a:lnTo>
                  <a:lnTo>
                    <a:pt x="418" y="990"/>
                  </a:lnTo>
                  <a:lnTo>
                    <a:pt x="431" y="998"/>
                  </a:lnTo>
                  <a:lnTo>
                    <a:pt x="433" y="1000"/>
                  </a:lnTo>
                  <a:lnTo>
                    <a:pt x="434" y="1002"/>
                  </a:lnTo>
                  <a:lnTo>
                    <a:pt x="437" y="1006"/>
                  </a:lnTo>
                  <a:lnTo>
                    <a:pt x="438" y="1009"/>
                  </a:lnTo>
                  <a:lnTo>
                    <a:pt x="439" y="1019"/>
                  </a:lnTo>
                  <a:lnTo>
                    <a:pt x="440" y="1029"/>
                  </a:lnTo>
                  <a:lnTo>
                    <a:pt x="441" y="1050"/>
                  </a:lnTo>
                  <a:lnTo>
                    <a:pt x="444" y="1066"/>
                  </a:lnTo>
                  <a:lnTo>
                    <a:pt x="445" y="1068"/>
                  </a:lnTo>
                  <a:lnTo>
                    <a:pt x="444" y="1070"/>
                  </a:lnTo>
                  <a:lnTo>
                    <a:pt x="442" y="1074"/>
                  </a:lnTo>
                  <a:lnTo>
                    <a:pt x="441" y="1076"/>
                  </a:lnTo>
                  <a:lnTo>
                    <a:pt x="439" y="1077"/>
                  </a:lnTo>
                  <a:lnTo>
                    <a:pt x="438" y="1078"/>
                  </a:lnTo>
                  <a:lnTo>
                    <a:pt x="437" y="1078"/>
                  </a:lnTo>
                  <a:lnTo>
                    <a:pt x="435" y="1077"/>
                  </a:lnTo>
                  <a:lnTo>
                    <a:pt x="426" y="1054"/>
                  </a:lnTo>
                  <a:lnTo>
                    <a:pt x="417" y="1036"/>
                  </a:lnTo>
                  <a:lnTo>
                    <a:pt x="410" y="1023"/>
                  </a:lnTo>
                  <a:lnTo>
                    <a:pt x="403" y="1014"/>
                  </a:lnTo>
                  <a:lnTo>
                    <a:pt x="397" y="1007"/>
                  </a:lnTo>
                  <a:lnTo>
                    <a:pt x="391" y="1004"/>
                  </a:lnTo>
                  <a:lnTo>
                    <a:pt x="385" y="1002"/>
                  </a:lnTo>
                  <a:lnTo>
                    <a:pt x="380" y="1001"/>
                  </a:lnTo>
                  <a:lnTo>
                    <a:pt x="376" y="1001"/>
                  </a:lnTo>
                  <a:lnTo>
                    <a:pt x="371" y="1001"/>
                  </a:lnTo>
                  <a:lnTo>
                    <a:pt x="366" y="1000"/>
                  </a:lnTo>
                  <a:lnTo>
                    <a:pt x="362" y="998"/>
                  </a:lnTo>
                  <a:lnTo>
                    <a:pt x="356" y="992"/>
                  </a:lnTo>
                  <a:lnTo>
                    <a:pt x="350" y="984"/>
                  </a:lnTo>
                  <a:lnTo>
                    <a:pt x="344" y="972"/>
                  </a:lnTo>
                  <a:lnTo>
                    <a:pt x="336" y="956"/>
                  </a:lnTo>
                  <a:close/>
                  <a:moveTo>
                    <a:pt x="395" y="917"/>
                  </a:moveTo>
                  <a:lnTo>
                    <a:pt x="426" y="904"/>
                  </a:lnTo>
                  <a:lnTo>
                    <a:pt x="447" y="897"/>
                  </a:lnTo>
                  <a:lnTo>
                    <a:pt x="455" y="896"/>
                  </a:lnTo>
                  <a:lnTo>
                    <a:pt x="461" y="895"/>
                  </a:lnTo>
                  <a:lnTo>
                    <a:pt x="467" y="895"/>
                  </a:lnTo>
                  <a:lnTo>
                    <a:pt x="473" y="895"/>
                  </a:lnTo>
                  <a:lnTo>
                    <a:pt x="479" y="896"/>
                  </a:lnTo>
                  <a:lnTo>
                    <a:pt x="482" y="897"/>
                  </a:lnTo>
                  <a:lnTo>
                    <a:pt x="485" y="899"/>
                  </a:lnTo>
                  <a:lnTo>
                    <a:pt x="486" y="903"/>
                  </a:lnTo>
                  <a:lnTo>
                    <a:pt x="483" y="910"/>
                  </a:lnTo>
                  <a:lnTo>
                    <a:pt x="480" y="918"/>
                  </a:lnTo>
                  <a:lnTo>
                    <a:pt x="475" y="928"/>
                  </a:lnTo>
                  <a:lnTo>
                    <a:pt x="471" y="937"/>
                  </a:lnTo>
                  <a:lnTo>
                    <a:pt x="469" y="942"/>
                  </a:lnTo>
                  <a:lnTo>
                    <a:pt x="468" y="946"/>
                  </a:lnTo>
                  <a:lnTo>
                    <a:pt x="469" y="951"/>
                  </a:lnTo>
                  <a:lnTo>
                    <a:pt x="472" y="954"/>
                  </a:lnTo>
                  <a:lnTo>
                    <a:pt x="474" y="959"/>
                  </a:lnTo>
                  <a:lnTo>
                    <a:pt x="474" y="963"/>
                  </a:lnTo>
                  <a:lnTo>
                    <a:pt x="473" y="967"/>
                  </a:lnTo>
                  <a:lnTo>
                    <a:pt x="472" y="970"/>
                  </a:lnTo>
                  <a:lnTo>
                    <a:pt x="468" y="973"/>
                  </a:lnTo>
                  <a:lnTo>
                    <a:pt x="464" y="976"/>
                  </a:lnTo>
                  <a:lnTo>
                    <a:pt x="459" y="977"/>
                  </a:lnTo>
                  <a:lnTo>
                    <a:pt x="453" y="977"/>
                  </a:lnTo>
                  <a:lnTo>
                    <a:pt x="446" y="976"/>
                  </a:lnTo>
                  <a:lnTo>
                    <a:pt x="439" y="972"/>
                  </a:lnTo>
                  <a:lnTo>
                    <a:pt x="432" y="968"/>
                  </a:lnTo>
                  <a:lnTo>
                    <a:pt x="424" y="963"/>
                  </a:lnTo>
                  <a:lnTo>
                    <a:pt x="417" y="954"/>
                  </a:lnTo>
                  <a:lnTo>
                    <a:pt x="410" y="944"/>
                  </a:lnTo>
                  <a:lnTo>
                    <a:pt x="402" y="932"/>
                  </a:lnTo>
                  <a:lnTo>
                    <a:pt x="395" y="917"/>
                  </a:lnTo>
                  <a:close/>
                  <a:moveTo>
                    <a:pt x="579" y="806"/>
                  </a:moveTo>
                  <a:lnTo>
                    <a:pt x="600" y="791"/>
                  </a:lnTo>
                  <a:lnTo>
                    <a:pt x="616" y="778"/>
                  </a:lnTo>
                  <a:lnTo>
                    <a:pt x="620" y="773"/>
                  </a:lnTo>
                  <a:lnTo>
                    <a:pt x="626" y="771"/>
                  </a:lnTo>
                  <a:lnTo>
                    <a:pt x="628" y="771"/>
                  </a:lnTo>
                  <a:lnTo>
                    <a:pt x="631" y="771"/>
                  </a:lnTo>
                  <a:lnTo>
                    <a:pt x="634" y="772"/>
                  </a:lnTo>
                  <a:lnTo>
                    <a:pt x="638" y="774"/>
                  </a:lnTo>
                  <a:lnTo>
                    <a:pt x="640" y="786"/>
                  </a:lnTo>
                  <a:lnTo>
                    <a:pt x="646" y="802"/>
                  </a:lnTo>
                  <a:lnTo>
                    <a:pt x="648" y="812"/>
                  </a:lnTo>
                  <a:lnTo>
                    <a:pt x="652" y="821"/>
                  </a:lnTo>
                  <a:lnTo>
                    <a:pt x="653" y="832"/>
                  </a:lnTo>
                  <a:lnTo>
                    <a:pt x="653" y="842"/>
                  </a:lnTo>
                  <a:lnTo>
                    <a:pt x="652" y="874"/>
                  </a:lnTo>
                  <a:lnTo>
                    <a:pt x="649" y="896"/>
                  </a:lnTo>
                  <a:lnTo>
                    <a:pt x="648" y="904"/>
                  </a:lnTo>
                  <a:lnTo>
                    <a:pt x="646" y="911"/>
                  </a:lnTo>
                  <a:lnTo>
                    <a:pt x="645" y="916"/>
                  </a:lnTo>
                  <a:lnTo>
                    <a:pt x="642" y="921"/>
                  </a:lnTo>
                  <a:lnTo>
                    <a:pt x="640" y="923"/>
                  </a:lnTo>
                  <a:lnTo>
                    <a:pt x="638" y="925"/>
                  </a:lnTo>
                  <a:lnTo>
                    <a:pt x="634" y="926"/>
                  </a:lnTo>
                  <a:lnTo>
                    <a:pt x="632" y="928"/>
                  </a:lnTo>
                  <a:lnTo>
                    <a:pt x="625" y="930"/>
                  </a:lnTo>
                  <a:lnTo>
                    <a:pt x="618" y="932"/>
                  </a:lnTo>
                  <a:lnTo>
                    <a:pt x="610" y="936"/>
                  </a:lnTo>
                  <a:lnTo>
                    <a:pt x="604" y="943"/>
                  </a:lnTo>
                  <a:lnTo>
                    <a:pt x="597" y="951"/>
                  </a:lnTo>
                  <a:lnTo>
                    <a:pt x="591" y="959"/>
                  </a:lnTo>
                  <a:lnTo>
                    <a:pt x="585" y="967"/>
                  </a:lnTo>
                  <a:lnTo>
                    <a:pt x="579" y="972"/>
                  </a:lnTo>
                  <a:lnTo>
                    <a:pt x="576" y="973"/>
                  </a:lnTo>
                  <a:lnTo>
                    <a:pt x="572" y="974"/>
                  </a:lnTo>
                  <a:lnTo>
                    <a:pt x="569" y="973"/>
                  </a:lnTo>
                  <a:lnTo>
                    <a:pt x="565" y="972"/>
                  </a:lnTo>
                  <a:lnTo>
                    <a:pt x="563" y="964"/>
                  </a:lnTo>
                  <a:lnTo>
                    <a:pt x="562" y="957"/>
                  </a:lnTo>
                  <a:lnTo>
                    <a:pt x="563" y="951"/>
                  </a:lnTo>
                  <a:lnTo>
                    <a:pt x="564" y="945"/>
                  </a:lnTo>
                  <a:lnTo>
                    <a:pt x="569" y="936"/>
                  </a:lnTo>
                  <a:lnTo>
                    <a:pt x="575" y="924"/>
                  </a:lnTo>
                  <a:lnTo>
                    <a:pt x="577" y="917"/>
                  </a:lnTo>
                  <a:lnTo>
                    <a:pt x="580" y="908"/>
                  </a:lnTo>
                  <a:lnTo>
                    <a:pt x="583" y="897"/>
                  </a:lnTo>
                  <a:lnTo>
                    <a:pt x="584" y="885"/>
                  </a:lnTo>
                  <a:lnTo>
                    <a:pt x="585" y="870"/>
                  </a:lnTo>
                  <a:lnTo>
                    <a:pt x="584" y="852"/>
                  </a:lnTo>
                  <a:lnTo>
                    <a:pt x="583" y="830"/>
                  </a:lnTo>
                  <a:lnTo>
                    <a:pt x="579" y="806"/>
                  </a:lnTo>
                  <a:close/>
                  <a:moveTo>
                    <a:pt x="377" y="622"/>
                  </a:moveTo>
                  <a:lnTo>
                    <a:pt x="384" y="619"/>
                  </a:lnTo>
                  <a:lnTo>
                    <a:pt x="391" y="616"/>
                  </a:lnTo>
                  <a:lnTo>
                    <a:pt x="398" y="615"/>
                  </a:lnTo>
                  <a:lnTo>
                    <a:pt x="405" y="614"/>
                  </a:lnTo>
                  <a:lnTo>
                    <a:pt x="412" y="614"/>
                  </a:lnTo>
                  <a:lnTo>
                    <a:pt x="419" y="615"/>
                  </a:lnTo>
                  <a:lnTo>
                    <a:pt x="426" y="616"/>
                  </a:lnTo>
                  <a:lnTo>
                    <a:pt x="433" y="619"/>
                  </a:lnTo>
                  <a:lnTo>
                    <a:pt x="446" y="625"/>
                  </a:lnTo>
                  <a:lnTo>
                    <a:pt x="458" y="630"/>
                  </a:lnTo>
                  <a:lnTo>
                    <a:pt x="467" y="636"/>
                  </a:lnTo>
                  <a:lnTo>
                    <a:pt x="475" y="641"/>
                  </a:lnTo>
                  <a:lnTo>
                    <a:pt x="476" y="642"/>
                  </a:lnTo>
                  <a:lnTo>
                    <a:pt x="478" y="642"/>
                  </a:lnTo>
                  <a:lnTo>
                    <a:pt x="479" y="640"/>
                  </a:lnTo>
                  <a:lnTo>
                    <a:pt x="480" y="635"/>
                  </a:lnTo>
                  <a:lnTo>
                    <a:pt x="482" y="630"/>
                  </a:lnTo>
                  <a:lnTo>
                    <a:pt x="483" y="626"/>
                  </a:lnTo>
                  <a:lnTo>
                    <a:pt x="486" y="621"/>
                  </a:lnTo>
                  <a:lnTo>
                    <a:pt x="489" y="616"/>
                  </a:lnTo>
                  <a:lnTo>
                    <a:pt x="497" y="608"/>
                  </a:lnTo>
                  <a:lnTo>
                    <a:pt x="507" y="602"/>
                  </a:lnTo>
                  <a:lnTo>
                    <a:pt x="515" y="597"/>
                  </a:lnTo>
                  <a:lnTo>
                    <a:pt x="524" y="593"/>
                  </a:lnTo>
                  <a:lnTo>
                    <a:pt x="528" y="592"/>
                  </a:lnTo>
                  <a:lnTo>
                    <a:pt x="531" y="591"/>
                  </a:lnTo>
                  <a:lnTo>
                    <a:pt x="535" y="592"/>
                  </a:lnTo>
                  <a:lnTo>
                    <a:pt x="538" y="593"/>
                  </a:lnTo>
                  <a:lnTo>
                    <a:pt x="541" y="594"/>
                  </a:lnTo>
                  <a:lnTo>
                    <a:pt x="542" y="598"/>
                  </a:lnTo>
                  <a:lnTo>
                    <a:pt x="543" y="601"/>
                  </a:lnTo>
                  <a:lnTo>
                    <a:pt x="543" y="607"/>
                  </a:lnTo>
                  <a:lnTo>
                    <a:pt x="541" y="612"/>
                  </a:lnTo>
                  <a:lnTo>
                    <a:pt x="540" y="620"/>
                  </a:lnTo>
                  <a:lnTo>
                    <a:pt x="538" y="629"/>
                  </a:lnTo>
                  <a:lnTo>
                    <a:pt x="538" y="640"/>
                  </a:lnTo>
                  <a:lnTo>
                    <a:pt x="540" y="664"/>
                  </a:lnTo>
                  <a:lnTo>
                    <a:pt x="543" y="691"/>
                  </a:lnTo>
                  <a:lnTo>
                    <a:pt x="545" y="718"/>
                  </a:lnTo>
                  <a:lnTo>
                    <a:pt x="545" y="743"/>
                  </a:lnTo>
                  <a:lnTo>
                    <a:pt x="544" y="753"/>
                  </a:lnTo>
                  <a:lnTo>
                    <a:pt x="543" y="763"/>
                  </a:lnTo>
                  <a:lnTo>
                    <a:pt x="540" y="770"/>
                  </a:lnTo>
                  <a:lnTo>
                    <a:pt x="535" y="775"/>
                  </a:lnTo>
                  <a:lnTo>
                    <a:pt x="531" y="779"/>
                  </a:lnTo>
                  <a:lnTo>
                    <a:pt x="527" y="786"/>
                  </a:lnTo>
                  <a:lnTo>
                    <a:pt x="521" y="795"/>
                  </a:lnTo>
                  <a:lnTo>
                    <a:pt x="515" y="807"/>
                  </a:lnTo>
                  <a:lnTo>
                    <a:pt x="508" y="820"/>
                  </a:lnTo>
                  <a:lnTo>
                    <a:pt x="502" y="835"/>
                  </a:lnTo>
                  <a:lnTo>
                    <a:pt x="496" y="850"/>
                  </a:lnTo>
                  <a:lnTo>
                    <a:pt x="492" y="868"/>
                  </a:lnTo>
                  <a:lnTo>
                    <a:pt x="490" y="869"/>
                  </a:lnTo>
                  <a:lnTo>
                    <a:pt x="488" y="869"/>
                  </a:lnTo>
                  <a:lnTo>
                    <a:pt x="487" y="869"/>
                  </a:lnTo>
                  <a:lnTo>
                    <a:pt x="483" y="867"/>
                  </a:lnTo>
                  <a:lnTo>
                    <a:pt x="478" y="861"/>
                  </a:lnTo>
                  <a:lnTo>
                    <a:pt x="469" y="853"/>
                  </a:lnTo>
                  <a:lnTo>
                    <a:pt x="460" y="844"/>
                  </a:lnTo>
                  <a:lnTo>
                    <a:pt x="449" y="836"/>
                  </a:lnTo>
                  <a:lnTo>
                    <a:pt x="445" y="833"/>
                  </a:lnTo>
                  <a:lnTo>
                    <a:pt x="440" y="830"/>
                  </a:lnTo>
                  <a:lnTo>
                    <a:pt x="434" y="828"/>
                  </a:lnTo>
                  <a:lnTo>
                    <a:pt x="430" y="827"/>
                  </a:lnTo>
                  <a:lnTo>
                    <a:pt x="428" y="827"/>
                  </a:lnTo>
                  <a:lnTo>
                    <a:pt x="427" y="826"/>
                  </a:lnTo>
                  <a:lnTo>
                    <a:pt x="427" y="823"/>
                  </a:lnTo>
                  <a:lnTo>
                    <a:pt x="427" y="821"/>
                  </a:lnTo>
                  <a:lnTo>
                    <a:pt x="431" y="814"/>
                  </a:lnTo>
                  <a:lnTo>
                    <a:pt x="435" y="805"/>
                  </a:lnTo>
                  <a:lnTo>
                    <a:pt x="449" y="783"/>
                  </a:lnTo>
                  <a:lnTo>
                    <a:pt x="466" y="757"/>
                  </a:lnTo>
                  <a:lnTo>
                    <a:pt x="474" y="744"/>
                  </a:lnTo>
                  <a:lnTo>
                    <a:pt x="482" y="731"/>
                  </a:lnTo>
                  <a:lnTo>
                    <a:pt x="489" y="719"/>
                  </a:lnTo>
                  <a:lnTo>
                    <a:pt x="494" y="708"/>
                  </a:lnTo>
                  <a:lnTo>
                    <a:pt x="497" y="698"/>
                  </a:lnTo>
                  <a:lnTo>
                    <a:pt x="499" y="690"/>
                  </a:lnTo>
                  <a:lnTo>
                    <a:pt x="497" y="687"/>
                  </a:lnTo>
                  <a:lnTo>
                    <a:pt x="496" y="684"/>
                  </a:lnTo>
                  <a:lnTo>
                    <a:pt x="494" y="682"/>
                  </a:lnTo>
                  <a:lnTo>
                    <a:pt x="492" y="681"/>
                  </a:lnTo>
                  <a:lnTo>
                    <a:pt x="486" y="680"/>
                  </a:lnTo>
                  <a:lnTo>
                    <a:pt x="480" y="678"/>
                  </a:lnTo>
                  <a:lnTo>
                    <a:pt x="475" y="678"/>
                  </a:lnTo>
                  <a:lnTo>
                    <a:pt x="469" y="678"/>
                  </a:lnTo>
                  <a:lnTo>
                    <a:pt x="465" y="680"/>
                  </a:lnTo>
                  <a:lnTo>
                    <a:pt x="460" y="681"/>
                  </a:lnTo>
                  <a:lnTo>
                    <a:pt x="456" y="683"/>
                  </a:lnTo>
                  <a:lnTo>
                    <a:pt x="452" y="685"/>
                  </a:lnTo>
                  <a:lnTo>
                    <a:pt x="448" y="689"/>
                  </a:lnTo>
                  <a:lnTo>
                    <a:pt x="445" y="692"/>
                  </a:lnTo>
                  <a:lnTo>
                    <a:pt x="442" y="697"/>
                  </a:lnTo>
                  <a:lnTo>
                    <a:pt x="440" y="702"/>
                  </a:lnTo>
                  <a:lnTo>
                    <a:pt x="438" y="708"/>
                  </a:lnTo>
                  <a:lnTo>
                    <a:pt x="437" y="713"/>
                  </a:lnTo>
                  <a:lnTo>
                    <a:pt x="435" y="719"/>
                  </a:lnTo>
                  <a:lnTo>
                    <a:pt x="435" y="726"/>
                  </a:lnTo>
                  <a:lnTo>
                    <a:pt x="434" y="731"/>
                  </a:lnTo>
                  <a:lnTo>
                    <a:pt x="432" y="733"/>
                  </a:lnTo>
                  <a:lnTo>
                    <a:pt x="428" y="735"/>
                  </a:lnTo>
                  <a:lnTo>
                    <a:pt x="425" y="735"/>
                  </a:lnTo>
                  <a:lnTo>
                    <a:pt x="418" y="733"/>
                  </a:lnTo>
                  <a:lnTo>
                    <a:pt x="413" y="733"/>
                  </a:lnTo>
                  <a:lnTo>
                    <a:pt x="411" y="723"/>
                  </a:lnTo>
                  <a:lnTo>
                    <a:pt x="409" y="715"/>
                  </a:lnTo>
                  <a:lnTo>
                    <a:pt x="405" y="709"/>
                  </a:lnTo>
                  <a:lnTo>
                    <a:pt x="403" y="704"/>
                  </a:lnTo>
                  <a:lnTo>
                    <a:pt x="396" y="698"/>
                  </a:lnTo>
                  <a:lnTo>
                    <a:pt x="389" y="692"/>
                  </a:lnTo>
                  <a:lnTo>
                    <a:pt x="385" y="689"/>
                  </a:lnTo>
                  <a:lnTo>
                    <a:pt x="382" y="685"/>
                  </a:lnTo>
                  <a:lnTo>
                    <a:pt x="379" y="680"/>
                  </a:lnTo>
                  <a:lnTo>
                    <a:pt x="377" y="674"/>
                  </a:lnTo>
                  <a:lnTo>
                    <a:pt x="376" y="664"/>
                  </a:lnTo>
                  <a:lnTo>
                    <a:pt x="376" y="653"/>
                  </a:lnTo>
                  <a:lnTo>
                    <a:pt x="376" y="640"/>
                  </a:lnTo>
                  <a:lnTo>
                    <a:pt x="377" y="622"/>
                  </a:lnTo>
                  <a:close/>
                  <a:moveTo>
                    <a:pt x="133" y="618"/>
                  </a:moveTo>
                  <a:lnTo>
                    <a:pt x="143" y="609"/>
                  </a:lnTo>
                  <a:lnTo>
                    <a:pt x="152" y="602"/>
                  </a:lnTo>
                  <a:lnTo>
                    <a:pt x="158" y="595"/>
                  </a:lnTo>
                  <a:lnTo>
                    <a:pt x="163" y="591"/>
                  </a:lnTo>
                  <a:lnTo>
                    <a:pt x="166" y="587"/>
                  </a:lnTo>
                  <a:lnTo>
                    <a:pt x="171" y="586"/>
                  </a:lnTo>
                  <a:lnTo>
                    <a:pt x="175" y="586"/>
                  </a:lnTo>
                  <a:lnTo>
                    <a:pt x="181" y="590"/>
                  </a:lnTo>
                  <a:lnTo>
                    <a:pt x="177" y="611"/>
                  </a:lnTo>
                  <a:lnTo>
                    <a:pt x="170" y="646"/>
                  </a:lnTo>
                  <a:lnTo>
                    <a:pt x="166" y="666"/>
                  </a:lnTo>
                  <a:lnTo>
                    <a:pt x="164" y="684"/>
                  </a:lnTo>
                  <a:lnTo>
                    <a:pt x="164" y="692"/>
                  </a:lnTo>
                  <a:lnTo>
                    <a:pt x="164" y="701"/>
                  </a:lnTo>
                  <a:lnTo>
                    <a:pt x="164" y="708"/>
                  </a:lnTo>
                  <a:lnTo>
                    <a:pt x="165" y="712"/>
                  </a:lnTo>
                  <a:lnTo>
                    <a:pt x="170" y="736"/>
                  </a:lnTo>
                  <a:lnTo>
                    <a:pt x="174" y="761"/>
                  </a:lnTo>
                  <a:lnTo>
                    <a:pt x="175" y="773"/>
                  </a:lnTo>
                  <a:lnTo>
                    <a:pt x="177" y="786"/>
                  </a:lnTo>
                  <a:lnTo>
                    <a:pt x="181" y="797"/>
                  </a:lnTo>
                  <a:lnTo>
                    <a:pt x="185" y="805"/>
                  </a:lnTo>
                  <a:lnTo>
                    <a:pt x="190" y="812"/>
                  </a:lnTo>
                  <a:lnTo>
                    <a:pt x="196" y="816"/>
                  </a:lnTo>
                  <a:lnTo>
                    <a:pt x="203" y="821"/>
                  </a:lnTo>
                  <a:lnTo>
                    <a:pt x="209" y="825"/>
                  </a:lnTo>
                  <a:lnTo>
                    <a:pt x="221" y="829"/>
                  </a:lnTo>
                  <a:lnTo>
                    <a:pt x="233" y="833"/>
                  </a:lnTo>
                  <a:lnTo>
                    <a:pt x="239" y="835"/>
                  </a:lnTo>
                  <a:lnTo>
                    <a:pt x="245" y="837"/>
                  </a:lnTo>
                  <a:lnTo>
                    <a:pt x="250" y="841"/>
                  </a:lnTo>
                  <a:lnTo>
                    <a:pt x="253" y="844"/>
                  </a:lnTo>
                  <a:lnTo>
                    <a:pt x="257" y="849"/>
                  </a:lnTo>
                  <a:lnTo>
                    <a:pt x="259" y="855"/>
                  </a:lnTo>
                  <a:lnTo>
                    <a:pt x="261" y="862"/>
                  </a:lnTo>
                  <a:lnTo>
                    <a:pt x="261" y="871"/>
                  </a:lnTo>
                  <a:lnTo>
                    <a:pt x="255" y="875"/>
                  </a:lnTo>
                  <a:lnTo>
                    <a:pt x="250" y="877"/>
                  </a:lnTo>
                  <a:lnTo>
                    <a:pt x="242" y="878"/>
                  </a:lnTo>
                  <a:lnTo>
                    <a:pt x="234" y="880"/>
                  </a:lnTo>
                  <a:lnTo>
                    <a:pt x="226" y="878"/>
                  </a:lnTo>
                  <a:lnTo>
                    <a:pt x="218" y="877"/>
                  </a:lnTo>
                  <a:lnTo>
                    <a:pt x="209" y="875"/>
                  </a:lnTo>
                  <a:lnTo>
                    <a:pt x="200" y="871"/>
                  </a:lnTo>
                  <a:lnTo>
                    <a:pt x="192" y="867"/>
                  </a:lnTo>
                  <a:lnTo>
                    <a:pt x="184" y="861"/>
                  </a:lnTo>
                  <a:lnTo>
                    <a:pt x="177" y="854"/>
                  </a:lnTo>
                  <a:lnTo>
                    <a:pt x="170" y="847"/>
                  </a:lnTo>
                  <a:lnTo>
                    <a:pt x="164" y="839"/>
                  </a:lnTo>
                  <a:lnTo>
                    <a:pt x="159" y="829"/>
                  </a:lnTo>
                  <a:lnTo>
                    <a:pt x="157" y="820"/>
                  </a:lnTo>
                  <a:lnTo>
                    <a:pt x="155" y="808"/>
                  </a:lnTo>
                  <a:lnTo>
                    <a:pt x="154" y="802"/>
                  </a:lnTo>
                  <a:lnTo>
                    <a:pt x="152" y="795"/>
                  </a:lnTo>
                  <a:lnTo>
                    <a:pt x="150" y="790"/>
                  </a:lnTo>
                  <a:lnTo>
                    <a:pt x="147" y="784"/>
                  </a:lnTo>
                  <a:lnTo>
                    <a:pt x="140" y="773"/>
                  </a:lnTo>
                  <a:lnTo>
                    <a:pt x="131" y="765"/>
                  </a:lnTo>
                  <a:lnTo>
                    <a:pt x="122" y="758"/>
                  </a:lnTo>
                  <a:lnTo>
                    <a:pt x="113" y="753"/>
                  </a:lnTo>
                  <a:lnTo>
                    <a:pt x="108" y="752"/>
                  </a:lnTo>
                  <a:lnTo>
                    <a:pt x="103" y="752"/>
                  </a:lnTo>
                  <a:lnTo>
                    <a:pt x="100" y="752"/>
                  </a:lnTo>
                  <a:lnTo>
                    <a:pt x="96" y="753"/>
                  </a:lnTo>
                  <a:lnTo>
                    <a:pt x="95" y="744"/>
                  </a:lnTo>
                  <a:lnTo>
                    <a:pt x="96" y="736"/>
                  </a:lnTo>
                  <a:lnTo>
                    <a:pt x="97" y="728"/>
                  </a:lnTo>
                  <a:lnTo>
                    <a:pt x="100" y="721"/>
                  </a:lnTo>
                  <a:lnTo>
                    <a:pt x="107" y="708"/>
                  </a:lnTo>
                  <a:lnTo>
                    <a:pt x="115" y="695"/>
                  </a:lnTo>
                  <a:lnTo>
                    <a:pt x="119" y="688"/>
                  </a:lnTo>
                  <a:lnTo>
                    <a:pt x="123" y="681"/>
                  </a:lnTo>
                  <a:lnTo>
                    <a:pt x="127" y="673"/>
                  </a:lnTo>
                  <a:lnTo>
                    <a:pt x="129" y="663"/>
                  </a:lnTo>
                  <a:lnTo>
                    <a:pt x="131" y="654"/>
                  </a:lnTo>
                  <a:lnTo>
                    <a:pt x="133" y="643"/>
                  </a:lnTo>
                  <a:lnTo>
                    <a:pt x="133" y="630"/>
                  </a:lnTo>
                  <a:lnTo>
                    <a:pt x="133" y="618"/>
                  </a:lnTo>
                  <a:close/>
                  <a:moveTo>
                    <a:pt x="430" y="359"/>
                  </a:moveTo>
                  <a:lnTo>
                    <a:pt x="437" y="356"/>
                  </a:lnTo>
                  <a:lnTo>
                    <a:pt x="441" y="354"/>
                  </a:lnTo>
                  <a:lnTo>
                    <a:pt x="447" y="356"/>
                  </a:lnTo>
                  <a:lnTo>
                    <a:pt x="452" y="358"/>
                  </a:lnTo>
                  <a:lnTo>
                    <a:pt x="455" y="363"/>
                  </a:lnTo>
                  <a:lnTo>
                    <a:pt x="459" y="368"/>
                  </a:lnTo>
                  <a:lnTo>
                    <a:pt x="462" y="377"/>
                  </a:lnTo>
                  <a:lnTo>
                    <a:pt x="465" y="386"/>
                  </a:lnTo>
                  <a:lnTo>
                    <a:pt x="466" y="387"/>
                  </a:lnTo>
                  <a:lnTo>
                    <a:pt x="468" y="389"/>
                  </a:lnTo>
                  <a:lnTo>
                    <a:pt x="471" y="391"/>
                  </a:lnTo>
                  <a:lnTo>
                    <a:pt x="475" y="392"/>
                  </a:lnTo>
                  <a:lnTo>
                    <a:pt x="479" y="392"/>
                  </a:lnTo>
                  <a:lnTo>
                    <a:pt x="483" y="391"/>
                  </a:lnTo>
                  <a:lnTo>
                    <a:pt x="487" y="388"/>
                  </a:lnTo>
                  <a:lnTo>
                    <a:pt x="490" y="386"/>
                  </a:lnTo>
                  <a:lnTo>
                    <a:pt x="499" y="377"/>
                  </a:lnTo>
                  <a:lnTo>
                    <a:pt x="508" y="367"/>
                  </a:lnTo>
                  <a:lnTo>
                    <a:pt x="513" y="364"/>
                  </a:lnTo>
                  <a:lnTo>
                    <a:pt x="516" y="360"/>
                  </a:lnTo>
                  <a:lnTo>
                    <a:pt x="520" y="358"/>
                  </a:lnTo>
                  <a:lnTo>
                    <a:pt x="522" y="359"/>
                  </a:lnTo>
                  <a:lnTo>
                    <a:pt x="530" y="352"/>
                  </a:lnTo>
                  <a:lnTo>
                    <a:pt x="538" y="349"/>
                  </a:lnTo>
                  <a:lnTo>
                    <a:pt x="547" y="346"/>
                  </a:lnTo>
                  <a:lnTo>
                    <a:pt x="554" y="346"/>
                  </a:lnTo>
                  <a:lnTo>
                    <a:pt x="561" y="347"/>
                  </a:lnTo>
                  <a:lnTo>
                    <a:pt x="566" y="351"/>
                  </a:lnTo>
                  <a:lnTo>
                    <a:pt x="571" y="354"/>
                  </a:lnTo>
                  <a:lnTo>
                    <a:pt x="575" y="360"/>
                  </a:lnTo>
                  <a:lnTo>
                    <a:pt x="578" y="366"/>
                  </a:lnTo>
                  <a:lnTo>
                    <a:pt x="580" y="373"/>
                  </a:lnTo>
                  <a:lnTo>
                    <a:pt x="582" y="380"/>
                  </a:lnTo>
                  <a:lnTo>
                    <a:pt x="580" y="388"/>
                  </a:lnTo>
                  <a:lnTo>
                    <a:pt x="579" y="396"/>
                  </a:lnTo>
                  <a:lnTo>
                    <a:pt x="576" y="406"/>
                  </a:lnTo>
                  <a:lnTo>
                    <a:pt x="572" y="414"/>
                  </a:lnTo>
                  <a:lnTo>
                    <a:pt x="565" y="423"/>
                  </a:lnTo>
                  <a:lnTo>
                    <a:pt x="564" y="426"/>
                  </a:lnTo>
                  <a:lnTo>
                    <a:pt x="563" y="429"/>
                  </a:lnTo>
                  <a:lnTo>
                    <a:pt x="563" y="435"/>
                  </a:lnTo>
                  <a:lnTo>
                    <a:pt x="564" y="441"/>
                  </a:lnTo>
                  <a:lnTo>
                    <a:pt x="568" y="456"/>
                  </a:lnTo>
                  <a:lnTo>
                    <a:pt x="571" y="471"/>
                  </a:lnTo>
                  <a:lnTo>
                    <a:pt x="575" y="488"/>
                  </a:lnTo>
                  <a:lnTo>
                    <a:pt x="575" y="502"/>
                  </a:lnTo>
                  <a:lnTo>
                    <a:pt x="573" y="508"/>
                  </a:lnTo>
                  <a:lnTo>
                    <a:pt x="571" y="512"/>
                  </a:lnTo>
                  <a:lnTo>
                    <a:pt x="568" y="516"/>
                  </a:lnTo>
                  <a:lnTo>
                    <a:pt x="562" y="518"/>
                  </a:lnTo>
                  <a:lnTo>
                    <a:pt x="549" y="520"/>
                  </a:lnTo>
                  <a:lnTo>
                    <a:pt x="540" y="524"/>
                  </a:lnTo>
                  <a:lnTo>
                    <a:pt x="533" y="528"/>
                  </a:lnTo>
                  <a:lnTo>
                    <a:pt x="528" y="531"/>
                  </a:lnTo>
                  <a:lnTo>
                    <a:pt x="521" y="539"/>
                  </a:lnTo>
                  <a:lnTo>
                    <a:pt x="516" y="546"/>
                  </a:lnTo>
                  <a:lnTo>
                    <a:pt x="515" y="547"/>
                  </a:lnTo>
                  <a:lnTo>
                    <a:pt x="513" y="547"/>
                  </a:lnTo>
                  <a:lnTo>
                    <a:pt x="511" y="547"/>
                  </a:lnTo>
                  <a:lnTo>
                    <a:pt x="510" y="546"/>
                  </a:lnTo>
                  <a:lnTo>
                    <a:pt x="508" y="543"/>
                  </a:lnTo>
                  <a:lnTo>
                    <a:pt x="504" y="538"/>
                  </a:lnTo>
                  <a:lnTo>
                    <a:pt x="500" y="533"/>
                  </a:lnTo>
                  <a:lnTo>
                    <a:pt x="494" y="530"/>
                  </a:lnTo>
                  <a:lnTo>
                    <a:pt x="490" y="528"/>
                  </a:lnTo>
                  <a:lnTo>
                    <a:pt x="487" y="526"/>
                  </a:lnTo>
                  <a:lnTo>
                    <a:pt x="482" y="525"/>
                  </a:lnTo>
                  <a:lnTo>
                    <a:pt x="478" y="525"/>
                  </a:lnTo>
                  <a:lnTo>
                    <a:pt x="475" y="522"/>
                  </a:lnTo>
                  <a:lnTo>
                    <a:pt x="474" y="519"/>
                  </a:lnTo>
                  <a:lnTo>
                    <a:pt x="474" y="516"/>
                  </a:lnTo>
                  <a:lnTo>
                    <a:pt x="475" y="512"/>
                  </a:lnTo>
                  <a:lnTo>
                    <a:pt x="480" y="505"/>
                  </a:lnTo>
                  <a:lnTo>
                    <a:pt x="486" y="499"/>
                  </a:lnTo>
                  <a:lnTo>
                    <a:pt x="488" y="496"/>
                  </a:lnTo>
                  <a:lnTo>
                    <a:pt x="490" y="492"/>
                  </a:lnTo>
                  <a:lnTo>
                    <a:pt x="492" y="488"/>
                  </a:lnTo>
                  <a:lnTo>
                    <a:pt x="494" y="483"/>
                  </a:lnTo>
                  <a:lnTo>
                    <a:pt x="495" y="470"/>
                  </a:lnTo>
                  <a:lnTo>
                    <a:pt x="495" y="457"/>
                  </a:lnTo>
                  <a:lnTo>
                    <a:pt x="495" y="444"/>
                  </a:lnTo>
                  <a:lnTo>
                    <a:pt x="494" y="433"/>
                  </a:lnTo>
                  <a:lnTo>
                    <a:pt x="493" y="422"/>
                  </a:lnTo>
                  <a:lnTo>
                    <a:pt x="492" y="415"/>
                  </a:lnTo>
                  <a:lnTo>
                    <a:pt x="488" y="413"/>
                  </a:lnTo>
                  <a:lnTo>
                    <a:pt x="485" y="411"/>
                  </a:lnTo>
                  <a:lnTo>
                    <a:pt x="479" y="408"/>
                  </a:lnTo>
                  <a:lnTo>
                    <a:pt x="473" y="407"/>
                  </a:lnTo>
                  <a:lnTo>
                    <a:pt x="471" y="408"/>
                  </a:lnTo>
                  <a:lnTo>
                    <a:pt x="468" y="408"/>
                  </a:lnTo>
                  <a:lnTo>
                    <a:pt x="466" y="409"/>
                  </a:lnTo>
                  <a:lnTo>
                    <a:pt x="465" y="411"/>
                  </a:lnTo>
                  <a:lnTo>
                    <a:pt x="464" y="413"/>
                  </a:lnTo>
                  <a:lnTo>
                    <a:pt x="465" y="415"/>
                  </a:lnTo>
                  <a:lnTo>
                    <a:pt x="466" y="419"/>
                  </a:lnTo>
                  <a:lnTo>
                    <a:pt x="468" y="423"/>
                  </a:lnTo>
                  <a:lnTo>
                    <a:pt x="468" y="425"/>
                  </a:lnTo>
                  <a:lnTo>
                    <a:pt x="468" y="426"/>
                  </a:lnTo>
                  <a:lnTo>
                    <a:pt x="468" y="427"/>
                  </a:lnTo>
                  <a:lnTo>
                    <a:pt x="466" y="427"/>
                  </a:lnTo>
                  <a:lnTo>
                    <a:pt x="462" y="427"/>
                  </a:lnTo>
                  <a:lnTo>
                    <a:pt x="456" y="427"/>
                  </a:lnTo>
                  <a:lnTo>
                    <a:pt x="449" y="427"/>
                  </a:lnTo>
                  <a:lnTo>
                    <a:pt x="441" y="427"/>
                  </a:lnTo>
                  <a:lnTo>
                    <a:pt x="434" y="428"/>
                  </a:lnTo>
                  <a:lnTo>
                    <a:pt x="426" y="430"/>
                  </a:lnTo>
                  <a:lnTo>
                    <a:pt x="424" y="432"/>
                  </a:lnTo>
                  <a:lnTo>
                    <a:pt x="423" y="430"/>
                  </a:lnTo>
                  <a:lnTo>
                    <a:pt x="421" y="429"/>
                  </a:lnTo>
                  <a:lnTo>
                    <a:pt x="420" y="426"/>
                  </a:lnTo>
                  <a:lnTo>
                    <a:pt x="420" y="419"/>
                  </a:lnTo>
                  <a:lnTo>
                    <a:pt x="421" y="408"/>
                  </a:lnTo>
                  <a:lnTo>
                    <a:pt x="426" y="382"/>
                  </a:lnTo>
                  <a:lnTo>
                    <a:pt x="430" y="359"/>
                  </a:lnTo>
                  <a:close/>
                  <a:moveTo>
                    <a:pt x="365" y="26"/>
                  </a:moveTo>
                  <a:lnTo>
                    <a:pt x="368" y="30"/>
                  </a:lnTo>
                  <a:lnTo>
                    <a:pt x="370" y="34"/>
                  </a:lnTo>
                  <a:lnTo>
                    <a:pt x="372" y="36"/>
                  </a:lnTo>
                  <a:lnTo>
                    <a:pt x="375" y="37"/>
                  </a:lnTo>
                  <a:lnTo>
                    <a:pt x="378" y="37"/>
                  </a:lnTo>
                  <a:lnTo>
                    <a:pt x="383" y="35"/>
                  </a:lnTo>
                  <a:lnTo>
                    <a:pt x="386" y="33"/>
                  </a:lnTo>
                  <a:lnTo>
                    <a:pt x="390" y="30"/>
                  </a:lnTo>
                  <a:lnTo>
                    <a:pt x="391" y="29"/>
                  </a:lnTo>
                  <a:lnTo>
                    <a:pt x="393" y="29"/>
                  </a:lnTo>
                  <a:lnTo>
                    <a:pt x="396" y="29"/>
                  </a:lnTo>
                  <a:lnTo>
                    <a:pt x="397" y="30"/>
                  </a:lnTo>
                  <a:lnTo>
                    <a:pt x="405" y="37"/>
                  </a:lnTo>
                  <a:lnTo>
                    <a:pt x="409" y="44"/>
                  </a:lnTo>
                  <a:lnTo>
                    <a:pt x="411" y="49"/>
                  </a:lnTo>
                  <a:lnTo>
                    <a:pt x="411" y="55"/>
                  </a:lnTo>
                  <a:lnTo>
                    <a:pt x="406" y="65"/>
                  </a:lnTo>
                  <a:lnTo>
                    <a:pt x="400" y="76"/>
                  </a:lnTo>
                  <a:lnTo>
                    <a:pt x="400" y="77"/>
                  </a:lnTo>
                  <a:lnTo>
                    <a:pt x="402" y="78"/>
                  </a:lnTo>
                  <a:lnTo>
                    <a:pt x="403" y="78"/>
                  </a:lnTo>
                  <a:lnTo>
                    <a:pt x="405" y="78"/>
                  </a:lnTo>
                  <a:lnTo>
                    <a:pt x="412" y="77"/>
                  </a:lnTo>
                  <a:lnTo>
                    <a:pt x="421" y="76"/>
                  </a:lnTo>
                  <a:lnTo>
                    <a:pt x="438" y="71"/>
                  </a:lnTo>
                  <a:lnTo>
                    <a:pt x="447" y="71"/>
                  </a:lnTo>
                  <a:lnTo>
                    <a:pt x="452" y="76"/>
                  </a:lnTo>
                  <a:lnTo>
                    <a:pt x="455" y="82"/>
                  </a:lnTo>
                  <a:lnTo>
                    <a:pt x="458" y="87"/>
                  </a:lnTo>
                  <a:lnTo>
                    <a:pt x="460" y="91"/>
                  </a:lnTo>
                  <a:lnTo>
                    <a:pt x="461" y="95"/>
                  </a:lnTo>
                  <a:lnTo>
                    <a:pt x="461" y="99"/>
                  </a:lnTo>
                  <a:lnTo>
                    <a:pt x="460" y="103"/>
                  </a:lnTo>
                  <a:lnTo>
                    <a:pt x="459" y="106"/>
                  </a:lnTo>
                  <a:lnTo>
                    <a:pt x="455" y="112"/>
                  </a:lnTo>
                  <a:lnTo>
                    <a:pt x="452" y="116"/>
                  </a:lnTo>
                  <a:lnTo>
                    <a:pt x="448" y="117"/>
                  </a:lnTo>
                  <a:lnTo>
                    <a:pt x="447" y="117"/>
                  </a:lnTo>
                  <a:lnTo>
                    <a:pt x="441" y="105"/>
                  </a:lnTo>
                  <a:lnTo>
                    <a:pt x="437" y="98"/>
                  </a:lnTo>
                  <a:lnTo>
                    <a:pt x="431" y="95"/>
                  </a:lnTo>
                  <a:lnTo>
                    <a:pt x="425" y="92"/>
                  </a:lnTo>
                  <a:lnTo>
                    <a:pt x="420" y="92"/>
                  </a:lnTo>
                  <a:lnTo>
                    <a:pt x="417" y="94"/>
                  </a:lnTo>
                  <a:lnTo>
                    <a:pt x="414" y="95"/>
                  </a:lnTo>
                  <a:lnTo>
                    <a:pt x="414" y="96"/>
                  </a:lnTo>
                  <a:lnTo>
                    <a:pt x="413" y="104"/>
                  </a:lnTo>
                  <a:lnTo>
                    <a:pt x="412" y="110"/>
                  </a:lnTo>
                  <a:lnTo>
                    <a:pt x="410" y="115"/>
                  </a:lnTo>
                  <a:lnTo>
                    <a:pt x="407" y="117"/>
                  </a:lnTo>
                  <a:lnTo>
                    <a:pt x="404" y="118"/>
                  </a:lnTo>
                  <a:lnTo>
                    <a:pt x="400" y="118"/>
                  </a:lnTo>
                  <a:lnTo>
                    <a:pt x="398" y="117"/>
                  </a:lnTo>
                  <a:lnTo>
                    <a:pt x="396" y="113"/>
                  </a:lnTo>
                  <a:lnTo>
                    <a:pt x="392" y="103"/>
                  </a:lnTo>
                  <a:lnTo>
                    <a:pt x="390" y="94"/>
                  </a:lnTo>
                  <a:lnTo>
                    <a:pt x="386" y="92"/>
                  </a:lnTo>
                  <a:lnTo>
                    <a:pt x="383" y="92"/>
                  </a:lnTo>
                  <a:lnTo>
                    <a:pt x="379" y="95"/>
                  </a:lnTo>
                  <a:lnTo>
                    <a:pt x="378" y="97"/>
                  </a:lnTo>
                  <a:lnTo>
                    <a:pt x="378" y="110"/>
                  </a:lnTo>
                  <a:lnTo>
                    <a:pt x="377" y="123"/>
                  </a:lnTo>
                  <a:lnTo>
                    <a:pt x="370" y="123"/>
                  </a:lnTo>
                  <a:lnTo>
                    <a:pt x="361" y="123"/>
                  </a:lnTo>
                  <a:lnTo>
                    <a:pt x="358" y="110"/>
                  </a:lnTo>
                  <a:lnTo>
                    <a:pt x="358" y="96"/>
                  </a:lnTo>
                  <a:lnTo>
                    <a:pt x="358" y="89"/>
                  </a:lnTo>
                  <a:lnTo>
                    <a:pt x="359" y="84"/>
                  </a:lnTo>
                  <a:lnTo>
                    <a:pt x="361" y="82"/>
                  </a:lnTo>
                  <a:lnTo>
                    <a:pt x="362" y="81"/>
                  </a:lnTo>
                  <a:lnTo>
                    <a:pt x="364" y="80"/>
                  </a:lnTo>
                  <a:lnTo>
                    <a:pt x="366" y="80"/>
                  </a:lnTo>
                  <a:lnTo>
                    <a:pt x="377" y="78"/>
                  </a:lnTo>
                  <a:lnTo>
                    <a:pt x="385" y="76"/>
                  </a:lnTo>
                  <a:lnTo>
                    <a:pt x="391" y="72"/>
                  </a:lnTo>
                  <a:lnTo>
                    <a:pt x="393" y="69"/>
                  </a:lnTo>
                  <a:lnTo>
                    <a:pt x="395" y="64"/>
                  </a:lnTo>
                  <a:lnTo>
                    <a:pt x="393" y="60"/>
                  </a:lnTo>
                  <a:lnTo>
                    <a:pt x="391" y="54"/>
                  </a:lnTo>
                  <a:lnTo>
                    <a:pt x="386" y="49"/>
                  </a:lnTo>
                  <a:lnTo>
                    <a:pt x="384" y="48"/>
                  </a:lnTo>
                  <a:lnTo>
                    <a:pt x="382" y="49"/>
                  </a:lnTo>
                  <a:lnTo>
                    <a:pt x="378" y="49"/>
                  </a:lnTo>
                  <a:lnTo>
                    <a:pt x="373" y="50"/>
                  </a:lnTo>
                  <a:lnTo>
                    <a:pt x="370" y="51"/>
                  </a:lnTo>
                  <a:lnTo>
                    <a:pt x="366" y="51"/>
                  </a:lnTo>
                  <a:lnTo>
                    <a:pt x="364" y="50"/>
                  </a:lnTo>
                  <a:lnTo>
                    <a:pt x="363" y="48"/>
                  </a:lnTo>
                  <a:lnTo>
                    <a:pt x="363" y="37"/>
                  </a:lnTo>
                  <a:lnTo>
                    <a:pt x="365" y="26"/>
                  </a:lnTo>
                  <a:close/>
                  <a:moveTo>
                    <a:pt x="431" y="164"/>
                  </a:moveTo>
                  <a:lnTo>
                    <a:pt x="448" y="152"/>
                  </a:lnTo>
                  <a:lnTo>
                    <a:pt x="455" y="147"/>
                  </a:lnTo>
                  <a:lnTo>
                    <a:pt x="458" y="149"/>
                  </a:lnTo>
                  <a:lnTo>
                    <a:pt x="466" y="156"/>
                  </a:lnTo>
                  <a:lnTo>
                    <a:pt x="461" y="184"/>
                  </a:lnTo>
                  <a:lnTo>
                    <a:pt x="459" y="201"/>
                  </a:lnTo>
                  <a:lnTo>
                    <a:pt x="459" y="208"/>
                  </a:lnTo>
                  <a:lnTo>
                    <a:pt x="459" y="216"/>
                  </a:lnTo>
                  <a:lnTo>
                    <a:pt x="460" y="227"/>
                  </a:lnTo>
                  <a:lnTo>
                    <a:pt x="461" y="241"/>
                  </a:lnTo>
                  <a:lnTo>
                    <a:pt x="452" y="249"/>
                  </a:lnTo>
                  <a:lnTo>
                    <a:pt x="445" y="258"/>
                  </a:lnTo>
                  <a:lnTo>
                    <a:pt x="438" y="268"/>
                  </a:lnTo>
                  <a:lnTo>
                    <a:pt x="433" y="277"/>
                  </a:lnTo>
                  <a:lnTo>
                    <a:pt x="425" y="296"/>
                  </a:lnTo>
                  <a:lnTo>
                    <a:pt x="419" y="309"/>
                  </a:lnTo>
                  <a:lnTo>
                    <a:pt x="417" y="310"/>
                  </a:lnTo>
                  <a:lnTo>
                    <a:pt x="414" y="310"/>
                  </a:lnTo>
                  <a:lnTo>
                    <a:pt x="412" y="308"/>
                  </a:lnTo>
                  <a:lnTo>
                    <a:pt x="409" y="305"/>
                  </a:lnTo>
                  <a:lnTo>
                    <a:pt x="405" y="302"/>
                  </a:lnTo>
                  <a:lnTo>
                    <a:pt x="400" y="301"/>
                  </a:lnTo>
                  <a:lnTo>
                    <a:pt x="396" y="301"/>
                  </a:lnTo>
                  <a:lnTo>
                    <a:pt x="389" y="302"/>
                  </a:lnTo>
                  <a:lnTo>
                    <a:pt x="386" y="288"/>
                  </a:lnTo>
                  <a:lnTo>
                    <a:pt x="384" y="271"/>
                  </a:lnTo>
                  <a:lnTo>
                    <a:pt x="384" y="264"/>
                  </a:lnTo>
                  <a:lnTo>
                    <a:pt x="384" y="258"/>
                  </a:lnTo>
                  <a:lnTo>
                    <a:pt x="385" y="256"/>
                  </a:lnTo>
                  <a:lnTo>
                    <a:pt x="386" y="254"/>
                  </a:lnTo>
                  <a:lnTo>
                    <a:pt x="387" y="253"/>
                  </a:lnTo>
                  <a:lnTo>
                    <a:pt x="390" y="253"/>
                  </a:lnTo>
                  <a:lnTo>
                    <a:pt x="399" y="251"/>
                  </a:lnTo>
                  <a:lnTo>
                    <a:pt x="407" y="250"/>
                  </a:lnTo>
                  <a:lnTo>
                    <a:pt x="413" y="248"/>
                  </a:lnTo>
                  <a:lnTo>
                    <a:pt x="419" y="246"/>
                  </a:lnTo>
                  <a:lnTo>
                    <a:pt x="424" y="242"/>
                  </a:lnTo>
                  <a:lnTo>
                    <a:pt x="427" y="237"/>
                  </a:lnTo>
                  <a:lnTo>
                    <a:pt x="431" y="233"/>
                  </a:lnTo>
                  <a:lnTo>
                    <a:pt x="432" y="228"/>
                  </a:lnTo>
                  <a:lnTo>
                    <a:pt x="434" y="215"/>
                  </a:lnTo>
                  <a:lnTo>
                    <a:pt x="434" y="200"/>
                  </a:lnTo>
                  <a:lnTo>
                    <a:pt x="433" y="182"/>
                  </a:lnTo>
                  <a:lnTo>
                    <a:pt x="431" y="164"/>
                  </a:lnTo>
                  <a:close/>
                  <a:moveTo>
                    <a:pt x="279" y="391"/>
                  </a:moveTo>
                  <a:lnTo>
                    <a:pt x="290" y="382"/>
                  </a:lnTo>
                  <a:lnTo>
                    <a:pt x="299" y="375"/>
                  </a:lnTo>
                  <a:lnTo>
                    <a:pt x="306" y="370"/>
                  </a:lnTo>
                  <a:lnTo>
                    <a:pt x="310" y="364"/>
                  </a:lnTo>
                  <a:lnTo>
                    <a:pt x="314" y="361"/>
                  </a:lnTo>
                  <a:lnTo>
                    <a:pt x="317" y="359"/>
                  </a:lnTo>
                  <a:lnTo>
                    <a:pt x="322" y="360"/>
                  </a:lnTo>
                  <a:lnTo>
                    <a:pt x="328" y="363"/>
                  </a:lnTo>
                  <a:lnTo>
                    <a:pt x="328" y="377"/>
                  </a:lnTo>
                  <a:lnTo>
                    <a:pt x="329" y="384"/>
                  </a:lnTo>
                  <a:lnTo>
                    <a:pt x="331" y="387"/>
                  </a:lnTo>
                  <a:lnTo>
                    <a:pt x="334" y="389"/>
                  </a:lnTo>
                  <a:lnTo>
                    <a:pt x="336" y="391"/>
                  </a:lnTo>
                  <a:lnTo>
                    <a:pt x="337" y="394"/>
                  </a:lnTo>
                  <a:lnTo>
                    <a:pt x="338" y="401"/>
                  </a:lnTo>
                  <a:lnTo>
                    <a:pt x="340" y="415"/>
                  </a:lnTo>
                  <a:lnTo>
                    <a:pt x="317" y="446"/>
                  </a:lnTo>
                  <a:lnTo>
                    <a:pt x="299" y="471"/>
                  </a:lnTo>
                  <a:lnTo>
                    <a:pt x="289" y="482"/>
                  </a:lnTo>
                  <a:lnTo>
                    <a:pt x="279" y="491"/>
                  </a:lnTo>
                  <a:lnTo>
                    <a:pt x="266" y="501"/>
                  </a:lnTo>
                  <a:lnTo>
                    <a:pt x="251" y="509"/>
                  </a:lnTo>
                  <a:lnTo>
                    <a:pt x="250" y="501"/>
                  </a:lnTo>
                  <a:lnTo>
                    <a:pt x="250" y="492"/>
                  </a:lnTo>
                  <a:lnTo>
                    <a:pt x="251" y="485"/>
                  </a:lnTo>
                  <a:lnTo>
                    <a:pt x="253" y="480"/>
                  </a:lnTo>
                  <a:lnTo>
                    <a:pt x="259" y="469"/>
                  </a:lnTo>
                  <a:lnTo>
                    <a:pt x="266" y="460"/>
                  </a:lnTo>
                  <a:lnTo>
                    <a:pt x="269" y="454"/>
                  </a:lnTo>
                  <a:lnTo>
                    <a:pt x="272" y="448"/>
                  </a:lnTo>
                  <a:lnTo>
                    <a:pt x="275" y="442"/>
                  </a:lnTo>
                  <a:lnTo>
                    <a:pt x="278" y="434"/>
                  </a:lnTo>
                  <a:lnTo>
                    <a:pt x="280" y="426"/>
                  </a:lnTo>
                  <a:lnTo>
                    <a:pt x="280" y="415"/>
                  </a:lnTo>
                  <a:lnTo>
                    <a:pt x="280" y="404"/>
                  </a:lnTo>
                  <a:lnTo>
                    <a:pt x="279" y="3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0" name="Rectangle 22"/>
            <p:cNvSpPr>
              <a:spLocks noChangeArrowheads="1"/>
            </p:cNvSpPr>
            <p:nvPr/>
          </p:nvSpPr>
          <p:spPr bwMode="auto">
            <a:xfrm>
              <a:off x="951310" y="565249"/>
              <a:ext cx="269875" cy="8413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1" name="Rectangle 23"/>
            <p:cNvSpPr>
              <a:spLocks noChangeArrowheads="1"/>
            </p:cNvSpPr>
            <p:nvPr/>
          </p:nvSpPr>
          <p:spPr bwMode="auto">
            <a:xfrm>
              <a:off x="632223" y="84464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2" name="Rectangle 24"/>
            <p:cNvSpPr>
              <a:spLocks noChangeArrowheads="1"/>
            </p:cNvSpPr>
            <p:nvPr/>
          </p:nvSpPr>
          <p:spPr bwMode="auto">
            <a:xfrm>
              <a:off x="632223" y="863699"/>
              <a:ext cx="588963" cy="127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3" name="Freeform 25"/>
            <p:cNvSpPr>
              <a:spLocks noEditPoints="1"/>
            </p:cNvSpPr>
            <p:nvPr/>
          </p:nvSpPr>
          <p:spPr bwMode="auto">
            <a:xfrm>
              <a:off x="665560" y="125512"/>
              <a:ext cx="704850" cy="330200"/>
            </a:xfrm>
            <a:custGeom>
              <a:avLst/>
              <a:gdLst>
                <a:gd name="T0" fmla="*/ 236 w 2220"/>
                <a:gd name="T1" fmla="*/ 440 h 1042"/>
                <a:gd name="T2" fmla="*/ 134 w 2220"/>
                <a:gd name="T3" fmla="*/ 482 h 1042"/>
                <a:gd name="T4" fmla="*/ 0 w 2220"/>
                <a:gd name="T5" fmla="*/ 362 h 1042"/>
                <a:gd name="T6" fmla="*/ 130 w 2220"/>
                <a:gd name="T7" fmla="*/ 291 h 1042"/>
                <a:gd name="T8" fmla="*/ 65 w 2220"/>
                <a:gd name="T9" fmla="*/ 335 h 1042"/>
                <a:gd name="T10" fmla="*/ 188 w 2220"/>
                <a:gd name="T11" fmla="*/ 469 h 1042"/>
                <a:gd name="T12" fmla="*/ 117 w 2220"/>
                <a:gd name="T13" fmla="*/ 400 h 1042"/>
                <a:gd name="T14" fmla="*/ 294 w 2220"/>
                <a:gd name="T15" fmla="*/ 185 h 1042"/>
                <a:gd name="T16" fmla="*/ 330 w 2220"/>
                <a:gd name="T17" fmla="*/ 221 h 1042"/>
                <a:gd name="T18" fmla="*/ 334 w 2220"/>
                <a:gd name="T19" fmla="*/ 358 h 1042"/>
                <a:gd name="T20" fmla="*/ 375 w 2220"/>
                <a:gd name="T21" fmla="*/ 362 h 1042"/>
                <a:gd name="T22" fmla="*/ 292 w 2220"/>
                <a:gd name="T23" fmla="*/ 383 h 1042"/>
                <a:gd name="T24" fmla="*/ 181 w 2220"/>
                <a:gd name="T25" fmla="*/ 222 h 1042"/>
                <a:gd name="T26" fmla="*/ 448 w 2220"/>
                <a:gd name="T27" fmla="*/ 207 h 1042"/>
                <a:gd name="T28" fmla="*/ 556 w 2220"/>
                <a:gd name="T29" fmla="*/ 190 h 1042"/>
                <a:gd name="T30" fmla="*/ 554 w 2220"/>
                <a:gd name="T31" fmla="*/ 280 h 1042"/>
                <a:gd name="T32" fmla="*/ 487 w 2220"/>
                <a:gd name="T33" fmla="*/ 166 h 1042"/>
                <a:gd name="T34" fmla="*/ 468 w 2220"/>
                <a:gd name="T35" fmla="*/ 238 h 1042"/>
                <a:gd name="T36" fmla="*/ 428 w 2220"/>
                <a:gd name="T37" fmla="*/ 328 h 1042"/>
                <a:gd name="T38" fmla="*/ 683 w 2220"/>
                <a:gd name="T39" fmla="*/ 107 h 1042"/>
                <a:gd name="T40" fmla="*/ 671 w 2220"/>
                <a:gd name="T41" fmla="*/ 242 h 1042"/>
                <a:gd name="T42" fmla="*/ 639 w 2220"/>
                <a:gd name="T43" fmla="*/ 88 h 1042"/>
                <a:gd name="T44" fmla="*/ 717 w 2220"/>
                <a:gd name="T45" fmla="*/ 20 h 1042"/>
                <a:gd name="T46" fmla="*/ 930 w 2220"/>
                <a:gd name="T47" fmla="*/ 1 h 1042"/>
                <a:gd name="T48" fmla="*/ 952 w 2220"/>
                <a:gd name="T49" fmla="*/ 214 h 1042"/>
                <a:gd name="T50" fmla="*/ 851 w 2220"/>
                <a:gd name="T51" fmla="*/ 151 h 1042"/>
                <a:gd name="T52" fmla="*/ 968 w 2220"/>
                <a:gd name="T53" fmla="*/ 84 h 1042"/>
                <a:gd name="T54" fmla="*/ 1132 w 2220"/>
                <a:gd name="T55" fmla="*/ 145 h 1042"/>
                <a:gd name="T56" fmla="*/ 1139 w 2220"/>
                <a:gd name="T57" fmla="*/ 35 h 1042"/>
                <a:gd name="T58" fmla="*/ 1110 w 2220"/>
                <a:gd name="T59" fmla="*/ 234 h 1042"/>
                <a:gd name="T60" fmla="*/ 1083 w 2220"/>
                <a:gd name="T61" fmla="*/ 122 h 1042"/>
                <a:gd name="T62" fmla="*/ 1152 w 2220"/>
                <a:gd name="T63" fmla="*/ 23 h 1042"/>
                <a:gd name="T64" fmla="*/ 1177 w 2220"/>
                <a:gd name="T65" fmla="*/ 150 h 1042"/>
                <a:gd name="T66" fmla="*/ 1446 w 2220"/>
                <a:gd name="T67" fmla="*/ 121 h 1042"/>
                <a:gd name="T68" fmla="*/ 1315 w 2220"/>
                <a:gd name="T69" fmla="*/ 291 h 1042"/>
                <a:gd name="T70" fmla="*/ 1300 w 2220"/>
                <a:gd name="T71" fmla="*/ 253 h 1042"/>
                <a:gd name="T72" fmla="*/ 1419 w 2220"/>
                <a:gd name="T73" fmla="*/ 135 h 1042"/>
                <a:gd name="T74" fmla="*/ 1647 w 2220"/>
                <a:gd name="T75" fmla="*/ 259 h 1042"/>
                <a:gd name="T76" fmla="*/ 1574 w 2220"/>
                <a:gd name="T77" fmla="*/ 484 h 1042"/>
                <a:gd name="T78" fmla="*/ 1449 w 2220"/>
                <a:gd name="T79" fmla="*/ 359 h 1042"/>
                <a:gd name="T80" fmla="*/ 1565 w 2220"/>
                <a:gd name="T81" fmla="*/ 266 h 1042"/>
                <a:gd name="T82" fmla="*/ 1584 w 2220"/>
                <a:gd name="T83" fmla="*/ 353 h 1042"/>
                <a:gd name="T84" fmla="*/ 1817 w 2220"/>
                <a:gd name="T85" fmla="*/ 583 h 1042"/>
                <a:gd name="T86" fmla="*/ 1690 w 2220"/>
                <a:gd name="T87" fmla="*/ 426 h 1042"/>
                <a:gd name="T88" fmla="*/ 1903 w 2220"/>
                <a:gd name="T89" fmla="*/ 421 h 1042"/>
                <a:gd name="T90" fmla="*/ 1877 w 2220"/>
                <a:gd name="T91" fmla="*/ 411 h 1042"/>
                <a:gd name="T92" fmla="*/ 1726 w 2220"/>
                <a:gd name="T93" fmla="*/ 535 h 1042"/>
                <a:gd name="T94" fmla="*/ 2073 w 2220"/>
                <a:gd name="T95" fmla="*/ 664 h 1042"/>
                <a:gd name="T96" fmla="*/ 1943 w 2220"/>
                <a:gd name="T97" fmla="*/ 711 h 1042"/>
                <a:gd name="T98" fmla="*/ 1905 w 2220"/>
                <a:gd name="T99" fmla="*/ 780 h 1042"/>
                <a:gd name="T100" fmla="*/ 1931 w 2220"/>
                <a:gd name="T101" fmla="*/ 627 h 1042"/>
                <a:gd name="T102" fmla="*/ 1981 w 2220"/>
                <a:gd name="T103" fmla="*/ 516 h 1042"/>
                <a:gd name="T104" fmla="*/ 1957 w 2220"/>
                <a:gd name="T105" fmla="*/ 599 h 1042"/>
                <a:gd name="T106" fmla="*/ 1839 w 2220"/>
                <a:gd name="T107" fmla="*/ 680 h 1042"/>
                <a:gd name="T108" fmla="*/ 1922 w 2220"/>
                <a:gd name="T109" fmla="*/ 576 h 1042"/>
                <a:gd name="T110" fmla="*/ 2071 w 2220"/>
                <a:gd name="T111" fmla="*/ 783 h 1042"/>
                <a:gd name="T112" fmla="*/ 2152 w 2220"/>
                <a:gd name="T113" fmla="*/ 793 h 1042"/>
                <a:gd name="T114" fmla="*/ 2008 w 2220"/>
                <a:gd name="T115" fmla="*/ 853 h 1042"/>
                <a:gd name="T116" fmla="*/ 2219 w 2220"/>
                <a:gd name="T117" fmla="*/ 928 h 1042"/>
                <a:gd name="T118" fmla="*/ 2029 w 2220"/>
                <a:gd name="T119" fmla="*/ 1036 h 1042"/>
                <a:gd name="T120" fmla="*/ 2033 w 2220"/>
                <a:gd name="T121" fmla="*/ 971 h 1042"/>
                <a:gd name="T122" fmla="*/ 1981 w 2220"/>
                <a:gd name="T123" fmla="*/ 872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220" h="1042">
                  <a:moveTo>
                    <a:pt x="110" y="393"/>
                  </a:moveTo>
                  <a:lnTo>
                    <a:pt x="126" y="379"/>
                  </a:lnTo>
                  <a:lnTo>
                    <a:pt x="134" y="372"/>
                  </a:lnTo>
                  <a:lnTo>
                    <a:pt x="142" y="366"/>
                  </a:lnTo>
                  <a:lnTo>
                    <a:pt x="150" y="362"/>
                  </a:lnTo>
                  <a:lnTo>
                    <a:pt x="157" y="357"/>
                  </a:lnTo>
                  <a:lnTo>
                    <a:pt x="165" y="355"/>
                  </a:lnTo>
                  <a:lnTo>
                    <a:pt x="172" y="352"/>
                  </a:lnTo>
                  <a:lnTo>
                    <a:pt x="179" y="351"/>
                  </a:lnTo>
                  <a:lnTo>
                    <a:pt x="186" y="351"/>
                  </a:lnTo>
                  <a:lnTo>
                    <a:pt x="192" y="352"/>
                  </a:lnTo>
                  <a:lnTo>
                    <a:pt x="205" y="356"/>
                  </a:lnTo>
                  <a:lnTo>
                    <a:pt x="216" y="360"/>
                  </a:lnTo>
                  <a:lnTo>
                    <a:pt x="224" y="367"/>
                  </a:lnTo>
                  <a:lnTo>
                    <a:pt x="232" y="376"/>
                  </a:lnTo>
                  <a:lnTo>
                    <a:pt x="238" y="385"/>
                  </a:lnTo>
                  <a:lnTo>
                    <a:pt x="241" y="394"/>
                  </a:lnTo>
                  <a:lnTo>
                    <a:pt x="244" y="406"/>
                  </a:lnTo>
                  <a:lnTo>
                    <a:pt x="244" y="417"/>
                  </a:lnTo>
                  <a:lnTo>
                    <a:pt x="243" y="422"/>
                  </a:lnTo>
                  <a:lnTo>
                    <a:pt x="241" y="428"/>
                  </a:lnTo>
                  <a:lnTo>
                    <a:pt x="239" y="434"/>
                  </a:lnTo>
                  <a:lnTo>
                    <a:pt x="236" y="440"/>
                  </a:lnTo>
                  <a:lnTo>
                    <a:pt x="227" y="452"/>
                  </a:lnTo>
                  <a:lnTo>
                    <a:pt x="217" y="462"/>
                  </a:lnTo>
                  <a:lnTo>
                    <a:pt x="212" y="466"/>
                  </a:lnTo>
                  <a:lnTo>
                    <a:pt x="207" y="469"/>
                  </a:lnTo>
                  <a:lnTo>
                    <a:pt x="204" y="473"/>
                  </a:lnTo>
                  <a:lnTo>
                    <a:pt x="200" y="475"/>
                  </a:lnTo>
                  <a:lnTo>
                    <a:pt x="192" y="481"/>
                  </a:lnTo>
                  <a:lnTo>
                    <a:pt x="186" y="486"/>
                  </a:lnTo>
                  <a:lnTo>
                    <a:pt x="177" y="491"/>
                  </a:lnTo>
                  <a:lnTo>
                    <a:pt x="167" y="500"/>
                  </a:lnTo>
                  <a:lnTo>
                    <a:pt x="162" y="504"/>
                  </a:lnTo>
                  <a:lnTo>
                    <a:pt x="154" y="512"/>
                  </a:lnTo>
                  <a:lnTo>
                    <a:pt x="145" y="519"/>
                  </a:lnTo>
                  <a:lnTo>
                    <a:pt x="138" y="526"/>
                  </a:lnTo>
                  <a:lnTo>
                    <a:pt x="130" y="517"/>
                  </a:lnTo>
                  <a:lnTo>
                    <a:pt x="135" y="514"/>
                  </a:lnTo>
                  <a:lnTo>
                    <a:pt x="137" y="511"/>
                  </a:lnTo>
                  <a:lnTo>
                    <a:pt x="140" y="507"/>
                  </a:lnTo>
                  <a:lnTo>
                    <a:pt x="140" y="503"/>
                  </a:lnTo>
                  <a:lnTo>
                    <a:pt x="140" y="498"/>
                  </a:lnTo>
                  <a:lnTo>
                    <a:pt x="138" y="493"/>
                  </a:lnTo>
                  <a:lnTo>
                    <a:pt x="136" y="488"/>
                  </a:lnTo>
                  <a:lnTo>
                    <a:pt x="134" y="482"/>
                  </a:lnTo>
                  <a:lnTo>
                    <a:pt x="129" y="477"/>
                  </a:lnTo>
                  <a:lnTo>
                    <a:pt x="124" y="471"/>
                  </a:lnTo>
                  <a:lnTo>
                    <a:pt x="119" y="464"/>
                  </a:lnTo>
                  <a:lnTo>
                    <a:pt x="114" y="459"/>
                  </a:lnTo>
                  <a:lnTo>
                    <a:pt x="106" y="449"/>
                  </a:lnTo>
                  <a:lnTo>
                    <a:pt x="98" y="440"/>
                  </a:lnTo>
                  <a:lnTo>
                    <a:pt x="91" y="431"/>
                  </a:lnTo>
                  <a:lnTo>
                    <a:pt x="83" y="424"/>
                  </a:lnTo>
                  <a:lnTo>
                    <a:pt x="78" y="417"/>
                  </a:lnTo>
                  <a:lnTo>
                    <a:pt x="73" y="411"/>
                  </a:lnTo>
                  <a:lnTo>
                    <a:pt x="68" y="405"/>
                  </a:lnTo>
                  <a:lnTo>
                    <a:pt x="62" y="399"/>
                  </a:lnTo>
                  <a:lnTo>
                    <a:pt x="51" y="385"/>
                  </a:lnTo>
                  <a:lnTo>
                    <a:pt x="43" y="377"/>
                  </a:lnTo>
                  <a:lnTo>
                    <a:pt x="38" y="372"/>
                  </a:lnTo>
                  <a:lnTo>
                    <a:pt x="33" y="369"/>
                  </a:lnTo>
                  <a:lnTo>
                    <a:pt x="29" y="366"/>
                  </a:lnTo>
                  <a:lnTo>
                    <a:pt x="25" y="365"/>
                  </a:lnTo>
                  <a:lnTo>
                    <a:pt x="20" y="365"/>
                  </a:lnTo>
                  <a:lnTo>
                    <a:pt x="16" y="366"/>
                  </a:lnTo>
                  <a:lnTo>
                    <a:pt x="12" y="369"/>
                  </a:lnTo>
                  <a:lnTo>
                    <a:pt x="9" y="372"/>
                  </a:lnTo>
                  <a:lnTo>
                    <a:pt x="0" y="362"/>
                  </a:lnTo>
                  <a:lnTo>
                    <a:pt x="4" y="359"/>
                  </a:lnTo>
                  <a:lnTo>
                    <a:pt x="6" y="357"/>
                  </a:lnTo>
                  <a:lnTo>
                    <a:pt x="12" y="352"/>
                  </a:lnTo>
                  <a:lnTo>
                    <a:pt x="17" y="350"/>
                  </a:lnTo>
                  <a:lnTo>
                    <a:pt x="22" y="345"/>
                  </a:lnTo>
                  <a:lnTo>
                    <a:pt x="26" y="343"/>
                  </a:lnTo>
                  <a:lnTo>
                    <a:pt x="30" y="339"/>
                  </a:lnTo>
                  <a:lnTo>
                    <a:pt x="34" y="337"/>
                  </a:lnTo>
                  <a:lnTo>
                    <a:pt x="44" y="329"/>
                  </a:lnTo>
                  <a:lnTo>
                    <a:pt x="54" y="321"/>
                  </a:lnTo>
                  <a:lnTo>
                    <a:pt x="68" y="309"/>
                  </a:lnTo>
                  <a:lnTo>
                    <a:pt x="80" y="298"/>
                  </a:lnTo>
                  <a:lnTo>
                    <a:pt x="89" y="290"/>
                  </a:lnTo>
                  <a:lnTo>
                    <a:pt x="98" y="282"/>
                  </a:lnTo>
                  <a:lnTo>
                    <a:pt x="106" y="275"/>
                  </a:lnTo>
                  <a:lnTo>
                    <a:pt x="110" y="270"/>
                  </a:lnTo>
                  <a:lnTo>
                    <a:pt x="112" y="269"/>
                  </a:lnTo>
                  <a:lnTo>
                    <a:pt x="113" y="268"/>
                  </a:lnTo>
                  <a:lnTo>
                    <a:pt x="114" y="267"/>
                  </a:lnTo>
                  <a:lnTo>
                    <a:pt x="115" y="266"/>
                  </a:lnTo>
                  <a:lnTo>
                    <a:pt x="120" y="273"/>
                  </a:lnTo>
                  <a:lnTo>
                    <a:pt x="126" y="281"/>
                  </a:lnTo>
                  <a:lnTo>
                    <a:pt x="130" y="291"/>
                  </a:lnTo>
                  <a:lnTo>
                    <a:pt x="135" y="301"/>
                  </a:lnTo>
                  <a:lnTo>
                    <a:pt x="140" y="309"/>
                  </a:lnTo>
                  <a:lnTo>
                    <a:pt x="142" y="317"/>
                  </a:lnTo>
                  <a:lnTo>
                    <a:pt x="134" y="324"/>
                  </a:lnTo>
                  <a:lnTo>
                    <a:pt x="129" y="316"/>
                  </a:lnTo>
                  <a:lnTo>
                    <a:pt x="123" y="309"/>
                  </a:lnTo>
                  <a:lnTo>
                    <a:pt x="120" y="305"/>
                  </a:lnTo>
                  <a:lnTo>
                    <a:pt x="116" y="303"/>
                  </a:lnTo>
                  <a:lnTo>
                    <a:pt x="113" y="301"/>
                  </a:lnTo>
                  <a:lnTo>
                    <a:pt x="109" y="301"/>
                  </a:lnTo>
                  <a:lnTo>
                    <a:pt x="106" y="300"/>
                  </a:lnTo>
                  <a:lnTo>
                    <a:pt x="102" y="301"/>
                  </a:lnTo>
                  <a:lnTo>
                    <a:pt x="99" y="302"/>
                  </a:lnTo>
                  <a:lnTo>
                    <a:pt x="94" y="304"/>
                  </a:lnTo>
                  <a:lnTo>
                    <a:pt x="87" y="309"/>
                  </a:lnTo>
                  <a:lnTo>
                    <a:pt x="79" y="316"/>
                  </a:lnTo>
                  <a:lnTo>
                    <a:pt x="75" y="319"/>
                  </a:lnTo>
                  <a:lnTo>
                    <a:pt x="72" y="322"/>
                  </a:lnTo>
                  <a:lnTo>
                    <a:pt x="68" y="325"/>
                  </a:lnTo>
                  <a:lnTo>
                    <a:pt x="66" y="328"/>
                  </a:lnTo>
                  <a:lnTo>
                    <a:pt x="64" y="330"/>
                  </a:lnTo>
                  <a:lnTo>
                    <a:pt x="61" y="331"/>
                  </a:lnTo>
                  <a:lnTo>
                    <a:pt x="65" y="335"/>
                  </a:lnTo>
                  <a:lnTo>
                    <a:pt x="67" y="338"/>
                  </a:lnTo>
                  <a:lnTo>
                    <a:pt x="69" y="343"/>
                  </a:lnTo>
                  <a:lnTo>
                    <a:pt x="73" y="347"/>
                  </a:lnTo>
                  <a:lnTo>
                    <a:pt x="80" y="356"/>
                  </a:lnTo>
                  <a:lnTo>
                    <a:pt x="89" y="366"/>
                  </a:lnTo>
                  <a:lnTo>
                    <a:pt x="102" y="383"/>
                  </a:lnTo>
                  <a:lnTo>
                    <a:pt x="110" y="393"/>
                  </a:lnTo>
                  <a:close/>
                  <a:moveTo>
                    <a:pt x="117" y="400"/>
                  </a:moveTo>
                  <a:lnTo>
                    <a:pt x="127" y="411"/>
                  </a:lnTo>
                  <a:lnTo>
                    <a:pt x="142" y="429"/>
                  </a:lnTo>
                  <a:lnTo>
                    <a:pt x="147" y="435"/>
                  </a:lnTo>
                  <a:lnTo>
                    <a:pt x="150" y="440"/>
                  </a:lnTo>
                  <a:lnTo>
                    <a:pt x="155" y="446"/>
                  </a:lnTo>
                  <a:lnTo>
                    <a:pt x="162" y="453"/>
                  </a:lnTo>
                  <a:lnTo>
                    <a:pt x="164" y="455"/>
                  </a:lnTo>
                  <a:lnTo>
                    <a:pt x="167" y="457"/>
                  </a:lnTo>
                  <a:lnTo>
                    <a:pt x="169" y="460"/>
                  </a:lnTo>
                  <a:lnTo>
                    <a:pt x="171" y="463"/>
                  </a:lnTo>
                  <a:lnTo>
                    <a:pt x="174" y="466"/>
                  </a:lnTo>
                  <a:lnTo>
                    <a:pt x="177" y="468"/>
                  </a:lnTo>
                  <a:lnTo>
                    <a:pt x="181" y="469"/>
                  </a:lnTo>
                  <a:lnTo>
                    <a:pt x="184" y="469"/>
                  </a:lnTo>
                  <a:lnTo>
                    <a:pt x="188" y="469"/>
                  </a:lnTo>
                  <a:lnTo>
                    <a:pt x="191" y="468"/>
                  </a:lnTo>
                  <a:lnTo>
                    <a:pt x="195" y="466"/>
                  </a:lnTo>
                  <a:lnTo>
                    <a:pt x="198" y="463"/>
                  </a:lnTo>
                  <a:lnTo>
                    <a:pt x="204" y="457"/>
                  </a:lnTo>
                  <a:lnTo>
                    <a:pt x="209" y="450"/>
                  </a:lnTo>
                  <a:lnTo>
                    <a:pt x="211" y="443"/>
                  </a:lnTo>
                  <a:lnTo>
                    <a:pt x="212" y="436"/>
                  </a:lnTo>
                  <a:lnTo>
                    <a:pt x="212" y="428"/>
                  </a:lnTo>
                  <a:lnTo>
                    <a:pt x="210" y="420"/>
                  </a:lnTo>
                  <a:lnTo>
                    <a:pt x="205" y="412"/>
                  </a:lnTo>
                  <a:lnTo>
                    <a:pt x="199" y="404"/>
                  </a:lnTo>
                  <a:lnTo>
                    <a:pt x="195" y="399"/>
                  </a:lnTo>
                  <a:lnTo>
                    <a:pt x="189" y="394"/>
                  </a:lnTo>
                  <a:lnTo>
                    <a:pt x="184" y="390"/>
                  </a:lnTo>
                  <a:lnTo>
                    <a:pt x="178" y="386"/>
                  </a:lnTo>
                  <a:lnTo>
                    <a:pt x="172" y="384"/>
                  </a:lnTo>
                  <a:lnTo>
                    <a:pt x="168" y="383"/>
                  </a:lnTo>
                  <a:lnTo>
                    <a:pt x="162" y="381"/>
                  </a:lnTo>
                  <a:lnTo>
                    <a:pt x="156" y="383"/>
                  </a:lnTo>
                  <a:lnTo>
                    <a:pt x="145" y="384"/>
                  </a:lnTo>
                  <a:lnTo>
                    <a:pt x="135" y="387"/>
                  </a:lnTo>
                  <a:lnTo>
                    <a:pt x="126" y="393"/>
                  </a:lnTo>
                  <a:lnTo>
                    <a:pt x="117" y="400"/>
                  </a:lnTo>
                  <a:close/>
                  <a:moveTo>
                    <a:pt x="307" y="152"/>
                  </a:moveTo>
                  <a:lnTo>
                    <a:pt x="308" y="157"/>
                  </a:lnTo>
                  <a:lnTo>
                    <a:pt x="309" y="163"/>
                  </a:lnTo>
                  <a:lnTo>
                    <a:pt x="312" y="169"/>
                  </a:lnTo>
                  <a:lnTo>
                    <a:pt x="313" y="172"/>
                  </a:lnTo>
                  <a:lnTo>
                    <a:pt x="314" y="176"/>
                  </a:lnTo>
                  <a:lnTo>
                    <a:pt x="315" y="181"/>
                  </a:lnTo>
                  <a:lnTo>
                    <a:pt x="316" y="186"/>
                  </a:lnTo>
                  <a:lnTo>
                    <a:pt x="317" y="191"/>
                  </a:lnTo>
                  <a:lnTo>
                    <a:pt x="319" y="193"/>
                  </a:lnTo>
                  <a:lnTo>
                    <a:pt x="319" y="195"/>
                  </a:lnTo>
                  <a:lnTo>
                    <a:pt x="319" y="197"/>
                  </a:lnTo>
                  <a:lnTo>
                    <a:pt x="320" y="199"/>
                  </a:lnTo>
                  <a:lnTo>
                    <a:pt x="320" y="200"/>
                  </a:lnTo>
                  <a:lnTo>
                    <a:pt x="321" y="202"/>
                  </a:lnTo>
                  <a:lnTo>
                    <a:pt x="310" y="208"/>
                  </a:lnTo>
                  <a:lnTo>
                    <a:pt x="309" y="206"/>
                  </a:lnTo>
                  <a:lnTo>
                    <a:pt x="308" y="204"/>
                  </a:lnTo>
                  <a:lnTo>
                    <a:pt x="306" y="199"/>
                  </a:lnTo>
                  <a:lnTo>
                    <a:pt x="303" y="194"/>
                  </a:lnTo>
                  <a:lnTo>
                    <a:pt x="301" y="190"/>
                  </a:lnTo>
                  <a:lnTo>
                    <a:pt x="297" y="187"/>
                  </a:lnTo>
                  <a:lnTo>
                    <a:pt x="294" y="185"/>
                  </a:lnTo>
                  <a:lnTo>
                    <a:pt x="290" y="185"/>
                  </a:lnTo>
                  <a:lnTo>
                    <a:pt x="283" y="185"/>
                  </a:lnTo>
                  <a:lnTo>
                    <a:pt x="275" y="188"/>
                  </a:lnTo>
                  <a:lnTo>
                    <a:pt x="260" y="197"/>
                  </a:lnTo>
                  <a:lnTo>
                    <a:pt x="245" y="206"/>
                  </a:lnTo>
                  <a:lnTo>
                    <a:pt x="252" y="219"/>
                  </a:lnTo>
                  <a:lnTo>
                    <a:pt x="259" y="233"/>
                  </a:lnTo>
                  <a:lnTo>
                    <a:pt x="264" y="241"/>
                  </a:lnTo>
                  <a:lnTo>
                    <a:pt x="268" y="252"/>
                  </a:lnTo>
                  <a:lnTo>
                    <a:pt x="275" y="262"/>
                  </a:lnTo>
                  <a:lnTo>
                    <a:pt x="282" y="275"/>
                  </a:lnTo>
                  <a:lnTo>
                    <a:pt x="293" y="270"/>
                  </a:lnTo>
                  <a:lnTo>
                    <a:pt x="299" y="267"/>
                  </a:lnTo>
                  <a:lnTo>
                    <a:pt x="304" y="263"/>
                  </a:lnTo>
                  <a:lnTo>
                    <a:pt x="312" y="259"/>
                  </a:lnTo>
                  <a:lnTo>
                    <a:pt x="317" y="254"/>
                  </a:lnTo>
                  <a:lnTo>
                    <a:pt x="321" y="250"/>
                  </a:lnTo>
                  <a:lnTo>
                    <a:pt x="324" y="247"/>
                  </a:lnTo>
                  <a:lnTo>
                    <a:pt x="326" y="242"/>
                  </a:lnTo>
                  <a:lnTo>
                    <a:pt x="326" y="239"/>
                  </a:lnTo>
                  <a:lnTo>
                    <a:pt x="323" y="233"/>
                  </a:lnTo>
                  <a:lnTo>
                    <a:pt x="320" y="227"/>
                  </a:lnTo>
                  <a:lnTo>
                    <a:pt x="330" y="221"/>
                  </a:lnTo>
                  <a:lnTo>
                    <a:pt x="336" y="238"/>
                  </a:lnTo>
                  <a:lnTo>
                    <a:pt x="342" y="253"/>
                  </a:lnTo>
                  <a:lnTo>
                    <a:pt x="349" y="267"/>
                  </a:lnTo>
                  <a:lnTo>
                    <a:pt x="357" y="281"/>
                  </a:lnTo>
                  <a:lnTo>
                    <a:pt x="348" y="287"/>
                  </a:lnTo>
                  <a:lnTo>
                    <a:pt x="345" y="280"/>
                  </a:lnTo>
                  <a:lnTo>
                    <a:pt x="342" y="275"/>
                  </a:lnTo>
                  <a:lnTo>
                    <a:pt x="338" y="271"/>
                  </a:lnTo>
                  <a:lnTo>
                    <a:pt x="334" y="269"/>
                  </a:lnTo>
                  <a:lnTo>
                    <a:pt x="329" y="268"/>
                  </a:lnTo>
                  <a:lnTo>
                    <a:pt x="324" y="269"/>
                  </a:lnTo>
                  <a:lnTo>
                    <a:pt x="320" y="270"/>
                  </a:lnTo>
                  <a:lnTo>
                    <a:pt x="314" y="273"/>
                  </a:lnTo>
                  <a:lnTo>
                    <a:pt x="307" y="276"/>
                  </a:lnTo>
                  <a:lnTo>
                    <a:pt x="301" y="280"/>
                  </a:lnTo>
                  <a:lnTo>
                    <a:pt x="294" y="284"/>
                  </a:lnTo>
                  <a:lnTo>
                    <a:pt x="289" y="287"/>
                  </a:lnTo>
                  <a:lnTo>
                    <a:pt x="295" y="300"/>
                  </a:lnTo>
                  <a:lnTo>
                    <a:pt x="301" y="309"/>
                  </a:lnTo>
                  <a:lnTo>
                    <a:pt x="314" y="332"/>
                  </a:lnTo>
                  <a:lnTo>
                    <a:pt x="321" y="345"/>
                  </a:lnTo>
                  <a:lnTo>
                    <a:pt x="328" y="353"/>
                  </a:lnTo>
                  <a:lnTo>
                    <a:pt x="334" y="358"/>
                  </a:lnTo>
                  <a:lnTo>
                    <a:pt x="338" y="360"/>
                  </a:lnTo>
                  <a:lnTo>
                    <a:pt x="344" y="360"/>
                  </a:lnTo>
                  <a:lnTo>
                    <a:pt x="351" y="358"/>
                  </a:lnTo>
                  <a:lnTo>
                    <a:pt x="363" y="353"/>
                  </a:lnTo>
                  <a:lnTo>
                    <a:pt x="372" y="347"/>
                  </a:lnTo>
                  <a:lnTo>
                    <a:pt x="379" y="342"/>
                  </a:lnTo>
                  <a:lnTo>
                    <a:pt x="384" y="335"/>
                  </a:lnTo>
                  <a:lnTo>
                    <a:pt x="388" y="328"/>
                  </a:lnTo>
                  <a:lnTo>
                    <a:pt x="389" y="318"/>
                  </a:lnTo>
                  <a:lnTo>
                    <a:pt x="389" y="309"/>
                  </a:lnTo>
                  <a:lnTo>
                    <a:pt x="386" y="297"/>
                  </a:lnTo>
                  <a:lnTo>
                    <a:pt x="397" y="293"/>
                  </a:lnTo>
                  <a:lnTo>
                    <a:pt x="402" y="302"/>
                  </a:lnTo>
                  <a:lnTo>
                    <a:pt x="404" y="311"/>
                  </a:lnTo>
                  <a:lnTo>
                    <a:pt x="406" y="319"/>
                  </a:lnTo>
                  <a:lnTo>
                    <a:pt x="407" y="326"/>
                  </a:lnTo>
                  <a:lnTo>
                    <a:pt x="407" y="333"/>
                  </a:lnTo>
                  <a:lnTo>
                    <a:pt x="405" y="339"/>
                  </a:lnTo>
                  <a:lnTo>
                    <a:pt x="403" y="344"/>
                  </a:lnTo>
                  <a:lnTo>
                    <a:pt x="399" y="349"/>
                  </a:lnTo>
                  <a:lnTo>
                    <a:pt x="392" y="353"/>
                  </a:lnTo>
                  <a:lnTo>
                    <a:pt x="381" y="359"/>
                  </a:lnTo>
                  <a:lnTo>
                    <a:pt x="375" y="362"/>
                  </a:lnTo>
                  <a:lnTo>
                    <a:pt x="370" y="364"/>
                  </a:lnTo>
                  <a:lnTo>
                    <a:pt x="365" y="366"/>
                  </a:lnTo>
                  <a:lnTo>
                    <a:pt x="361" y="369"/>
                  </a:lnTo>
                  <a:lnTo>
                    <a:pt x="347" y="374"/>
                  </a:lnTo>
                  <a:lnTo>
                    <a:pt x="337" y="379"/>
                  </a:lnTo>
                  <a:lnTo>
                    <a:pt x="333" y="381"/>
                  </a:lnTo>
                  <a:lnTo>
                    <a:pt x="328" y="384"/>
                  </a:lnTo>
                  <a:lnTo>
                    <a:pt x="324" y="385"/>
                  </a:lnTo>
                  <a:lnTo>
                    <a:pt x="320" y="387"/>
                  </a:lnTo>
                  <a:lnTo>
                    <a:pt x="309" y="393"/>
                  </a:lnTo>
                  <a:lnTo>
                    <a:pt x="304" y="397"/>
                  </a:lnTo>
                  <a:lnTo>
                    <a:pt x="302" y="398"/>
                  </a:lnTo>
                  <a:lnTo>
                    <a:pt x="300" y="400"/>
                  </a:lnTo>
                  <a:lnTo>
                    <a:pt x="296" y="401"/>
                  </a:lnTo>
                  <a:lnTo>
                    <a:pt x="293" y="404"/>
                  </a:lnTo>
                  <a:lnTo>
                    <a:pt x="289" y="407"/>
                  </a:lnTo>
                  <a:lnTo>
                    <a:pt x="285" y="409"/>
                  </a:lnTo>
                  <a:lnTo>
                    <a:pt x="279" y="399"/>
                  </a:lnTo>
                  <a:lnTo>
                    <a:pt x="285" y="395"/>
                  </a:lnTo>
                  <a:lnTo>
                    <a:pt x="289" y="391"/>
                  </a:lnTo>
                  <a:lnTo>
                    <a:pt x="290" y="388"/>
                  </a:lnTo>
                  <a:lnTo>
                    <a:pt x="292" y="385"/>
                  </a:lnTo>
                  <a:lnTo>
                    <a:pt x="292" y="383"/>
                  </a:lnTo>
                  <a:lnTo>
                    <a:pt x="290" y="379"/>
                  </a:lnTo>
                  <a:lnTo>
                    <a:pt x="288" y="371"/>
                  </a:lnTo>
                  <a:lnTo>
                    <a:pt x="285" y="362"/>
                  </a:lnTo>
                  <a:lnTo>
                    <a:pt x="280" y="351"/>
                  </a:lnTo>
                  <a:lnTo>
                    <a:pt x="273" y="339"/>
                  </a:lnTo>
                  <a:lnTo>
                    <a:pt x="264" y="323"/>
                  </a:lnTo>
                  <a:lnTo>
                    <a:pt x="257" y="311"/>
                  </a:lnTo>
                  <a:lnTo>
                    <a:pt x="241" y="283"/>
                  </a:lnTo>
                  <a:lnTo>
                    <a:pt x="239" y="280"/>
                  </a:lnTo>
                  <a:lnTo>
                    <a:pt x="237" y="276"/>
                  </a:lnTo>
                  <a:lnTo>
                    <a:pt x="236" y="274"/>
                  </a:lnTo>
                  <a:lnTo>
                    <a:pt x="233" y="270"/>
                  </a:lnTo>
                  <a:lnTo>
                    <a:pt x="224" y="254"/>
                  </a:lnTo>
                  <a:lnTo>
                    <a:pt x="219" y="246"/>
                  </a:lnTo>
                  <a:lnTo>
                    <a:pt x="216" y="240"/>
                  </a:lnTo>
                  <a:lnTo>
                    <a:pt x="211" y="235"/>
                  </a:lnTo>
                  <a:lnTo>
                    <a:pt x="207" y="233"/>
                  </a:lnTo>
                  <a:lnTo>
                    <a:pt x="203" y="231"/>
                  </a:lnTo>
                  <a:lnTo>
                    <a:pt x="198" y="229"/>
                  </a:lnTo>
                  <a:lnTo>
                    <a:pt x="195" y="229"/>
                  </a:lnTo>
                  <a:lnTo>
                    <a:pt x="190" y="231"/>
                  </a:lnTo>
                  <a:lnTo>
                    <a:pt x="186" y="233"/>
                  </a:lnTo>
                  <a:lnTo>
                    <a:pt x="181" y="222"/>
                  </a:lnTo>
                  <a:lnTo>
                    <a:pt x="188" y="218"/>
                  </a:lnTo>
                  <a:lnTo>
                    <a:pt x="197" y="214"/>
                  </a:lnTo>
                  <a:lnTo>
                    <a:pt x="209" y="208"/>
                  </a:lnTo>
                  <a:lnTo>
                    <a:pt x="219" y="204"/>
                  </a:lnTo>
                  <a:lnTo>
                    <a:pt x="231" y="197"/>
                  </a:lnTo>
                  <a:lnTo>
                    <a:pt x="248" y="188"/>
                  </a:lnTo>
                  <a:lnTo>
                    <a:pt x="266" y="177"/>
                  </a:lnTo>
                  <a:lnTo>
                    <a:pt x="286" y="165"/>
                  </a:lnTo>
                  <a:lnTo>
                    <a:pt x="307" y="152"/>
                  </a:lnTo>
                  <a:close/>
                  <a:moveTo>
                    <a:pt x="428" y="328"/>
                  </a:moveTo>
                  <a:lnTo>
                    <a:pt x="424" y="317"/>
                  </a:lnTo>
                  <a:lnTo>
                    <a:pt x="432" y="314"/>
                  </a:lnTo>
                  <a:lnTo>
                    <a:pt x="439" y="309"/>
                  </a:lnTo>
                  <a:lnTo>
                    <a:pt x="444" y="303"/>
                  </a:lnTo>
                  <a:lnTo>
                    <a:pt x="446" y="295"/>
                  </a:lnTo>
                  <a:lnTo>
                    <a:pt x="448" y="283"/>
                  </a:lnTo>
                  <a:lnTo>
                    <a:pt x="450" y="271"/>
                  </a:lnTo>
                  <a:lnTo>
                    <a:pt x="450" y="253"/>
                  </a:lnTo>
                  <a:lnTo>
                    <a:pt x="450" y="239"/>
                  </a:lnTo>
                  <a:lnTo>
                    <a:pt x="450" y="229"/>
                  </a:lnTo>
                  <a:lnTo>
                    <a:pt x="450" y="221"/>
                  </a:lnTo>
                  <a:lnTo>
                    <a:pt x="450" y="214"/>
                  </a:lnTo>
                  <a:lnTo>
                    <a:pt x="448" y="207"/>
                  </a:lnTo>
                  <a:lnTo>
                    <a:pt x="448" y="200"/>
                  </a:lnTo>
                  <a:lnTo>
                    <a:pt x="448" y="192"/>
                  </a:lnTo>
                  <a:lnTo>
                    <a:pt x="448" y="177"/>
                  </a:lnTo>
                  <a:lnTo>
                    <a:pt x="447" y="164"/>
                  </a:lnTo>
                  <a:lnTo>
                    <a:pt x="447" y="156"/>
                  </a:lnTo>
                  <a:lnTo>
                    <a:pt x="447" y="150"/>
                  </a:lnTo>
                  <a:lnTo>
                    <a:pt x="446" y="135"/>
                  </a:lnTo>
                  <a:lnTo>
                    <a:pt x="445" y="121"/>
                  </a:lnTo>
                  <a:lnTo>
                    <a:pt x="444" y="105"/>
                  </a:lnTo>
                  <a:lnTo>
                    <a:pt x="442" y="90"/>
                  </a:lnTo>
                  <a:lnTo>
                    <a:pt x="453" y="84"/>
                  </a:lnTo>
                  <a:lnTo>
                    <a:pt x="464" y="77"/>
                  </a:lnTo>
                  <a:lnTo>
                    <a:pt x="471" y="87"/>
                  </a:lnTo>
                  <a:lnTo>
                    <a:pt x="479" y="97"/>
                  </a:lnTo>
                  <a:lnTo>
                    <a:pt x="487" y="108"/>
                  </a:lnTo>
                  <a:lnTo>
                    <a:pt x="496" y="119"/>
                  </a:lnTo>
                  <a:lnTo>
                    <a:pt x="506" y="130"/>
                  </a:lnTo>
                  <a:lnTo>
                    <a:pt x="514" y="140"/>
                  </a:lnTo>
                  <a:lnTo>
                    <a:pt x="523" y="151"/>
                  </a:lnTo>
                  <a:lnTo>
                    <a:pt x="534" y="163"/>
                  </a:lnTo>
                  <a:lnTo>
                    <a:pt x="541" y="171"/>
                  </a:lnTo>
                  <a:lnTo>
                    <a:pt x="549" y="180"/>
                  </a:lnTo>
                  <a:lnTo>
                    <a:pt x="556" y="190"/>
                  </a:lnTo>
                  <a:lnTo>
                    <a:pt x="563" y="197"/>
                  </a:lnTo>
                  <a:lnTo>
                    <a:pt x="578" y="214"/>
                  </a:lnTo>
                  <a:lnTo>
                    <a:pt x="589" y="226"/>
                  </a:lnTo>
                  <a:lnTo>
                    <a:pt x="598" y="234"/>
                  </a:lnTo>
                  <a:lnTo>
                    <a:pt x="607" y="240"/>
                  </a:lnTo>
                  <a:lnTo>
                    <a:pt x="612" y="241"/>
                  </a:lnTo>
                  <a:lnTo>
                    <a:pt x="617" y="241"/>
                  </a:lnTo>
                  <a:lnTo>
                    <a:pt x="621" y="241"/>
                  </a:lnTo>
                  <a:lnTo>
                    <a:pt x="627" y="239"/>
                  </a:lnTo>
                  <a:lnTo>
                    <a:pt x="631" y="249"/>
                  </a:lnTo>
                  <a:lnTo>
                    <a:pt x="626" y="252"/>
                  </a:lnTo>
                  <a:lnTo>
                    <a:pt x="621" y="254"/>
                  </a:lnTo>
                  <a:lnTo>
                    <a:pt x="616" y="255"/>
                  </a:lnTo>
                  <a:lnTo>
                    <a:pt x="609" y="256"/>
                  </a:lnTo>
                  <a:lnTo>
                    <a:pt x="598" y="260"/>
                  </a:lnTo>
                  <a:lnTo>
                    <a:pt x="590" y="262"/>
                  </a:lnTo>
                  <a:lnTo>
                    <a:pt x="583" y="266"/>
                  </a:lnTo>
                  <a:lnTo>
                    <a:pt x="573" y="269"/>
                  </a:lnTo>
                  <a:lnTo>
                    <a:pt x="570" y="271"/>
                  </a:lnTo>
                  <a:lnTo>
                    <a:pt x="566" y="274"/>
                  </a:lnTo>
                  <a:lnTo>
                    <a:pt x="564" y="275"/>
                  </a:lnTo>
                  <a:lnTo>
                    <a:pt x="561" y="276"/>
                  </a:lnTo>
                  <a:lnTo>
                    <a:pt x="554" y="280"/>
                  </a:lnTo>
                  <a:lnTo>
                    <a:pt x="547" y="282"/>
                  </a:lnTo>
                  <a:lnTo>
                    <a:pt x="542" y="271"/>
                  </a:lnTo>
                  <a:lnTo>
                    <a:pt x="547" y="269"/>
                  </a:lnTo>
                  <a:lnTo>
                    <a:pt x="550" y="268"/>
                  </a:lnTo>
                  <a:lnTo>
                    <a:pt x="552" y="266"/>
                  </a:lnTo>
                  <a:lnTo>
                    <a:pt x="555" y="262"/>
                  </a:lnTo>
                  <a:lnTo>
                    <a:pt x="556" y="260"/>
                  </a:lnTo>
                  <a:lnTo>
                    <a:pt x="557" y="256"/>
                  </a:lnTo>
                  <a:lnTo>
                    <a:pt x="557" y="254"/>
                  </a:lnTo>
                  <a:lnTo>
                    <a:pt x="556" y="250"/>
                  </a:lnTo>
                  <a:lnTo>
                    <a:pt x="555" y="246"/>
                  </a:lnTo>
                  <a:lnTo>
                    <a:pt x="551" y="241"/>
                  </a:lnTo>
                  <a:lnTo>
                    <a:pt x="547" y="235"/>
                  </a:lnTo>
                  <a:lnTo>
                    <a:pt x="540" y="228"/>
                  </a:lnTo>
                  <a:lnTo>
                    <a:pt x="536" y="225"/>
                  </a:lnTo>
                  <a:lnTo>
                    <a:pt x="534" y="220"/>
                  </a:lnTo>
                  <a:lnTo>
                    <a:pt x="530" y="216"/>
                  </a:lnTo>
                  <a:lnTo>
                    <a:pt x="526" y="212"/>
                  </a:lnTo>
                  <a:lnTo>
                    <a:pt x="517" y="201"/>
                  </a:lnTo>
                  <a:lnTo>
                    <a:pt x="508" y="190"/>
                  </a:lnTo>
                  <a:lnTo>
                    <a:pt x="499" y="180"/>
                  </a:lnTo>
                  <a:lnTo>
                    <a:pt x="490" y="170"/>
                  </a:lnTo>
                  <a:lnTo>
                    <a:pt x="487" y="166"/>
                  </a:lnTo>
                  <a:lnTo>
                    <a:pt x="485" y="164"/>
                  </a:lnTo>
                  <a:lnTo>
                    <a:pt x="482" y="160"/>
                  </a:lnTo>
                  <a:lnTo>
                    <a:pt x="479" y="158"/>
                  </a:lnTo>
                  <a:lnTo>
                    <a:pt x="473" y="151"/>
                  </a:lnTo>
                  <a:lnTo>
                    <a:pt x="468" y="144"/>
                  </a:lnTo>
                  <a:lnTo>
                    <a:pt x="467" y="140"/>
                  </a:lnTo>
                  <a:lnTo>
                    <a:pt x="466" y="139"/>
                  </a:lnTo>
                  <a:lnTo>
                    <a:pt x="465" y="137"/>
                  </a:lnTo>
                  <a:lnTo>
                    <a:pt x="464" y="135"/>
                  </a:lnTo>
                  <a:lnTo>
                    <a:pt x="464" y="135"/>
                  </a:lnTo>
                  <a:lnTo>
                    <a:pt x="462" y="133"/>
                  </a:lnTo>
                  <a:lnTo>
                    <a:pt x="462" y="133"/>
                  </a:lnTo>
                  <a:lnTo>
                    <a:pt x="462" y="132"/>
                  </a:lnTo>
                  <a:lnTo>
                    <a:pt x="459" y="133"/>
                  </a:lnTo>
                  <a:lnTo>
                    <a:pt x="462" y="146"/>
                  </a:lnTo>
                  <a:lnTo>
                    <a:pt x="464" y="163"/>
                  </a:lnTo>
                  <a:lnTo>
                    <a:pt x="465" y="178"/>
                  </a:lnTo>
                  <a:lnTo>
                    <a:pt x="466" y="192"/>
                  </a:lnTo>
                  <a:lnTo>
                    <a:pt x="466" y="204"/>
                  </a:lnTo>
                  <a:lnTo>
                    <a:pt x="467" y="224"/>
                  </a:lnTo>
                  <a:lnTo>
                    <a:pt x="467" y="231"/>
                  </a:lnTo>
                  <a:lnTo>
                    <a:pt x="467" y="234"/>
                  </a:lnTo>
                  <a:lnTo>
                    <a:pt x="468" y="238"/>
                  </a:lnTo>
                  <a:lnTo>
                    <a:pt x="468" y="242"/>
                  </a:lnTo>
                  <a:lnTo>
                    <a:pt x="468" y="247"/>
                  </a:lnTo>
                  <a:lnTo>
                    <a:pt x="469" y="255"/>
                  </a:lnTo>
                  <a:lnTo>
                    <a:pt x="469" y="263"/>
                  </a:lnTo>
                  <a:lnTo>
                    <a:pt x="469" y="268"/>
                  </a:lnTo>
                  <a:lnTo>
                    <a:pt x="471" y="277"/>
                  </a:lnTo>
                  <a:lnTo>
                    <a:pt x="472" y="282"/>
                  </a:lnTo>
                  <a:lnTo>
                    <a:pt x="474" y="285"/>
                  </a:lnTo>
                  <a:lnTo>
                    <a:pt x="476" y="289"/>
                  </a:lnTo>
                  <a:lnTo>
                    <a:pt x="479" y="290"/>
                  </a:lnTo>
                  <a:lnTo>
                    <a:pt x="481" y="291"/>
                  </a:lnTo>
                  <a:lnTo>
                    <a:pt x="488" y="291"/>
                  </a:lnTo>
                  <a:lnTo>
                    <a:pt x="495" y="289"/>
                  </a:lnTo>
                  <a:lnTo>
                    <a:pt x="500" y="301"/>
                  </a:lnTo>
                  <a:lnTo>
                    <a:pt x="494" y="302"/>
                  </a:lnTo>
                  <a:lnTo>
                    <a:pt x="483" y="305"/>
                  </a:lnTo>
                  <a:lnTo>
                    <a:pt x="475" y="308"/>
                  </a:lnTo>
                  <a:lnTo>
                    <a:pt x="467" y="311"/>
                  </a:lnTo>
                  <a:lnTo>
                    <a:pt x="459" y="314"/>
                  </a:lnTo>
                  <a:lnTo>
                    <a:pt x="453" y="316"/>
                  </a:lnTo>
                  <a:lnTo>
                    <a:pt x="445" y="321"/>
                  </a:lnTo>
                  <a:lnTo>
                    <a:pt x="438" y="324"/>
                  </a:lnTo>
                  <a:lnTo>
                    <a:pt x="428" y="328"/>
                  </a:lnTo>
                  <a:close/>
                  <a:moveTo>
                    <a:pt x="748" y="70"/>
                  </a:moveTo>
                  <a:lnTo>
                    <a:pt x="735" y="71"/>
                  </a:lnTo>
                  <a:lnTo>
                    <a:pt x="736" y="64"/>
                  </a:lnTo>
                  <a:lnTo>
                    <a:pt x="735" y="57"/>
                  </a:lnTo>
                  <a:lnTo>
                    <a:pt x="735" y="52"/>
                  </a:lnTo>
                  <a:lnTo>
                    <a:pt x="732" y="47"/>
                  </a:lnTo>
                  <a:lnTo>
                    <a:pt x="730" y="42"/>
                  </a:lnTo>
                  <a:lnTo>
                    <a:pt x="725" y="38"/>
                  </a:lnTo>
                  <a:lnTo>
                    <a:pt x="720" y="35"/>
                  </a:lnTo>
                  <a:lnTo>
                    <a:pt x="713" y="34"/>
                  </a:lnTo>
                  <a:lnTo>
                    <a:pt x="706" y="35"/>
                  </a:lnTo>
                  <a:lnTo>
                    <a:pt x="694" y="36"/>
                  </a:lnTo>
                  <a:lnTo>
                    <a:pt x="688" y="38"/>
                  </a:lnTo>
                  <a:lnTo>
                    <a:pt x="680" y="40"/>
                  </a:lnTo>
                  <a:lnTo>
                    <a:pt x="674" y="41"/>
                  </a:lnTo>
                  <a:lnTo>
                    <a:pt x="675" y="49"/>
                  </a:lnTo>
                  <a:lnTo>
                    <a:pt x="676" y="55"/>
                  </a:lnTo>
                  <a:lnTo>
                    <a:pt x="676" y="60"/>
                  </a:lnTo>
                  <a:lnTo>
                    <a:pt x="678" y="67"/>
                  </a:lnTo>
                  <a:lnTo>
                    <a:pt x="679" y="75"/>
                  </a:lnTo>
                  <a:lnTo>
                    <a:pt x="680" y="82"/>
                  </a:lnTo>
                  <a:lnTo>
                    <a:pt x="681" y="92"/>
                  </a:lnTo>
                  <a:lnTo>
                    <a:pt x="683" y="107"/>
                  </a:lnTo>
                  <a:lnTo>
                    <a:pt x="686" y="121"/>
                  </a:lnTo>
                  <a:lnTo>
                    <a:pt x="689" y="139"/>
                  </a:lnTo>
                  <a:lnTo>
                    <a:pt x="693" y="158"/>
                  </a:lnTo>
                  <a:lnTo>
                    <a:pt x="695" y="171"/>
                  </a:lnTo>
                  <a:lnTo>
                    <a:pt x="699" y="188"/>
                  </a:lnTo>
                  <a:lnTo>
                    <a:pt x="702" y="200"/>
                  </a:lnTo>
                  <a:lnTo>
                    <a:pt x="704" y="211"/>
                  </a:lnTo>
                  <a:lnTo>
                    <a:pt x="708" y="218"/>
                  </a:lnTo>
                  <a:lnTo>
                    <a:pt x="714" y="221"/>
                  </a:lnTo>
                  <a:lnTo>
                    <a:pt x="720" y="224"/>
                  </a:lnTo>
                  <a:lnTo>
                    <a:pt x="725" y="222"/>
                  </a:lnTo>
                  <a:lnTo>
                    <a:pt x="732" y="221"/>
                  </a:lnTo>
                  <a:lnTo>
                    <a:pt x="735" y="233"/>
                  </a:lnTo>
                  <a:lnTo>
                    <a:pt x="727" y="234"/>
                  </a:lnTo>
                  <a:lnTo>
                    <a:pt x="718" y="235"/>
                  </a:lnTo>
                  <a:lnTo>
                    <a:pt x="714" y="235"/>
                  </a:lnTo>
                  <a:lnTo>
                    <a:pt x="710" y="235"/>
                  </a:lnTo>
                  <a:lnTo>
                    <a:pt x="707" y="236"/>
                  </a:lnTo>
                  <a:lnTo>
                    <a:pt x="703" y="236"/>
                  </a:lnTo>
                  <a:lnTo>
                    <a:pt x="695" y="236"/>
                  </a:lnTo>
                  <a:lnTo>
                    <a:pt x="687" y="238"/>
                  </a:lnTo>
                  <a:lnTo>
                    <a:pt x="678" y="240"/>
                  </a:lnTo>
                  <a:lnTo>
                    <a:pt x="671" y="242"/>
                  </a:lnTo>
                  <a:lnTo>
                    <a:pt x="666" y="243"/>
                  </a:lnTo>
                  <a:lnTo>
                    <a:pt x="662" y="245"/>
                  </a:lnTo>
                  <a:lnTo>
                    <a:pt x="659" y="246"/>
                  </a:lnTo>
                  <a:lnTo>
                    <a:pt x="655" y="246"/>
                  </a:lnTo>
                  <a:lnTo>
                    <a:pt x="651" y="247"/>
                  </a:lnTo>
                  <a:lnTo>
                    <a:pt x="644" y="248"/>
                  </a:lnTo>
                  <a:lnTo>
                    <a:pt x="641" y="236"/>
                  </a:lnTo>
                  <a:lnTo>
                    <a:pt x="647" y="236"/>
                  </a:lnTo>
                  <a:lnTo>
                    <a:pt x="651" y="235"/>
                  </a:lnTo>
                  <a:lnTo>
                    <a:pt x="654" y="233"/>
                  </a:lnTo>
                  <a:lnTo>
                    <a:pt x="658" y="229"/>
                  </a:lnTo>
                  <a:lnTo>
                    <a:pt x="659" y="226"/>
                  </a:lnTo>
                  <a:lnTo>
                    <a:pt x="660" y="221"/>
                  </a:lnTo>
                  <a:lnTo>
                    <a:pt x="661" y="216"/>
                  </a:lnTo>
                  <a:lnTo>
                    <a:pt x="661" y="211"/>
                  </a:lnTo>
                  <a:lnTo>
                    <a:pt x="659" y="197"/>
                  </a:lnTo>
                  <a:lnTo>
                    <a:pt x="655" y="178"/>
                  </a:lnTo>
                  <a:lnTo>
                    <a:pt x="653" y="165"/>
                  </a:lnTo>
                  <a:lnTo>
                    <a:pt x="649" y="146"/>
                  </a:lnTo>
                  <a:lnTo>
                    <a:pt x="645" y="115"/>
                  </a:lnTo>
                  <a:lnTo>
                    <a:pt x="641" y="101"/>
                  </a:lnTo>
                  <a:lnTo>
                    <a:pt x="641" y="95"/>
                  </a:lnTo>
                  <a:lnTo>
                    <a:pt x="639" y="88"/>
                  </a:lnTo>
                  <a:lnTo>
                    <a:pt x="638" y="81"/>
                  </a:lnTo>
                  <a:lnTo>
                    <a:pt x="635" y="71"/>
                  </a:lnTo>
                  <a:lnTo>
                    <a:pt x="632" y="60"/>
                  </a:lnTo>
                  <a:lnTo>
                    <a:pt x="628" y="54"/>
                  </a:lnTo>
                  <a:lnTo>
                    <a:pt x="625" y="50"/>
                  </a:lnTo>
                  <a:lnTo>
                    <a:pt x="620" y="48"/>
                  </a:lnTo>
                  <a:lnTo>
                    <a:pt x="614" y="48"/>
                  </a:lnTo>
                  <a:lnTo>
                    <a:pt x="610" y="49"/>
                  </a:lnTo>
                  <a:lnTo>
                    <a:pt x="607" y="38"/>
                  </a:lnTo>
                  <a:lnTo>
                    <a:pt x="616" y="36"/>
                  </a:lnTo>
                  <a:lnTo>
                    <a:pt x="621" y="35"/>
                  </a:lnTo>
                  <a:lnTo>
                    <a:pt x="626" y="34"/>
                  </a:lnTo>
                  <a:lnTo>
                    <a:pt x="631" y="34"/>
                  </a:lnTo>
                  <a:lnTo>
                    <a:pt x="637" y="33"/>
                  </a:lnTo>
                  <a:lnTo>
                    <a:pt x="642" y="33"/>
                  </a:lnTo>
                  <a:lnTo>
                    <a:pt x="651" y="32"/>
                  </a:lnTo>
                  <a:lnTo>
                    <a:pt x="661" y="29"/>
                  </a:lnTo>
                  <a:lnTo>
                    <a:pt x="674" y="28"/>
                  </a:lnTo>
                  <a:lnTo>
                    <a:pt x="688" y="26"/>
                  </a:lnTo>
                  <a:lnTo>
                    <a:pt x="696" y="23"/>
                  </a:lnTo>
                  <a:lnTo>
                    <a:pt x="704" y="22"/>
                  </a:lnTo>
                  <a:lnTo>
                    <a:pt x="711" y="20"/>
                  </a:lnTo>
                  <a:lnTo>
                    <a:pt x="717" y="20"/>
                  </a:lnTo>
                  <a:lnTo>
                    <a:pt x="729" y="16"/>
                  </a:lnTo>
                  <a:lnTo>
                    <a:pt x="736" y="15"/>
                  </a:lnTo>
                  <a:lnTo>
                    <a:pt x="743" y="14"/>
                  </a:lnTo>
                  <a:lnTo>
                    <a:pt x="750" y="13"/>
                  </a:lnTo>
                  <a:lnTo>
                    <a:pt x="750" y="25"/>
                  </a:lnTo>
                  <a:lnTo>
                    <a:pt x="750" y="39"/>
                  </a:lnTo>
                  <a:lnTo>
                    <a:pt x="749" y="54"/>
                  </a:lnTo>
                  <a:lnTo>
                    <a:pt x="748" y="70"/>
                  </a:lnTo>
                  <a:close/>
                  <a:moveTo>
                    <a:pt x="798" y="109"/>
                  </a:moveTo>
                  <a:lnTo>
                    <a:pt x="799" y="92"/>
                  </a:lnTo>
                  <a:lnTo>
                    <a:pt x="803" y="77"/>
                  </a:lnTo>
                  <a:lnTo>
                    <a:pt x="807" y="63"/>
                  </a:lnTo>
                  <a:lnTo>
                    <a:pt x="814" y="49"/>
                  </a:lnTo>
                  <a:lnTo>
                    <a:pt x="823" y="39"/>
                  </a:lnTo>
                  <a:lnTo>
                    <a:pt x="832" y="28"/>
                  </a:lnTo>
                  <a:lnTo>
                    <a:pt x="844" y="20"/>
                  </a:lnTo>
                  <a:lnTo>
                    <a:pt x="855" y="12"/>
                  </a:lnTo>
                  <a:lnTo>
                    <a:pt x="868" y="7"/>
                  </a:lnTo>
                  <a:lnTo>
                    <a:pt x="881" y="2"/>
                  </a:lnTo>
                  <a:lnTo>
                    <a:pt x="895" y="0"/>
                  </a:lnTo>
                  <a:lnTo>
                    <a:pt x="909" y="0"/>
                  </a:lnTo>
                  <a:lnTo>
                    <a:pt x="920" y="0"/>
                  </a:lnTo>
                  <a:lnTo>
                    <a:pt x="930" y="1"/>
                  </a:lnTo>
                  <a:lnTo>
                    <a:pt x="941" y="5"/>
                  </a:lnTo>
                  <a:lnTo>
                    <a:pt x="951" y="8"/>
                  </a:lnTo>
                  <a:lnTo>
                    <a:pt x="961" y="13"/>
                  </a:lnTo>
                  <a:lnTo>
                    <a:pt x="970" y="18"/>
                  </a:lnTo>
                  <a:lnTo>
                    <a:pt x="978" y="25"/>
                  </a:lnTo>
                  <a:lnTo>
                    <a:pt x="986" y="32"/>
                  </a:lnTo>
                  <a:lnTo>
                    <a:pt x="993" y="40"/>
                  </a:lnTo>
                  <a:lnTo>
                    <a:pt x="999" y="49"/>
                  </a:lnTo>
                  <a:lnTo>
                    <a:pt x="1005" y="59"/>
                  </a:lnTo>
                  <a:lnTo>
                    <a:pt x="1008" y="68"/>
                  </a:lnTo>
                  <a:lnTo>
                    <a:pt x="1012" y="78"/>
                  </a:lnTo>
                  <a:lnTo>
                    <a:pt x="1015" y="89"/>
                  </a:lnTo>
                  <a:lnTo>
                    <a:pt x="1017" y="101"/>
                  </a:lnTo>
                  <a:lnTo>
                    <a:pt x="1017" y="112"/>
                  </a:lnTo>
                  <a:lnTo>
                    <a:pt x="1017" y="128"/>
                  </a:lnTo>
                  <a:lnTo>
                    <a:pt x="1013" y="143"/>
                  </a:lnTo>
                  <a:lnTo>
                    <a:pt x="1008" y="156"/>
                  </a:lnTo>
                  <a:lnTo>
                    <a:pt x="1003" y="169"/>
                  </a:lnTo>
                  <a:lnTo>
                    <a:pt x="996" y="180"/>
                  </a:lnTo>
                  <a:lnTo>
                    <a:pt x="986" y="191"/>
                  </a:lnTo>
                  <a:lnTo>
                    <a:pt x="976" y="200"/>
                  </a:lnTo>
                  <a:lnTo>
                    <a:pt x="965" y="208"/>
                  </a:lnTo>
                  <a:lnTo>
                    <a:pt x="952" y="214"/>
                  </a:lnTo>
                  <a:lnTo>
                    <a:pt x="939" y="219"/>
                  </a:lnTo>
                  <a:lnTo>
                    <a:pt x="927" y="221"/>
                  </a:lnTo>
                  <a:lnTo>
                    <a:pt x="913" y="222"/>
                  </a:lnTo>
                  <a:lnTo>
                    <a:pt x="902" y="222"/>
                  </a:lnTo>
                  <a:lnTo>
                    <a:pt x="892" y="221"/>
                  </a:lnTo>
                  <a:lnTo>
                    <a:pt x="881" y="219"/>
                  </a:lnTo>
                  <a:lnTo>
                    <a:pt x="870" y="215"/>
                  </a:lnTo>
                  <a:lnTo>
                    <a:pt x="860" y="212"/>
                  </a:lnTo>
                  <a:lnTo>
                    <a:pt x="851" y="206"/>
                  </a:lnTo>
                  <a:lnTo>
                    <a:pt x="842" y="200"/>
                  </a:lnTo>
                  <a:lnTo>
                    <a:pt x="833" y="193"/>
                  </a:lnTo>
                  <a:lnTo>
                    <a:pt x="826" y="185"/>
                  </a:lnTo>
                  <a:lnTo>
                    <a:pt x="819" y="177"/>
                  </a:lnTo>
                  <a:lnTo>
                    <a:pt x="813" y="167"/>
                  </a:lnTo>
                  <a:lnTo>
                    <a:pt x="809" y="157"/>
                  </a:lnTo>
                  <a:lnTo>
                    <a:pt x="804" y="146"/>
                  </a:lnTo>
                  <a:lnTo>
                    <a:pt x="800" y="135"/>
                  </a:lnTo>
                  <a:lnTo>
                    <a:pt x="799" y="122"/>
                  </a:lnTo>
                  <a:lnTo>
                    <a:pt x="798" y="109"/>
                  </a:lnTo>
                  <a:close/>
                  <a:moveTo>
                    <a:pt x="842" y="110"/>
                  </a:moveTo>
                  <a:lnTo>
                    <a:pt x="845" y="125"/>
                  </a:lnTo>
                  <a:lnTo>
                    <a:pt x="847" y="138"/>
                  </a:lnTo>
                  <a:lnTo>
                    <a:pt x="851" y="151"/>
                  </a:lnTo>
                  <a:lnTo>
                    <a:pt x="855" y="163"/>
                  </a:lnTo>
                  <a:lnTo>
                    <a:pt x="861" y="173"/>
                  </a:lnTo>
                  <a:lnTo>
                    <a:pt x="867" y="183"/>
                  </a:lnTo>
                  <a:lnTo>
                    <a:pt x="874" y="191"/>
                  </a:lnTo>
                  <a:lnTo>
                    <a:pt x="882" y="197"/>
                  </a:lnTo>
                  <a:lnTo>
                    <a:pt x="890" y="202"/>
                  </a:lnTo>
                  <a:lnTo>
                    <a:pt x="899" y="206"/>
                  </a:lnTo>
                  <a:lnTo>
                    <a:pt x="907" y="207"/>
                  </a:lnTo>
                  <a:lnTo>
                    <a:pt x="915" y="208"/>
                  </a:lnTo>
                  <a:lnTo>
                    <a:pt x="923" y="207"/>
                  </a:lnTo>
                  <a:lnTo>
                    <a:pt x="932" y="204"/>
                  </a:lnTo>
                  <a:lnTo>
                    <a:pt x="942" y="198"/>
                  </a:lnTo>
                  <a:lnTo>
                    <a:pt x="952" y="190"/>
                  </a:lnTo>
                  <a:lnTo>
                    <a:pt x="957" y="184"/>
                  </a:lnTo>
                  <a:lnTo>
                    <a:pt x="962" y="178"/>
                  </a:lnTo>
                  <a:lnTo>
                    <a:pt x="965" y="170"/>
                  </a:lnTo>
                  <a:lnTo>
                    <a:pt x="968" y="160"/>
                  </a:lnTo>
                  <a:lnTo>
                    <a:pt x="970" y="151"/>
                  </a:lnTo>
                  <a:lnTo>
                    <a:pt x="971" y="139"/>
                  </a:lnTo>
                  <a:lnTo>
                    <a:pt x="971" y="126"/>
                  </a:lnTo>
                  <a:lnTo>
                    <a:pt x="971" y="112"/>
                  </a:lnTo>
                  <a:lnTo>
                    <a:pt x="970" y="98"/>
                  </a:lnTo>
                  <a:lnTo>
                    <a:pt x="968" y="84"/>
                  </a:lnTo>
                  <a:lnTo>
                    <a:pt x="964" y="71"/>
                  </a:lnTo>
                  <a:lnTo>
                    <a:pt x="959" y="60"/>
                  </a:lnTo>
                  <a:lnTo>
                    <a:pt x="955" y="49"/>
                  </a:lnTo>
                  <a:lnTo>
                    <a:pt x="949" y="40"/>
                  </a:lnTo>
                  <a:lnTo>
                    <a:pt x="942" y="32"/>
                  </a:lnTo>
                  <a:lnTo>
                    <a:pt x="934" y="25"/>
                  </a:lnTo>
                  <a:lnTo>
                    <a:pt x="927" y="20"/>
                  </a:lnTo>
                  <a:lnTo>
                    <a:pt x="918" y="15"/>
                  </a:lnTo>
                  <a:lnTo>
                    <a:pt x="910" y="13"/>
                  </a:lnTo>
                  <a:lnTo>
                    <a:pt x="902" y="13"/>
                  </a:lnTo>
                  <a:lnTo>
                    <a:pt x="895" y="14"/>
                  </a:lnTo>
                  <a:lnTo>
                    <a:pt x="887" y="15"/>
                  </a:lnTo>
                  <a:lnTo>
                    <a:pt x="880" y="19"/>
                  </a:lnTo>
                  <a:lnTo>
                    <a:pt x="873" y="23"/>
                  </a:lnTo>
                  <a:lnTo>
                    <a:pt x="866" y="29"/>
                  </a:lnTo>
                  <a:lnTo>
                    <a:pt x="860" y="36"/>
                  </a:lnTo>
                  <a:lnTo>
                    <a:pt x="854" y="45"/>
                  </a:lnTo>
                  <a:lnTo>
                    <a:pt x="849" y="55"/>
                  </a:lnTo>
                  <a:lnTo>
                    <a:pt x="846" y="67"/>
                  </a:lnTo>
                  <a:lnTo>
                    <a:pt x="844" y="80"/>
                  </a:lnTo>
                  <a:lnTo>
                    <a:pt x="842" y="94"/>
                  </a:lnTo>
                  <a:lnTo>
                    <a:pt x="842" y="110"/>
                  </a:lnTo>
                  <a:close/>
                  <a:moveTo>
                    <a:pt x="1132" y="145"/>
                  </a:moveTo>
                  <a:lnTo>
                    <a:pt x="1135" y="135"/>
                  </a:lnTo>
                  <a:lnTo>
                    <a:pt x="1142" y="137"/>
                  </a:lnTo>
                  <a:lnTo>
                    <a:pt x="1150" y="137"/>
                  </a:lnTo>
                  <a:lnTo>
                    <a:pt x="1158" y="136"/>
                  </a:lnTo>
                  <a:lnTo>
                    <a:pt x="1165" y="135"/>
                  </a:lnTo>
                  <a:lnTo>
                    <a:pt x="1170" y="132"/>
                  </a:lnTo>
                  <a:lnTo>
                    <a:pt x="1173" y="130"/>
                  </a:lnTo>
                  <a:lnTo>
                    <a:pt x="1177" y="126"/>
                  </a:lnTo>
                  <a:lnTo>
                    <a:pt x="1179" y="122"/>
                  </a:lnTo>
                  <a:lnTo>
                    <a:pt x="1184" y="111"/>
                  </a:lnTo>
                  <a:lnTo>
                    <a:pt x="1187" y="97"/>
                  </a:lnTo>
                  <a:lnTo>
                    <a:pt x="1189" y="89"/>
                  </a:lnTo>
                  <a:lnTo>
                    <a:pt x="1189" y="82"/>
                  </a:lnTo>
                  <a:lnTo>
                    <a:pt x="1189" y="75"/>
                  </a:lnTo>
                  <a:lnTo>
                    <a:pt x="1187" y="69"/>
                  </a:lnTo>
                  <a:lnTo>
                    <a:pt x="1185" y="63"/>
                  </a:lnTo>
                  <a:lnTo>
                    <a:pt x="1183" y="59"/>
                  </a:lnTo>
                  <a:lnTo>
                    <a:pt x="1180" y="54"/>
                  </a:lnTo>
                  <a:lnTo>
                    <a:pt x="1177" y="50"/>
                  </a:lnTo>
                  <a:lnTo>
                    <a:pt x="1167" y="45"/>
                  </a:lnTo>
                  <a:lnTo>
                    <a:pt x="1159" y="40"/>
                  </a:lnTo>
                  <a:lnTo>
                    <a:pt x="1150" y="36"/>
                  </a:lnTo>
                  <a:lnTo>
                    <a:pt x="1139" y="35"/>
                  </a:lnTo>
                  <a:lnTo>
                    <a:pt x="1135" y="57"/>
                  </a:lnTo>
                  <a:lnTo>
                    <a:pt x="1130" y="81"/>
                  </a:lnTo>
                  <a:lnTo>
                    <a:pt x="1127" y="103"/>
                  </a:lnTo>
                  <a:lnTo>
                    <a:pt x="1122" y="125"/>
                  </a:lnTo>
                  <a:lnTo>
                    <a:pt x="1122" y="131"/>
                  </a:lnTo>
                  <a:lnTo>
                    <a:pt x="1121" y="138"/>
                  </a:lnTo>
                  <a:lnTo>
                    <a:pt x="1120" y="144"/>
                  </a:lnTo>
                  <a:lnTo>
                    <a:pt x="1118" y="151"/>
                  </a:lnTo>
                  <a:lnTo>
                    <a:pt x="1115" y="167"/>
                  </a:lnTo>
                  <a:lnTo>
                    <a:pt x="1114" y="179"/>
                  </a:lnTo>
                  <a:lnTo>
                    <a:pt x="1111" y="198"/>
                  </a:lnTo>
                  <a:lnTo>
                    <a:pt x="1110" y="204"/>
                  </a:lnTo>
                  <a:lnTo>
                    <a:pt x="1110" y="208"/>
                  </a:lnTo>
                  <a:lnTo>
                    <a:pt x="1111" y="213"/>
                  </a:lnTo>
                  <a:lnTo>
                    <a:pt x="1113" y="216"/>
                  </a:lnTo>
                  <a:lnTo>
                    <a:pt x="1116" y="221"/>
                  </a:lnTo>
                  <a:lnTo>
                    <a:pt x="1120" y="225"/>
                  </a:lnTo>
                  <a:lnTo>
                    <a:pt x="1125" y="226"/>
                  </a:lnTo>
                  <a:lnTo>
                    <a:pt x="1131" y="227"/>
                  </a:lnTo>
                  <a:lnTo>
                    <a:pt x="1129" y="239"/>
                  </a:lnTo>
                  <a:lnTo>
                    <a:pt x="1121" y="238"/>
                  </a:lnTo>
                  <a:lnTo>
                    <a:pt x="1116" y="236"/>
                  </a:lnTo>
                  <a:lnTo>
                    <a:pt x="1110" y="234"/>
                  </a:lnTo>
                  <a:lnTo>
                    <a:pt x="1101" y="232"/>
                  </a:lnTo>
                  <a:lnTo>
                    <a:pt x="1093" y="229"/>
                  </a:lnTo>
                  <a:lnTo>
                    <a:pt x="1084" y="227"/>
                  </a:lnTo>
                  <a:lnTo>
                    <a:pt x="1075" y="226"/>
                  </a:lnTo>
                  <a:lnTo>
                    <a:pt x="1067" y="226"/>
                  </a:lnTo>
                  <a:lnTo>
                    <a:pt x="1065" y="226"/>
                  </a:lnTo>
                  <a:lnTo>
                    <a:pt x="1060" y="225"/>
                  </a:lnTo>
                  <a:lnTo>
                    <a:pt x="1055" y="225"/>
                  </a:lnTo>
                  <a:lnTo>
                    <a:pt x="1052" y="225"/>
                  </a:lnTo>
                  <a:lnTo>
                    <a:pt x="1047" y="224"/>
                  </a:lnTo>
                  <a:lnTo>
                    <a:pt x="1041" y="224"/>
                  </a:lnTo>
                  <a:lnTo>
                    <a:pt x="1042" y="211"/>
                  </a:lnTo>
                  <a:lnTo>
                    <a:pt x="1047" y="212"/>
                  </a:lnTo>
                  <a:lnTo>
                    <a:pt x="1053" y="212"/>
                  </a:lnTo>
                  <a:lnTo>
                    <a:pt x="1058" y="211"/>
                  </a:lnTo>
                  <a:lnTo>
                    <a:pt x="1062" y="207"/>
                  </a:lnTo>
                  <a:lnTo>
                    <a:pt x="1066" y="200"/>
                  </a:lnTo>
                  <a:lnTo>
                    <a:pt x="1069" y="190"/>
                  </a:lnTo>
                  <a:lnTo>
                    <a:pt x="1073" y="172"/>
                  </a:lnTo>
                  <a:lnTo>
                    <a:pt x="1075" y="160"/>
                  </a:lnTo>
                  <a:lnTo>
                    <a:pt x="1080" y="135"/>
                  </a:lnTo>
                  <a:lnTo>
                    <a:pt x="1082" y="129"/>
                  </a:lnTo>
                  <a:lnTo>
                    <a:pt x="1083" y="122"/>
                  </a:lnTo>
                  <a:lnTo>
                    <a:pt x="1083" y="114"/>
                  </a:lnTo>
                  <a:lnTo>
                    <a:pt x="1084" y="107"/>
                  </a:lnTo>
                  <a:lnTo>
                    <a:pt x="1089" y="83"/>
                  </a:lnTo>
                  <a:lnTo>
                    <a:pt x="1090" y="68"/>
                  </a:lnTo>
                  <a:lnTo>
                    <a:pt x="1093" y="53"/>
                  </a:lnTo>
                  <a:lnTo>
                    <a:pt x="1094" y="47"/>
                  </a:lnTo>
                  <a:lnTo>
                    <a:pt x="1094" y="42"/>
                  </a:lnTo>
                  <a:lnTo>
                    <a:pt x="1093" y="38"/>
                  </a:lnTo>
                  <a:lnTo>
                    <a:pt x="1091" y="35"/>
                  </a:lnTo>
                  <a:lnTo>
                    <a:pt x="1089" y="31"/>
                  </a:lnTo>
                  <a:lnTo>
                    <a:pt x="1086" y="27"/>
                  </a:lnTo>
                  <a:lnTo>
                    <a:pt x="1081" y="25"/>
                  </a:lnTo>
                  <a:lnTo>
                    <a:pt x="1075" y="25"/>
                  </a:lnTo>
                  <a:lnTo>
                    <a:pt x="1077" y="12"/>
                  </a:lnTo>
                  <a:lnTo>
                    <a:pt x="1087" y="14"/>
                  </a:lnTo>
                  <a:lnTo>
                    <a:pt x="1095" y="15"/>
                  </a:lnTo>
                  <a:lnTo>
                    <a:pt x="1106" y="18"/>
                  </a:lnTo>
                  <a:lnTo>
                    <a:pt x="1113" y="20"/>
                  </a:lnTo>
                  <a:lnTo>
                    <a:pt x="1124" y="21"/>
                  </a:lnTo>
                  <a:lnTo>
                    <a:pt x="1142" y="22"/>
                  </a:lnTo>
                  <a:lnTo>
                    <a:pt x="1145" y="22"/>
                  </a:lnTo>
                  <a:lnTo>
                    <a:pt x="1149" y="23"/>
                  </a:lnTo>
                  <a:lnTo>
                    <a:pt x="1152" y="23"/>
                  </a:lnTo>
                  <a:lnTo>
                    <a:pt x="1155" y="23"/>
                  </a:lnTo>
                  <a:lnTo>
                    <a:pt x="1157" y="23"/>
                  </a:lnTo>
                  <a:lnTo>
                    <a:pt x="1162" y="25"/>
                  </a:lnTo>
                  <a:lnTo>
                    <a:pt x="1172" y="27"/>
                  </a:lnTo>
                  <a:lnTo>
                    <a:pt x="1182" y="29"/>
                  </a:lnTo>
                  <a:lnTo>
                    <a:pt x="1191" y="32"/>
                  </a:lnTo>
                  <a:lnTo>
                    <a:pt x="1198" y="35"/>
                  </a:lnTo>
                  <a:lnTo>
                    <a:pt x="1205" y="39"/>
                  </a:lnTo>
                  <a:lnTo>
                    <a:pt x="1211" y="43"/>
                  </a:lnTo>
                  <a:lnTo>
                    <a:pt x="1215" y="48"/>
                  </a:lnTo>
                  <a:lnTo>
                    <a:pt x="1219" y="54"/>
                  </a:lnTo>
                  <a:lnTo>
                    <a:pt x="1225" y="64"/>
                  </a:lnTo>
                  <a:lnTo>
                    <a:pt x="1228" y="76"/>
                  </a:lnTo>
                  <a:lnTo>
                    <a:pt x="1229" y="87"/>
                  </a:lnTo>
                  <a:lnTo>
                    <a:pt x="1228" y="98"/>
                  </a:lnTo>
                  <a:lnTo>
                    <a:pt x="1226" y="108"/>
                  </a:lnTo>
                  <a:lnTo>
                    <a:pt x="1222" y="117"/>
                  </a:lnTo>
                  <a:lnTo>
                    <a:pt x="1218" y="125"/>
                  </a:lnTo>
                  <a:lnTo>
                    <a:pt x="1212" y="132"/>
                  </a:lnTo>
                  <a:lnTo>
                    <a:pt x="1204" y="139"/>
                  </a:lnTo>
                  <a:lnTo>
                    <a:pt x="1196" y="144"/>
                  </a:lnTo>
                  <a:lnTo>
                    <a:pt x="1187" y="147"/>
                  </a:lnTo>
                  <a:lnTo>
                    <a:pt x="1177" y="150"/>
                  </a:lnTo>
                  <a:lnTo>
                    <a:pt x="1166" y="151"/>
                  </a:lnTo>
                  <a:lnTo>
                    <a:pt x="1155" y="151"/>
                  </a:lnTo>
                  <a:lnTo>
                    <a:pt x="1144" y="149"/>
                  </a:lnTo>
                  <a:lnTo>
                    <a:pt x="1132" y="145"/>
                  </a:lnTo>
                  <a:close/>
                  <a:moveTo>
                    <a:pt x="1254" y="150"/>
                  </a:moveTo>
                  <a:lnTo>
                    <a:pt x="1261" y="135"/>
                  </a:lnTo>
                  <a:lnTo>
                    <a:pt x="1268" y="122"/>
                  </a:lnTo>
                  <a:lnTo>
                    <a:pt x="1277" y="110"/>
                  </a:lnTo>
                  <a:lnTo>
                    <a:pt x="1288" y="100"/>
                  </a:lnTo>
                  <a:lnTo>
                    <a:pt x="1300" y="91"/>
                  </a:lnTo>
                  <a:lnTo>
                    <a:pt x="1313" y="85"/>
                  </a:lnTo>
                  <a:lnTo>
                    <a:pt x="1325" y="81"/>
                  </a:lnTo>
                  <a:lnTo>
                    <a:pt x="1339" y="78"/>
                  </a:lnTo>
                  <a:lnTo>
                    <a:pt x="1353" y="77"/>
                  </a:lnTo>
                  <a:lnTo>
                    <a:pt x="1367" y="77"/>
                  </a:lnTo>
                  <a:lnTo>
                    <a:pt x="1381" y="80"/>
                  </a:lnTo>
                  <a:lnTo>
                    <a:pt x="1394" y="83"/>
                  </a:lnTo>
                  <a:lnTo>
                    <a:pt x="1405" y="88"/>
                  </a:lnTo>
                  <a:lnTo>
                    <a:pt x="1414" y="92"/>
                  </a:lnTo>
                  <a:lnTo>
                    <a:pt x="1424" y="98"/>
                  </a:lnTo>
                  <a:lnTo>
                    <a:pt x="1432" y="105"/>
                  </a:lnTo>
                  <a:lnTo>
                    <a:pt x="1439" y="112"/>
                  </a:lnTo>
                  <a:lnTo>
                    <a:pt x="1446" y="121"/>
                  </a:lnTo>
                  <a:lnTo>
                    <a:pt x="1452" y="129"/>
                  </a:lnTo>
                  <a:lnTo>
                    <a:pt x="1456" y="139"/>
                  </a:lnTo>
                  <a:lnTo>
                    <a:pt x="1461" y="149"/>
                  </a:lnTo>
                  <a:lnTo>
                    <a:pt x="1463" y="159"/>
                  </a:lnTo>
                  <a:lnTo>
                    <a:pt x="1466" y="170"/>
                  </a:lnTo>
                  <a:lnTo>
                    <a:pt x="1467" y="180"/>
                  </a:lnTo>
                  <a:lnTo>
                    <a:pt x="1467" y="192"/>
                  </a:lnTo>
                  <a:lnTo>
                    <a:pt x="1466" y="202"/>
                  </a:lnTo>
                  <a:lnTo>
                    <a:pt x="1463" y="214"/>
                  </a:lnTo>
                  <a:lnTo>
                    <a:pt x="1460" y="226"/>
                  </a:lnTo>
                  <a:lnTo>
                    <a:pt x="1454" y="240"/>
                  </a:lnTo>
                  <a:lnTo>
                    <a:pt x="1447" y="253"/>
                  </a:lnTo>
                  <a:lnTo>
                    <a:pt x="1438" y="264"/>
                  </a:lnTo>
                  <a:lnTo>
                    <a:pt x="1428" y="274"/>
                  </a:lnTo>
                  <a:lnTo>
                    <a:pt x="1417" y="283"/>
                  </a:lnTo>
                  <a:lnTo>
                    <a:pt x="1405" y="289"/>
                  </a:lnTo>
                  <a:lnTo>
                    <a:pt x="1393" y="295"/>
                  </a:lnTo>
                  <a:lnTo>
                    <a:pt x="1379" y="298"/>
                  </a:lnTo>
                  <a:lnTo>
                    <a:pt x="1365" y="301"/>
                  </a:lnTo>
                  <a:lnTo>
                    <a:pt x="1352" y="301"/>
                  </a:lnTo>
                  <a:lnTo>
                    <a:pt x="1338" y="298"/>
                  </a:lnTo>
                  <a:lnTo>
                    <a:pt x="1325" y="295"/>
                  </a:lnTo>
                  <a:lnTo>
                    <a:pt x="1315" y="291"/>
                  </a:lnTo>
                  <a:lnTo>
                    <a:pt x="1305" y="287"/>
                  </a:lnTo>
                  <a:lnTo>
                    <a:pt x="1296" y="281"/>
                  </a:lnTo>
                  <a:lnTo>
                    <a:pt x="1288" y="275"/>
                  </a:lnTo>
                  <a:lnTo>
                    <a:pt x="1280" y="268"/>
                  </a:lnTo>
                  <a:lnTo>
                    <a:pt x="1273" y="260"/>
                  </a:lnTo>
                  <a:lnTo>
                    <a:pt x="1266" y="252"/>
                  </a:lnTo>
                  <a:lnTo>
                    <a:pt x="1260" y="242"/>
                  </a:lnTo>
                  <a:lnTo>
                    <a:pt x="1255" y="232"/>
                  </a:lnTo>
                  <a:lnTo>
                    <a:pt x="1252" y="221"/>
                  </a:lnTo>
                  <a:lnTo>
                    <a:pt x="1249" y="211"/>
                  </a:lnTo>
                  <a:lnTo>
                    <a:pt x="1248" y="199"/>
                  </a:lnTo>
                  <a:lnTo>
                    <a:pt x="1247" y="187"/>
                  </a:lnTo>
                  <a:lnTo>
                    <a:pt x="1248" y="176"/>
                  </a:lnTo>
                  <a:lnTo>
                    <a:pt x="1251" y="163"/>
                  </a:lnTo>
                  <a:lnTo>
                    <a:pt x="1254" y="150"/>
                  </a:lnTo>
                  <a:close/>
                  <a:moveTo>
                    <a:pt x="1296" y="166"/>
                  </a:moveTo>
                  <a:lnTo>
                    <a:pt x="1293" y="180"/>
                  </a:lnTo>
                  <a:lnTo>
                    <a:pt x="1290" y="194"/>
                  </a:lnTo>
                  <a:lnTo>
                    <a:pt x="1290" y="207"/>
                  </a:lnTo>
                  <a:lnTo>
                    <a:pt x="1290" y="220"/>
                  </a:lnTo>
                  <a:lnTo>
                    <a:pt x="1293" y="232"/>
                  </a:lnTo>
                  <a:lnTo>
                    <a:pt x="1296" y="243"/>
                  </a:lnTo>
                  <a:lnTo>
                    <a:pt x="1300" y="253"/>
                  </a:lnTo>
                  <a:lnTo>
                    <a:pt x="1305" y="261"/>
                  </a:lnTo>
                  <a:lnTo>
                    <a:pt x="1311" y="269"/>
                  </a:lnTo>
                  <a:lnTo>
                    <a:pt x="1317" y="275"/>
                  </a:lnTo>
                  <a:lnTo>
                    <a:pt x="1324" y="280"/>
                  </a:lnTo>
                  <a:lnTo>
                    <a:pt x="1332" y="282"/>
                  </a:lnTo>
                  <a:lnTo>
                    <a:pt x="1341" y="284"/>
                  </a:lnTo>
                  <a:lnTo>
                    <a:pt x="1351" y="283"/>
                  </a:lnTo>
                  <a:lnTo>
                    <a:pt x="1362" y="281"/>
                  </a:lnTo>
                  <a:lnTo>
                    <a:pt x="1374" y="277"/>
                  </a:lnTo>
                  <a:lnTo>
                    <a:pt x="1380" y="274"/>
                  </a:lnTo>
                  <a:lnTo>
                    <a:pt x="1386" y="269"/>
                  </a:lnTo>
                  <a:lnTo>
                    <a:pt x="1392" y="262"/>
                  </a:lnTo>
                  <a:lnTo>
                    <a:pt x="1398" y="255"/>
                  </a:lnTo>
                  <a:lnTo>
                    <a:pt x="1403" y="246"/>
                  </a:lnTo>
                  <a:lnTo>
                    <a:pt x="1407" y="235"/>
                  </a:lnTo>
                  <a:lnTo>
                    <a:pt x="1412" y="224"/>
                  </a:lnTo>
                  <a:lnTo>
                    <a:pt x="1417" y="211"/>
                  </a:lnTo>
                  <a:lnTo>
                    <a:pt x="1420" y="197"/>
                  </a:lnTo>
                  <a:lnTo>
                    <a:pt x="1422" y="183"/>
                  </a:lnTo>
                  <a:lnTo>
                    <a:pt x="1424" y="170"/>
                  </a:lnTo>
                  <a:lnTo>
                    <a:pt x="1422" y="157"/>
                  </a:lnTo>
                  <a:lnTo>
                    <a:pt x="1421" y="145"/>
                  </a:lnTo>
                  <a:lnTo>
                    <a:pt x="1419" y="135"/>
                  </a:lnTo>
                  <a:lnTo>
                    <a:pt x="1415" y="124"/>
                  </a:lnTo>
                  <a:lnTo>
                    <a:pt x="1410" y="116"/>
                  </a:lnTo>
                  <a:lnTo>
                    <a:pt x="1405" y="108"/>
                  </a:lnTo>
                  <a:lnTo>
                    <a:pt x="1398" y="102"/>
                  </a:lnTo>
                  <a:lnTo>
                    <a:pt x="1391" y="97"/>
                  </a:lnTo>
                  <a:lnTo>
                    <a:pt x="1384" y="94"/>
                  </a:lnTo>
                  <a:lnTo>
                    <a:pt x="1377" y="92"/>
                  </a:lnTo>
                  <a:lnTo>
                    <a:pt x="1369" y="91"/>
                  </a:lnTo>
                  <a:lnTo>
                    <a:pt x="1360" y="92"/>
                  </a:lnTo>
                  <a:lnTo>
                    <a:pt x="1352" y="94"/>
                  </a:lnTo>
                  <a:lnTo>
                    <a:pt x="1344" y="97"/>
                  </a:lnTo>
                  <a:lnTo>
                    <a:pt x="1336" y="102"/>
                  </a:lnTo>
                  <a:lnTo>
                    <a:pt x="1328" y="109"/>
                  </a:lnTo>
                  <a:lnTo>
                    <a:pt x="1321" y="116"/>
                  </a:lnTo>
                  <a:lnTo>
                    <a:pt x="1314" y="126"/>
                  </a:lnTo>
                  <a:lnTo>
                    <a:pt x="1307" y="138"/>
                  </a:lnTo>
                  <a:lnTo>
                    <a:pt x="1301" y="151"/>
                  </a:lnTo>
                  <a:lnTo>
                    <a:pt x="1296" y="166"/>
                  </a:lnTo>
                  <a:close/>
                  <a:moveTo>
                    <a:pt x="1634" y="204"/>
                  </a:moveTo>
                  <a:lnTo>
                    <a:pt x="1646" y="209"/>
                  </a:lnTo>
                  <a:lnTo>
                    <a:pt x="1662" y="216"/>
                  </a:lnTo>
                  <a:lnTo>
                    <a:pt x="1654" y="238"/>
                  </a:lnTo>
                  <a:lnTo>
                    <a:pt x="1647" y="259"/>
                  </a:lnTo>
                  <a:lnTo>
                    <a:pt x="1640" y="277"/>
                  </a:lnTo>
                  <a:lnTo>
                    <a:pt x="1634" y="295"/>
                  </a:lnTo>
                  <a:lnTo>
                    <a:pt x="1628" y="311"/>
                  </a:lnTo>
                  <a:lnTo>
                    <a:pt x="1624" y="329"/>
                  </a:lnTo>
                  <a:lnTo>
                    <a:pt x="1619" y="344"/>
                  </a:lnTo>
                  <a:lnTo>
                    <a:pt x="1615" y="360"/>
                  </a:lnTo>
                  <a:lnTo>
                    <a:pt x="1612" y="376"/>
                  </a:lnTo>
                  <a:lnTo>
                    <a:pt x="1611" y="388"/>
                  </a:lnTo>
                  <a:lnTo>
                    <a:pt x="1612" y="401"/>
                  </a:lnTo>
                  <a:lnTo>
                    <a:pt x="1613" y="412"/>
                  </a:lnTo>
                  <a:lnTo>
                    <a:pt x="1614" y="418"/>
                  </a:lnTo>
                  <a:lnTo>
                    <a:pt x="1617" y="421"/>
                  </a:lnTo>
                  <a:lnTo>
                    <a:pt x="1619" y="426"/>
                  </a:lnTo>
                  <a:lnTo>
                    <a:pt x="1622" y="429"/>
                  </a:lnTo>
                  <a:lnTo>
                    <a:pt x="1626" y="433"/>
                  </a:lnTo>
                  <a:lnTo>
                    <a:pt x="1631" y="435"/>
                  </a:lnTo>
                  <a:lnTo>
                    <a:pt x="1635" y="438"/>
                  </a:lnTo>
                  <a:lnTo>
                    <a:pt x="1640" y="440"/>
                  </a:lnTo>
                  <a:lnTo>
                    <a:pt x="1626" y="455"/>
                  </a:lnTo>
                  <a:lnTo>
                    <a:pt x="1613" y="469"/>
                  </a:lnTo>
                  <a:lnTo>
                    <a:pt x="1600" y="481"/>
                  </a:lnTo>
                  <a:lnTo>
                    <a:pt x="1587" y="493"/>
                  </a:lnTo>
                  <a:lnTo>
                    <a:pt x="1574" y="484"/>
                  </a:lnTo>
                  <a:lnTo>
                    <a:pt x="1581" y="478"/>
                  </a:lnTo>
                  <a:lnTo>
                    <a:pt x="1588" y="471"/>
                  </a:lnTo>
                  <a:lnTo>
                    <a:pt x="1594" y="463"/>
                  </a:lnTo>
                  <a:lnTo>
                    <a:pt x="1598" y="456"/>
                  </a:lnTo>
                  <a:lnTo>
                    <a:pt x="1599" y="449"/>
                  </a:lnTo>
                  <a:lnTo>
                    <a:pt x="1598" y="443"/>
                  </a:lnTo>
                  <a:lnTo>
                    <a:pt x="1595" y="438"/>
                  </a:lnTo>
                  <a:lnTo>
                    <a:pt x="1591" y="433"/>
                  </a:lnTo>
                  <a:lnTo>
                    <a:pt x="1588" y="431"/>
                  </a:lnTo>
                  <a:lnTo>
                    <a:pt x="1583" y="427"/>
                  </a:lnTo>
                  <a:lnTo>
                    <a:pt x="1567" y="419"/>
                  </a:lnTo>
                  <a:lnTo>
                    <a:pt x="1557" y="412"/>
                  </a:lnTo>
                  <a:lnTo>
                    <a:pt x="1546" y="406"/>
                  </a:lnTo>
                  <a:lnTo>
                    <a:pt x="1534" y="398"/>
                  </a:lnTo>
                  <a:lnTo>
                    <a:pt x="1521" y="390"/>
                  </a:lnTo>
                  <a:lnTo>
                    <a:pt x="1509" y="383"/>
                  </a:lnTo>
                  <a:lnTo>
                    <a:pt x="1496" y="374"/>
                  </a:lnTo>
                  <a:lnTo>
                    <a:pt x="1484" y="366"/>
                  </a:lnTo>
                  <a:lnTo>
                    <a:pt x="1479" y="363"/>
                  </a:lnTo>
                  <a:lnTo>
                    <a:pt x="1473" y="359"/>
                  </a:lnTo>
                  <a:lnTo>
                    <a:pt x="1466" y="357"/>
                  </a:lnTo>
                  <a:lnTo>
                    <a:pt x="1458" y="357"/>
                  </a:lnTo>
                  <a:lnTo>
                    <a:pt x="1449" y="359"/>
                  </a:lnTo>
                  <a:lnTo>
                    <a:pt x="1441" y="364"/>
                  </a:lnTo>
                  <a:lnTo>
                    <a:pt x="1435" y="369"/>
                  </a:lnTo>
                  <a:lnTo>
                    <a:pt x="1427" y="378"/>
                  </a:lnTo>
                  <a:lnTo>
                    <a:pt x="1424" y="383"/>
                  </a:lnTo>
                  <a:lnTo>
                    <a:pt x="1419" y="387"/>
                  </a:lnTo>
                  <a:lnTo>
                    <a:pt x="1406" y="379"/>
                  </a:lnTo>
                  <a:lnTo>
                    <a:pt x="1418" y="365"/>
                  </a:lnTo>
                  <a:lnTo>
                    <a:pt x="1429" y="351"/>
                  </a:lnTo>
                  <a:lnTo>
                    <a:pt x="1440" y="336"/>
                  </a:lnTo>
                  <a:lnTo>
                    <a:pt x="1450" y="321"/>
                  </a:lnTo>
                  <a:lnTo>
                    <a:pt x="1455" y="325"/>
                  </a:lnTo>
                  <a:lnTo>
                    <a:pt x="1459" y="329"/>
                  </a:lnTo>
                  <a:lnTo>
                    <a:pt x="1463" y="332"/>
                  </a:lnTo>
                  <a:lnTo>
                    <a:pt x="1467" y="335"/>
                  </a:lnTo>
                  <a:lnTo>
                    <a:pt x="1470" y="335"/>
                  </a:lnTo>
                  <a:lnTo>
                    <a:pt x="1475" y="333"/>
                  </a:lnTo>
                  <a:lnTo>
                    <a:pt x="1480" y="331"/>
                  </a:lnTo>
                  <a:lnTo>
                    <a:pt x="1486" y="328"/>
                  </a:lnTo>
                  <a:lnTo>
                    <a:pt x="1501" y="315"/>
                  </a:lnTo>
                  <a:lnTo>
                    <a:pt x="1521" y="301"/>
                  </a:lnTo>
                  <a:lnTo>
                    <a:pt x="1532" y="291"/>
                  </a:lnTo>
                  <a:lnTo>
                    <a:pt x="1548" y="278"/>
                  </a:lnTo>
                  <a:lnTo>
                    <a:pt x="1565" y="266"/>
                  </a:lnTo>
                  <a:lnTo>
                    <a:pt x="1579" y="253"/>
                  </a:lnTo>
                  <a:lnTo>
                    <a:pt x="1594" y="240"/>
                  </a:lnTo>
                  <a:lnTo>
                    <a:pt x="1612" y="225"/>
                  </a:lnTo>
                  <a:lnTo>
                    <a:pt x="1627" y="211"/>
                  </a:lnTo>
                  <a:lnTo>
                    <a:pt x="1634" y="204"/>
                  </a:lnTo>
                  <a:close/>
                  <a:moveTo>
                    <a:pt x="1487" y="349"/>
                  </a:moveTo>
                  <a:lnTo>
                    <a:pt x="1496" y="356"/>
                  </a:lnTo>
                  <a:lnTo>
                    <a:pt x="1508" y="363"/>
                  </a:lnTo>
                  <a:lnTo>
                    <a:pt x="1518" y="370"/>
                  </a:lnTo>
                  <a:lnTo>
                    <a:pt x="1530" y="377"/>
                  </a:lnTo>
                  <a:lnTo>
                    <a:pt x="1543" y="385"/>
                  </a:lnTo>
                  <a:lnTo>
                    <a:pt x="1553" y="392"/>
                  </a:lnTo>
                  <a:lnTo>
                    <a:pt x="1564" y="398"/>
                  </a:lnTo>
                  <a:lnTo>
                    <a:pt x="1573" y="402"/>
                  </a:lnTo>
                  <a:lnTo>
                    <a:pt x="1574" y="399"/>
                  </a:lnTo>
                  <a:lnTo>
                    <a:pt x="1574" y="397"/>
                  </a:lnTo>
                  <a:lnTo>
                    <a:pt x="1576" y="393"/>
                  </a:lnTo>
                  <a:lnTo>
                    <a:pt x="1576" y="391"/>
                  </a:lnTo>
                  <a:lnTo>
                    <a:pt x="1577" y="385"/>
                  </a:lnTo>
                  <a:lnTo>
                    <a:pt x="1579" y="377"/>
                  </a:lnTo>
                  <a:lnTo>
                    <a:pt x="1580" y="371"/>
                  </a:lnTo>
                  <a:lnTo>
                    <a:pt x="1580" y="367"/>
                  </a:lnTo>
                  <a:lnTo>
                    <a:pt x="1584" y="353"/>
                  </a:lnTo>
                  <a:lnTo>
                    <a:pt x="1587" y="340"/>
                  </a:lnTo>
                  <a:lnTo>
                    <a:pt x="1590" y="330"/>
                  </a:lnTo>
                  <a:lnTo>
                    <a:pt x="1592" y="322"/>
                  </a:lnTo>
                  <a:lnTo>
                    <a:pt x="1595" y="308"/>
                  </a:lnTo>
                  <a:lnTo>
                    <a:pt x="1598" y="297"/>
                  </a:lnTo>
                  <a:lnTo>
                    <a:pt x="1600" y="289"/>
                  </a:lnTo>
                  <a:lnTo>
                    <a:pt x="1603" y="284"/>
                  </a:lnTo>
                  <a:lnTo>
                    <a:pt x="1606" y="269"/>
                  </a:lnTo>
                  <a:lnTo>
                    <a:pt x="1611" y="257"/>
                  </a:lnTo>
                  <a:lnTo>
                    <a:pt x="1614" y="248"/>
                  </a:lnTo>
                  <a:lnTo>
                    <a:pt x="1619" y="240"/>
                  </a:lnTo>
                  <a:lnTo>
                    <a:pt x="1617" y="239"/>
                  </a:lnTo>
                  <a:lnTo>
                    <a:pt x="1610" y="246"/>
                  </a:lnTo>
                  <a:lnTo>
                    <a:pt x="1600" y="254"/>
                  </a:lnTo>
                  <a:lnTo>
                    <a:pt x="1588" y="264"/>
                  </a:lnTo>
                  <a:lnTo>
                    <a:pt x="1574" y="277"/>
                  </a:lnTo>
                  <a:lnTo>
                    <a:pt x="1558" y="291"/>
                  </a:lnTo>
                  <a:lnTo>
                    <a:pt x="1538" y="308"/>
                  </a:lnTo>
                  <a:lnTo>
                    <a:pt x="1514" y="326"/>
                  </a:lnTo>
                  <a:lnTo>
                    <a:pt x="1487" y="349"/>
                  </a:lnTo>
                  <a:close/>
                  <a:moveTo>
                    <a:pt x="1817" y="569"/>
                  </a:moveTo>
                  <a:lnTo>
                    <a:pt x="1825" y="576"/>
                  </a:lnTo>
                  <a:lnTo>
                    <a:pt x="1817" y="583"/>
                  </a:lnTo>
                  <a:lnTo>
                    <a:pt x="1808" y="586"/>
                  </a:lnTo>
                  <a:lnTo>
                    <a:pt x="1800" y="590"/>
                  </a:lnTo>
                  <a:lnTo>
                    <a:pt x="1793" y="592"/>
                  </a:lnTo>
                  <a:lnTo>
                    <a:pt x="1786" y="592"/>
                  </a:lnTo>
                  <a:lnTo>
                    <a:pt x="1778" y="592"/>
                  </a:lnTo>
                  <a:lnTo>
                    <a:pt x="1771" y="590"/>
                  </a:lnTo>
                  <a:lnTo>
                    <a:pt x="1764" y="586"/>
                  </a:lnTo>
                  <a:lnTo>
                    <a:pt x="1756" y="581"/>
                  </a:lnTo>
                  <a:lnTo>
                    <a:pt x="1748" y="574"/>
                  </a:lnTo>
                  <a:lnTo>
                    <a:pt x="1737" y="566"/>
                  </a:lnTo>
                  <a:lnTo>
                    <a:pt x="1726" y="557"/>
                  </a:lnTo>
                  <a:lnTo>
                    <a:pt x="1716" y="546"/>
                  </a:lnTo>
                  <a:lnTo>
                    <a:pt x="1708" y="536"/>
                  </a:lnTo>
                  <a:lnTo>
                    <a:pt x="1700" y="524"/>
                  </a:lnTo>
                  <a:lnTo>
                    <a:pt x="1694" y="514"/>
                  </a:lnTo>
                  <a:lnTo>
                    <a:pt x="1689" y="502"/>
                  </a:lnTo>
                  <a:lnTo>
                    <a:pt x="1686" y="491"/>
                  </a:lnTo>
                  <a:lnTo>
                    <a:pt x="1683" y="480"/>
                  </a:lnTo>
                  <a:lnTo>
                    <a:pt x="1683" y="469"/>
                  </a:lnTo>
                  <a:lnTo>
                    <a:pt x="1683" y="457"/>
                  </a:lnTo>
                  <a:lnTo>
                    <a:pt x="1684" y="447"/>
                  </a:lnTo>
                  <a:lnTo>
                    <a:pt x="1687" y="436"/>
                  </a:lnTo>
                  <a:lnTo>
                    <a:pt x="1690" y="426"/>
                  </a:lnTo>
                  <a:lnTo>
                    <a:pt x="1694" y="415"/>
                  </a:lnTo>
                  <a:lnTo>
                    <a:pt x="1700" y="406"/>
                  </a:lnTo>
                  <a:lnTo>
                    <a:pt x="1705" y="397"/>
                  </a:lnTo>
                  <a:lnTo>
                    <a:pt x="1711" y="388"/>
                  </a:lnTo>
                  <a:lnTo>
                    <a:pt x="1722" y="378"/>
                  </a:lnTo>
                  <a:lnTo>
                    <a:pt x="1732" y="370"/>
                  </a:lnTo>
                  <a:lnTo>
                    <a:pt x="1744" y="363"/>
                  </a:lnTo>
                  <a:lnTo>
                    <a:pt x="1757" y="357"/>
                  </a:lnTo>
                  <a:lnTo>
                    <a:pt x="1771" y="352"/>
                  </a:lnTo>
                  <a:lnTo>
                    <a:pt x="1785" y="351"/>
                  </a:lnTo>
                  <a:lnTo>
                    <a:pt x="1799" y="351"/>
                  </a:lnTo>
                  <a:lnTo>
                    <a:pt x="1813" y="353"/>
                  </a:lnTo>
                  <a:lnTo>
                    <a:pt x="1821" y="356"/>
                  </a:lnTo>
                  <a:lnTo>
                    <a:pt x="1828" y="358"/>
                  </a:lnTo>
                  <a:lnTo>
                    <a:pt x="1835" y="362"/>
                  </a:lnTo>
                  <a:lnTo>
                    <a:pt x="1843" y="365"/>
                  </a:lnTo>
                  <a:lnTo>
                    <a:pt x="1857" y="376"/>
                  </a:lnTo>
                  <a:lnTo>
                    <a:pt x="1871" y="387"/>
                  </a:lnTo>
                  <a:lnTo>
                    <a:pt x="1882" y="398"/>
                  </a:lnTo>
                  <a:lnTo>
                    <a:pt x="1891" y="408"/>
                  </a:lnTo>
                  <a:lnTo>
                    <a:pt x="1898" y="415"/>
                  </a:lnTo>
                  <a:lnTo>
                    <a:pt x="1900" y="418"/>
                  </a:lnTo>
                  <a:lnTo>
                    <a:pt x="1903" y="421"/>
                  </a:lnTo>
                  <a:lnTo>
                    <a:pt x="1904" y="424"/>
                  </a:lnTo>
                  <a:lnTo>
                    <a:pt x="1907" y="426"/>
                  </a:lnTo>
                  <a:lnTo>
                    <a:pt x="1910" y="429"/>
                  </a:lnTo>
                  <a:lnTo>
                    <a:pt x="1912" y="433"/>
                  </a:lnTo>
                  <a:lnTo>
                    <a:pt x="1915" y="435"/>
                  </a:lnTo>
                  <a:lnTo>
                    <a:pt x="1924" y="443"/>
                  </a:lnTo>
                  <a:lnTo>
                    <a:pt x="1933" y="450"/>
                  </a:lnTo>
                  <a:lnTo>
                    <a:pt x="1918" y="464"/>
                  </a:lnTo>
                  <a:lnTo>
                    <a:pt x="1905" y="476"/>
                  </a:lnTo>
                  <a:lnTo>
                    <a:pt x="1896" y="486"/>
                  </a:lnTo>
                  <a:lnTo>
                    <a:pt x="1893" y="490"/>
                  </a:lnTo>
                  <a:lnTo>
                    <a:pt x="1883" y="482"/>
                  </a:lnTo>
                  <a:lnTo>
                    <a:pt x="1888" y="476"/>
                  </a:lnTo>
                  <a:lnTo>
                    <a:pt x="1893" y="470"/>
                  </a:lnTo>
                  <a:lnTo>
                    <a:pt x="1895" y="463"/>
                  </a:lnTo>
                  <a:lnTo>
                    <a:pt x="1896" y="456"/>
                  </a:lnTo>
                  <a:lnTo>
                    <a:pt x="1896" y="449"/>
                  </a:lnTo>
                  <a:lnTo>
                    <a:pt x="1895" y="443"/>
                  </a:lnTo>
                  <a:lnTo>
                    <a:pt x="1893" y="436"/>
                  </a:lnTo>
                  <a:lnTo>
                    <a:pt x="1890" y="429"/>
                  </a:lnTo>
                  <a:lnTo>
                    <a:pt x="1887" y="422"/>
                  </a:lnTo>
                  <a:lnTo>
                    <a:pt x="1882" y="417"/>
                  </a:lnTo>
                  <a:lnTo>
                    <a:pt x="1877" y="411"/>
                  </a:lnTo>
                  <a:lnTo>
                    <a:pt x="1870" y="405"/>
                  </a:lnTo>
                  <a:lnTo>
                    <a:pt x="1861" y="398"/>
                  </a:lnTo>
                  <a:lnTo>
                    <a:pt x="1852" y="392"/>
                  </a:lnTo>
                  <a:lnTo>
                    <a:pt x="1842" y="387"/>
                  </a:lnTo>
                  <a:lnTo>
                    <a:pt x="1832" y="384"/>
                  </a:lnTo>
                  <a:lnTo>
                    <a:pt x="1820" y="383"/>
                  </a:lnTo>
                  <a:lnTo>
                    <a:pt x="1809" y="383"/>
                  </a:lnTo>
                  <a:lnTo>
                    <a:pt x="1799" y="385"/>
                  </a:lnTo>
                  <a:lnTo>
                    <a:pt x="1788" y="387"/>
                  </a:lnTo>
                  <a:lnTo>
                    <a:pt x="1778" y="392"/>
                  </a:lnTo>
                  <a:lnTo>
                    <a:pt x="1767" y="399"/>
                  </a:lnTo>
                  <a:lnTo>
                    <a:pt x="1757" y="407"/>
                  </a:lnTo>
                  <a:lnTo>
                    <a:pt x="1748" y="417"/>
                  </a:lnTo>
                  <a:lnTo>
                    <a:pt x="1737" y="428"/>
                  </a:lnTo>
                  <a:lnTo>
                    <a:pt x="1729" y="441"/>
                  </a:lnTo>
                  <a:lnTo>
                    <a:pt x="1723" y="453"/>
                  </a:lnTo>
                  <a:lnTo>
                    <a:pt x="1718" y="467"/>
                  </a:lnTo>
                  <a:lnTo>
                    <a:pt x="1716" y="478"/>
                  </a:lnTo>
                  <a:lnTo>
                    <a:pt x="1715" y="491"/>
                  </a:lnTo>
                  <a:lnTo>
                    <a:pt x="1716" y="503"/>
                  </a:lnTo>
                  <a:lnTo>
                    <a:pt x="1718" y="515"/>
                  </a:lnTo>
                  <a:lnTo>
                    <a:pt x="1722" y="525"/>
                  </a:lnTo>
                  <a:lnTo>
                    <a:pt x="1726" y="535"/>
                  </a:lnTo>
                  <a:lnTo>
                    <a:pt x="1732" y="543"/>
                  </a:lnTo>
                  <a:lnTo>
                    <a:pt x="1739" y="551"/>
                  </a:lnTo>
                  <a:lnTo>
                    <a:pt x="1748" y="558"/>
                  </a:lnTo>
                  <a:lnTo>
                    <a:pt x="1757" y="563"/>
                  </a:lnTo>
                  <a:lnTo>
                    <a:pt x="1767" y="567"/>
                  </a:lnTo>
                  <a:lnTo>
                    <a:pt x="1778" y="570"/>
                  </a:lnTo>
                  <a:lnTo>
                    <a:pt x="1788" y="571"/>
                  </a:lnTo>
                  <a:lnTo>
                    <a:pt x="1798" y="572"/>
                  </a:lnTo>
                  <a:lnTo>
                    <a:pt x="1807" y="571"/>
                  </a:lnTo>
                  <a:lnTo>
                    <a:pt x="1817" y="569"/>
                  </a:lnTo>
                  <a:close/>
                  <a:moveTo>
                    <a:pt x="2050" y="611"/>
                  </a:moveTo>
                  <a:lnTo>
                    <a:pt x="2055" y="617"/>
                  </a:lnTo>
                  <a:lnTo>
                    <a:pt x="2060" y="625"/>
                  </a:lnTo>
                  <a:lnTo>
                    <a:pt x="2067" y="635"/>
                  </a:lnTo>
                  <a:lnTo>
                    <a:pt x="2073" y="643"/>
                  </a:lnTo>
                  <a:lnTo>
                    <a:pt x="2076" y="649"/>
                  </a:lnTo>
                  <a:lnTo>
                    <a:pt x="2084" y="659"/>
                  </a:lnTo>
                  <a:lnTo>
                    <a:pt x="2090" y="666"/>
                  </a:lnTo>
                  <a:lnTo>
                    <a:pt x="2095" y="671"/>
                  </a:lnTo>
                  <a:lnTo>
                    <a:pt x="2085" y="679"/>
                  </a:lnTo>
                  <a:lnTo>
                    <a:pt x="2082" y="673"/>
                  </a:lnTo>
                  <a:lnTo>
                    <a:pt x="2077" y="668"/>
                  </a:lnTo>
                  <a:lnTo>
                    <a:pt x="2073" y="664"/>
                  </a:lnTo>
                  <a:lnTo>
                    <a:pt x="2068" y="662"/>
                  </a:lnTo>
                  <a:lnTo>
                    <a:pt x="2055" y="659"/>
                  </a:lnTo>
                  <a:lnTo>
                    <a:pt x="2036" y="654"/>
                  </a:lnTo>
                  <a:lnTo>
                    <a:pt x="2014" y="650"/>
                  </a:lnTo>
                  <a:lnTo>
                    <a:pt x="2004" y="648"/>
                  </a:lnTo>
                  <a:lnTo>
                    <a:pt x="1995" y="646"/>
                  </a:lnTo>
                  <a:lnTo>
                    <a:pt x="1988" y="645"/>
                  </a:lnTo>
                  <a:lnTo>
                    <a:pt x="1981" y="643"/>
                  </a:lnTo>
                  <a:lnTo>
                    <a:pt x="1974" y="641"/>
                  </a:lnTo>
                  <a:lnTo>
                    <a:pt x="1966" y="640"/>
                  </a:lnTo>
                  <a:lnTo>
                    <a:pt x="1960" y="639"/>
                  </a:lnTo>
                  <a:lnTo>
                    <a:pt x="1958" y="639"/>
                  </a:lnTo>
                  <a:lnTo>
                    <a:pt x="1957" y="639"/>
                  </a:lnTo>
                  <a:lnTo>
                    <a:pt x="1956" y="639"/>
                  </a:lnTo>
                  <a:lnTo>
                    <a:pt x="1953" y="638"/>
                  </a:lnTo>
                  <a:lnTo>
                    <a:pt x="1954" y="646"/>
                  </a:lnTo>
                  <a:lnTo>
                    <a:pt x="1956" y="653"/>
                  </a:lnTo>
                  <a:lnTo>
                    <a:pt x="1957" y="660"/>
                  </a:lnTo>
                  <a:lnTo>
                    <a:pt x="1956" y="666"/>
                  </a:lnTo>
                  <a:lnTo>
                    <a:pt x="1953" y="680"/>
                  </a:lnTo>
                  <a:lnTo>
                    <a:pt x="1949" y="694"/>
                  </a:lnTo>
                  <a:lnTo>
                    <a:pt x="1946" y="702"/>
                  </a:lnTo>
                  <a:lnTo>
                    <a:pt x="1943" y="711"/>
                  </a:lnTo>
                  <a:lnTo>
                    <a:pt x="1940" y="718"/>
                  </a:lnTo>
                  <a:lnTo>
                    <a:pt x="1939" y="722"/>
                  </a:lnTo>
                  <a:lnTo>
                    <a:pt x="1937" y="730"/>
                  </a:lnTo>
                  <a:lnTo>
                    <a:pt x="1935" y="737"/>
                  </a:lnTo>
                  <a:lnTo>
                    <a:pt x="1932" y="743"/>
                  </a:lnTo>
                  <a:lnTo>
                    <a:pt x="1930" y="748"/>
                  </a:lnTo>
                  <a:lnTo>
                    <a:pt x="1926" y="757"/>
                  </a:lnTo>
                  <a:lnTo>
                    <a:pt x="1924" y="766"/>
                  </a:lnTo>
                  <a:lnTo>
                    <a:pt x="1923" y="770"/>
                  </a:lnTo>
                  <a:lnTo>
                    <a:pt x="1923" y="774"/>
                  </a:lnTo>
                  <a:lnTo>
                    <a:pt x="1924" y="778"/>
                  </a:lnTo>
                  <a:lnTo>
                    <a:pt x="1925" y="781"/>
                  </a:lnTo>
                  <a:lnTo>
                    <a:pt x="1926" y="784"/>
                  </a:lnTo>
                  <a:lnTo>
                    <a:pt x="1930" y="787"/>
                  </a:lnTo>
                  <a:lnTo>
                    <a:pt x="1933" y="790"/>
                  </a:lnTo>
                  <a:lnTo>
                    <a:pt x="1939" y="793"/>
                  </a:lnTo>
                  <a:lnTo>
                    <a:pt x="1929" y="800"/>
                  </a:lnTo>
                  <a:lnTo>
                    <a:pt x="1928" y="799"/>
                  </a:lnTo>
                  <a:lnTo>
                    <a:pt x="1923" y="797"/>
                  </a:lnTo>
                  <a:lnTo>
                    <a:pt x="1919" y="793"/>
                  </a:lnTo>
                  <a:lnTo>
                    <a:pt x="1915" y="790"/>
                  </a:lnTo>
                  <a:lnTo>
                    <a:pt x="1910" y="785"/>
                  </a:lnTo>
                  <a:lnTo>
                    <a:pt x="1905" y="780"/>
                  </a:lnTo>
                  <a:lnTo>
                    <a:pt x="1902" y="774"/>
                  </a:lnTo>
                  <a:lnTo>
                    <a:pt x="1900" y="770"/>
                  </a:lnTo>
                  <a:lnTo>
                    <a:pt x="1898" y="764"/>
                  </a:lnTo>
                  <a:lnTo>
                    <a:pt x="1897" y="759"/>
                  </a:lnTo>
                  <a:lnTo>
                    <a:pt x="1897" y="748"/>
                  </a:lnTo>
                  <a:lnTo>
                    <a:pt x="1900" y="733"/>
                  </a:lnTo>
                  <a:lnTo>
                    <a:pt x="1902" y="725"/>
                  </a:lnTo>
                  <a:lnTo>
                    <a:pt x="1904" y="719"/>
                  </a:lnTo>
                  <a:lnTo>
                    <a:pt x="1907" y="712"/>
                  </a:lnTo>
                  <a:lnTo>
                    <a:pt x="1908" y="707"/>
                  </a:lnTo>
                  <a:lnTo>
                    <a:pt x="1911" y="697"/>
                  </a:lnTo>
                  <a:lnTo>
                    <a:pt x="1915" y="689"/>
                  </a:lnTo>
                  <a:lnTo>
                    <a:pt x="1917" y="682"/>
                  </a:lnTo>
                  <a:lnTo>
                    <a:pt x="1919" y="674"/>
                  </a:lnTo>
                  <a:lnTo>
                    <a:pt x="1922" y="666"/>
                  </a:lnTo>
                  <a:lnTo>
                    <a:pt x="1923" y="657"/>
                  </a:lnTo>
                  <a:lnTo>
                    <a:pt x="1925" y="649"/>
                  </a:lnTo>
                  <a:lnTo>
                    <a:pt x="1926" y="641"/>
                  </a:lnTo>
                  <a:lnTo>
                    <a:pt x="1930" y="635"/>
                  </a:lnTo>
                  <a:lnTo>
                    <a:pt x="1931" y="629"/>
                  </a:lnTo>
                  <a:lnTo>
                    <a:pt x="1931" y="629"/>
                  </a:lnTo>
                  <a:lnTo>
                    <a:pt x="1931" y="628"/>
                  </a:lnTo>
                  <a:lnTo>
                    <a:pt x="1931" y="627"/>
                  </a:lnTo>
                  <a:lnTo>
                    <a:pt x="1932" y="626"/>
                  </a:lnTo>
                  <a:lnTo>
                    <a:pt x="1932" y="625"/>
                  </a:lnTo>
                  <a:lnTo>
                    <a:pt x="1932" y="624"/>
                  </a:lnTo>
                  <a:lnTo>
                    <a:pt x="1937" y="625"/>
                  </a:lnTo>
                  <a:lnTo>
                    <a:pt x="1944" y="626"/>
                  </a:lnTo>
                  <a:lnTo>
                    <a:pt x="1956" y="628"/>
                  </a:lnTo>
                  <a:lnTo>
                    <a:pt x="1971" y="629"/>
                  </a:lnTo>
                  <a:lnTo>
                    <a:pt x="1984" y="632"/>
                  </a:lnTo>
                  <a:lnTo>
                    <a:pt x="1994" y="633"/>
                  </a:lnTo>
                  <a:lnTo>
                    <a:pt x="2004" y="635"/>
                  </a:lnTo>
                  <a:lnTo>
                    <a:pt x="2015" y="636"/>
                  </a:lnTo>
                  <a:lnTo>
                    <a:pt x="2025" y="638"/>
                  </a:lnTo>
                  <a:lnTo>
                    <a:pt x="2034" y="638"/>
                  </a:lnTo>
                  <a:lnTo>
                    <a:pt x="2041" y="635"/>
                  </a:lnTo>
                  <a:lnTo>
                    <a:pt x="2046" y="632"/>
                  </a:lnTo>
                  <a:lnTo>
                    <a:pt x="2046" y="628"/>
                  </a:lnTo>
                  <a:lnTo>
                    <a:pt x="2046" y="626"/>
                  </a:lnTo>
                  <a:lnTo>
                    <a:pt x="2043" y="621"/>
                  </a:lnTo>
                  <a:lnTo>
                    <a:pt x="2041" y="618"/>
                  </a:lnTo>
                  <a:lnTo>
                    <a:pt x="2050" y="611"/>
                  </a:lnTo>
                  <a:close/>
                  <a:moveTo>
                    <a:pt x="1966" y="514"/>
                  </a:moveTo>
                  <a:lnTo>
                    <a:pt x="1976" y="507"/>
                  </a:lnTo>
                  <a:lnTo>
                    <a:pt x="1981" y="516"/>
                  </a:lnTo>
                  <a:lnTo>
                    <a:pt x="1983" y="518"/>
                  </a:lnTo>
                  <a:lnTo>
                    <a:pt x="1985" y="521"/>
                  </a:lnTo>
                  <a:lnTo>
                    <a:pt x="1987" y="524"/>
                  </a:lnTo>
                  <a:lnTo>
                    <a:pt x="1990" y="529"/>
                  </a:lnTo>
                  <a:lnTo>
                    <a:pt x="1993" y="536"/>
                  </a:lnTo>
                  <a:lnTo>
                    <a:pt x="1999" y="543"/>
                  </a:lnTo>
                  <a:lnTo>
                    <a:pt x="2004" y="551"/>
                  </a:lnTo>
                  <a:lnTo>
                    <a:pt x="2009" y="557"/>
                  </a:lnTo>
                  <a:lnTo>
                    <a:pt x="2012" y="559"/>
                  </a:lnTo>
                  <a:lnTo>
                    <a:pt x="2015" y="563"/>
                  </a:lnTo>
                  <a:lnTo>
                    <a:pt x="2018" y="566"/>
                  </a:lnTo>
                  <a:lnTo>
                    <a:pt x="2020" y="569"/>
                  </a:lnTo>
                  <a:lnTo>
                    <a:pt x="2026" y="577"/>
                  </a:lnTo>
                  <a:lnTo>
                    <a:pt x="2016" y="584"/>
                  </a:lnTo>
                  <a:lnTo>
                    <a:pt x="2013" y="579"/>
                  </a:lnTo>
                  <a:lnTo>
                    <a:pt x="2009" y="576"/>
                  </a:lnTo>
                  <a:lnTo>
                    <a:pt x="2005" y="573"/>
                  </a:lnTo>
                  <a:lnTo>
                    <a:pt x="2001" y="573"/>
                  </a:lnTo>
                  <a:lnTo>
                    <a:pt x="1992" y="576"/>
                  </a:lnTo>
                  <a:lnTo>
                    <a:pt x="1984" y="580"/>
                  </a:lnTo>
                  <a:lnTo>
                    <a:pt x="1976" y="585"/>
                  </a:lnTo>
                  <a:lnTo>
                    <a:pt x="1965" y="593"/>
                  </a:lnTo>
                  <a:lnTo>
                    <a:pt x="1957" y="599"/>
                  </a:lnTo>
                  <a:lnTo>
                    <a:pt x="1945" y="607"/>
                  </a:lnTo>
                  <a:lnTo>
                    <a:pt x="1918" y="627"/>
                  </a:lnTo>
                  <a:lnTo>
                    <a:pt x="1911" y="632"/>
                  </a:lnTo>
                  <a:lnTo>
                    <a:pt x="1905" y="636"/>
                  </a:lnTo>
                  <a:lnTo>
                    <a:pt x="1900" y="640"/>
                  </a:lnTo>
                  <a:lnTo>
                    <a:pt x="1894" y="643"/>
                  </a:lnTo>
                  <a:lnTo>
                    <a:pt x="1884" y="652"/>
                  </a:lnTo>
                  <a:lnTo>
                    <a:pt x="1870" y="663"/>
                  </a:lnTo>
                  <a:lnTo>
                    <a:pt x="1866" y="667"/>
                  </a:lnTo>
                  <a:lnTo>
                    <a:pt x="1862" y="670"/>
                  </a:lnTo>
                  <a:lnTo>
                    <a:pt x="1860" y="674"/>
                  </a:lnTo>
                  <a:lnTo>
                    <a:pt x="1857" y="677"/>
                  </a:lnTo>
                  <a:lnTo>
                    <a:pt x="1856" y="682"/>
                  </a:lnTo>
                  <a:lnTo>
                    <a:pt x="1857" y="688"/>
                  </a:lnTo>
                  <a:lnTo>
                    <a:pt x="1859" y="691"/>
                  </a:lnTo>
                  <a:lnTo>
                    <a:pt x="1862" y="696"/>
                  </a:lnTo>
                  <a:lnTo>
                    <a:pt x="1853" y="703"/>
                  </a:lnTo>
                  <a:lnTo>
                    <a:pt x="1849" y="697"/>
                  </a:lnTo>
                  <a:lnTo>
                    <a:pt x="1846" y="694"/>
                  </a:lnTo>
                  <a:lnTo>
                    <a:pt x="1845" y="691"/>
                  </a:lnTo>
                  <a:lnTo>
                    <a:pt x="1843" y="688"/>
                  </a:lnTo>
                  <a:lnTo>
                    <a:pt x="1841" y="683"/>
                  </a:lnTo>
                  <a:lnTo>
                    <a:pt x="1839" y="680"/>
                  </a:lnTo>
                  <a:lnTo>
                    <a:pt x="1835" y="673"/>
                  </a:lnTo>
                  <a:lnTo>
                    <a:pt x="1829" y="666"/>
                  </a:lnTo>
                  <a:lnTo>
                    <a:pt x="1824" y="659"/>
                  </a:lnTo>
                  <a:lnTo>
                    <a:pt x="1819" y="653"/>
                  </a:lnTo>
                  <a:lnTo>
                    <a:pt x="1815" y="649"/>
                  </a:lnTo>
                  <a:lnTo>
                    <a:pt x="1813" y="647"/>
                  </a:lnTo>
                  <a:lnTo>
                    <a:pt x="1811" y="645"/>
                  </a:lnTo>
                  <a:lnTo>
                    <a:pt x="1808" y="641"/>
                  </a:lnTo>
                  <a:lnTo>
                    <a:pt x="1805" y="638"/>
                  </a:lnTo>
                  <a:lnTo>
                    <a:pt x="1801" y="633"/>
                  </a:lnTo>
                  <a:lnTo>
                    <a:pt x="1811" y="626"/>
                  </a:lnTo>
                  <a:lnTo>
                    <a:pt x="1813" y="629"/>
                  </a:lnTo>
                  <a:lnTo>
                    <a:pt x="1817" y="632"/>
                  </a:lnTo>
                  <a:lnTo>
                    <a:pt x="1820" y="634"/>
                  </a:lnTo>
                  <a:lnTo>
                    <a:pt x="1825" y="635"/>
                  </a:lnTo>
                  <a:lnTo>
                    <a:pt x="1829" y="635"/>
                  </a:lnTo>
                  <a:lnTo>
                    <a:pt x="1834" y="634"/>
                  </a:lnTo>
                  <a:lnTo>
                    <a:pt x="1840" y="633"/>
                  </a:lnTo>
                  <a:lnTo>
                    <a:pt x="1845" y="629"/>
                  </a:lnTo>
                  <a:lnTo>
                    <a:pt x="1854" y="624"/>
                  </a:lnTo>
                  <a:lnTo>
                    <a:pt x="1870" y="613"/>
                  </a:lnTo>
                  <a:lnTo>
                    <a:pt x="1895" y="594"/>
                  </a:lnTo>
                  <a:lnTo>
                    <a:pt x="1922" y="576"/>
                  </a:lnTo>
                  <a:lnTo>
                    <a:pt x="1925" y="572"/>
                  </a:lnTo>
                  <a:lnTo>
                    <a:pt x="1931" y="569"/>
                  </a:lnTo>
                  <a:lnTo>
                    <a:pt x="1936" y="564"/>
                  </a:lnTo>
                  <a:lnTo>
                    <a:pt x="1942" y="559"/>
                  </a:lnTo>
                  <a:lnTo>
                    <a:pt x="1949" y="553"/>
                  </a:lnTo>
                  <a:lnTo>
                    <a:pt x="1959" y="546"/>
                  </a:lnTo>
                  <a:lnTo>
                    <a:pt x="1964" y="542"/>
                  </a:lnTo>
                  <a:lnTo>
                    <a:pt x="1967" y="537"/>
                  </a:lnTo>
                  <a:lnTo>
                    <a:pt x="1970" y="533"/>
                  </a:lnTo>
                  <a:lnTo>
                    <a:pt x="1971" y="529"/>
                  </a:lnTo>
                  <a:lnTo>
                    <a:pt x="1971" y="525"/>
                  </a:lnTo>
                  <a:lnTo>
                    <a:pt x="1971" y="522"/>
                  </a:lnTo>
                  <a:lnTo>
                    <a:pt x="1969" y="518"/>
                  </a:lnTo>
                  <a:lnTo>
                    <a:pt x="1966" y="514"/>
                  </a:lnTo>
                  <a:close/>
                  <a:moveTo>
                    <a:pt x="1945" y="861"/>
                  </a:moveTo>
                  <a:lnTo>
                    <a:pt x="1933" y="842"/>
                  </a:lnTo>
                  <a:lnTo>
                    <a:pt x="1954" y="834"/>
                  </a:lnTo>
                  <a:lnTo>
                    <a:pt x="1978" y="824"/>
                  </a:lnTo>
                  <a:lnTo>
                    <a:pt x="2005" y="812"/>
                  </a:lnTo>
                  <a:lnTo>
                    <a:pt x="2033" y="799"/>
                  </a:lnTo>
                  <a:lnTo>
                    <a:pt x="2042" y="795"/>
                  </a:lnTo>
                  <a:lnTo>
                    <a:pt x="2061" y="787"/>
                  </a:lnTo>
                  <a:lnTo>
                    <a:pt x="2071" y="783"/>
                  </a:lnTo>
                  <a:lnTo>
                    <a:pt x="2081" y="779"/>
                  </a:lnTo>
                  <a:lnTo>
                    <a:pt x="2089" y="774"/>
                  </a:lnTo>
                  <a:lnTo>
                    <a:pt x="2096" y="771"/>
                  </a:lnTo>
                  <a:lnTo>
                    <a:pt x="2102" y="767"/>
                  </a:lnTo>
                  <a:lnTo>
                    <a:pt x="2108" y="764"/>
                  </a:lnTo>
                  <a:lnTo>
                    <a:pt x="2111" y="760"/>
                  </a:lnTo>
                  <a:lnTo>
                    <a:pt x="2115" y="756"/>
                  </a:lnTo>
                  <a:lnTo>
                    <a:pt x="2116" y="751"/>
                  </a:lnTo>
                  <a:lnTo>
                    <a:pt x="2117" y="746"/>
                  </a:lnTo>
                  <a:lnTo>
                    <a:pt x="2116" y="742"/>
                  </a:lnTo>
                  <a:lnTo>
                    <a:pt x="2112" y="737"/>
                  </a:lnTo>
                  <a:lnTo>
                    <a:pt x="2124" y="731"/>
                  </a:lnTo>
                  <a:lnTo>
                    <a:pt x="2128" y="741"/>
                  </a:lnTo>
                  <a:lnTo>
                    <a:pt x="2129" y="744"/>
                  </a:lnTo>
                  <a:lnTo>
                    <a:pt x="2131" y="748"/>
                  </a:lnTo>
                  <a:lnTo>
                    <a:pt x="2132" y="752"/>
                  </a:lnTo>
                  <a:lnTo>
                    <a:pt x="2133" y="757"/>
                  </a:lnTo>
                  <a:lnTo>
                    <a:pt x="2136" y="764"/>
                  </a:lnTo>
                  <a:lnTo>
                    <a:pt x="2139" y="772"/>
                  </a:lnTo>
                  <a:lnTo>
                    <a:pt x="2144" y="780"/>
                  </a:lnTo>
                  <a:lnTo>
                    <a:pt x="2147" y="787"/>
                  </a:lnTo>
                  <a:lnTo>
                    <a:pt x="2150" y="790"/>
                  </a:lnTo>
                  <a:lnTo>
                    <a:pt x="2152" y="793"/>
                  </a:lnTo>
                  <a:lnTo>
                    <a:pt x="2154" y="798"/>
                  </a:lnTo>
                  <a:lnTo>
                    <a:pt x="2156" y="800"/>
                  </a:lnTo>
                  <a:lnTo>
                    <a:pt x="2160" y="810"/>
                  </a:lnTo>
                  <a:lnTo>
                    <a:pt x="2149" y="814"/>
                  </a:lnTo>
                  <a:lnTo>
                    <a:pt x="2147" y="810"/>
                  </a:lnTo>
                  <a:lnTo>
                    <a:pt x="2145" y="806"/>
                  </a:lnTo>
                  <a:lnTo>
                    <a:pt x="2142" y="803"/>
                  </a:lnTo>
                  <a:lnTo>
                    <a:pt x="2137" y="801"/>
                  </a:lnTo>
                  <a:lnTo>
                    <a:pt x="2133" y="800"/>
                  </a:lnTo>
                  <a:lnTo>
                    <a:pt x="2130" y="801"/>
                  </a:lnTo>
                  <a:lnTo>
                    <a:pt x="2124" y="803"/>
                  </a:lnTo>
                  <a:lnTo>
                    <a:pt x="2118" y="805"/>
                  </a:lnTo>
                  <a:lnTo>
                    <a:pt x="2111" y="808"/>
                  </a:lnTo>
                  <a:lnTo>
                    <a:pt x="2107" y="810"/>
                  </a:lnTo>
                  <a:lnTo>
                    <a:pt x="2102" y="812"/>
                  </a:lnTo>
                  <a:lnTo>
                    <a:pt x="2097" y="814"/>
                  </a:lnTo>
                  <a:lnTo>
                    <a:pt x="2087" y="819"/>
                  </a:lnTo>
                  <a:lnTo>
                    <a:pt x="2076" y="824"/>
                  </a:lnTo>
                  <a:lnTo>
                    <a:pt x="2066" y="828"/>
                  </a:lnTo>
                  <a:lnTo>
                    <a:pt x="2055" y="834"/>
                  </a:lnTo>
                  <a:lnTo>
                    <a:pt x="2038" y="841"/>
                  </a:lnTo>
                  <a:lnTo>
                    <a:pt x="2022" y="848"/>
                  </a:lnTo>
                  <a:lnTo>
                    <a:pt x="2008" y="853"/>
                  </a:lnTo>
                  <a:lnTo>
                    <a:pt x="1994" y="859"/>
                  </a:lnTo>
                  <a:lnTo>
                    <a:pt x="1995" y="861"/>
                  </a:lnTo>
                  <a:lnTo>
                    <a:pt x="2002" y="862"/>
                  </a:lnTo>
                  <a:lnTo>
                    <a:pt x="2012" y="864"/>
                  </a:lnTo>
                  <a:lnTo>
                    <a:pt x="2023" y="868"/>
                  </a:lnTo>
                  <a:lnTo>
                    <a:pt x="2038" y="872"/>
                  </a:lnTo>
                  <a:lnTo>
                    <a:pt x="2045" y="874"/>
                  </a:lnTo>
                  <a:lnTo>
                    <a:pt x="2054" y="876"/>
                  </a:lnTo>
                  <a:lnTo>
                    <a:pt x="2067" y="881"/>
                  </a:lnTo>
                  <a:lnTo>
                    <a:pt x="2082" y="886"/>
                  </a:lnTo>
                  <a:lnTo>
                    <a:pt x="2096" y="890"/>
                  </a:lnTo>
                  <a:lnTo>
                    <a:pt x="2111" y="894"/>
                  </a:lnTo>
                  <a:lnTo>
                    <a:pt x="2119" y="896"/>
                  </a:lnTo>
                  <a:lnTo>
                    <a:pt x="2129" y="898"/>
                  </a:lnTo>
                  <a:lnTo>
                    <a:pt x="2139" y="901"/>
                  </a:lnTo>
                  <a:lnTo>
                    <a:pt x="2151" y="904"/>
                  </a:lnTo>
                  <a:lnTo>
                    <a:pt x="2164" y="907"/>
                  </a:lnTo>
                  <a:lnTo>
                    <a:pt x="2178" y="910"/>
                  </a:lnTo>
                  <a:lnTo>
                    <a:pt x="2194" y="914"/>
                  </a:lnTo>
                  <a:lnTo>
                    <a:pt x="2212" y="917"/>
                  </a:lnTo>
                  <a:lnTo>
                    <a:pt x="2214" y="921"/>
                  </a:lnTo>
                  <a:lnTo>
                    <a:pt x="2216" y="924"/>
                  </a:lnTo>
                  <a:lnTo>
                    <a:pt x="2219" y="928"/>
                  </a:lnTo>
                  <a:lnTo>
                    <a:pt x="2220" y="931"/>
                  </a:lnTo>
                  <a:lnTo>
                    <a:pt x="2212" y="935"/>
                  </a:lnTo>
                  <a:lnTo>
                    <a:pt x="2202" y="939"/>
                  </a:lnTo>
                  <a:lnTo>
                    <a:pt x="2192" y="943"/>
                  </a:lnTo>
                  <a:lnTo>
                    <a:pt x="2181" y="948"/>
                  </a:lnTo>
                  <a:lnTo>
                    <a:pt x="2172" y="952"/>
                  </a:lnTo>
                  <a:lnTo>
                    <a:pt x="2160" y="957"/>
                  </a:lnTo>
                  <a:lnTo>
                    <a:pt x="2147" y="963"/>
                  </a:lnTo>
                  <a:lnTo>
                    <a:pt x="2132" y="970"/>
                  </a:lnTo>
                  <a:lnTo>
                    <a:pt x="2117" y="977"/>
                  </a:lnTo>
                  <a:lnTo>
                    <a:pt x="2104" y="984"/>
                  </a:lnTo>
                  <a:lnTo>
                    <a:pt x="2092" y="988"/>
                  </a:lnTo>
                  <a:lnTo>
                    <a:pt x="2083" y="993"/>
                  </a:lnTo>
                  <a:lnTo>
                    <a:pt x="2068" y="1001"/>
                  </a:lnTo>
                  <a:lnTo>
                    <a:pt x="2056" y="1007"/>
                  </a:lnTo>
                  <a:lnTo>
                    <a:pt x="2047" y="1013"/>
                  </a:lnTo>
                  <a:lnTo>
                    <a:pt x="2042" y="1018"/>
                  </a:lnTo>
                  <a:lnTo>
                    <a:pt x="2040" y="1024"/>
                  </a:lnTo>
                  <a:lnTo>
                    <a:pt x="2040" y="1028"/>
                  </a:lnTo>
                  <a:lnTo>
                    <a:pt x="2041" y="1033"/>
                  </a:lnTo>
                  <a:lnTo>
                    <a:pt x="2043" y="1038"/>
                  </a:lnTo>
                  <a:lnTo>
                    <a:pt x="2032" y="1042"/>
                  </a:lnTo>
                  <a:lnTo>
                    <a:pt x="2029" y="1036"/>
                  </a:lnTo>
                  <a:lnTo>
                    <a:pt x="2028" y="1032"/>
                  </a:lnTo>
                  <a:lnTo>
                    <a:pt x="2027" y="1028"/>
                  </a:lnTo>
                  <a:lnTo>
                    <a:pt x="2025" y="1025"/>
                  </a:lnTo>
                  <a:lnTo>
                    <a:pt x="2023" y="1021"/>
                  </a:lnTo>
                  <a:lnTo>
                    <a:pt x="2022" y="1018"/>
                  </a:lnTo>
                  <a:lnTo>
                    <a:pt x="2020" y="1011"/>
                  </a:lnTo>
                  <a:lnTo>
                    <a:pt x="2016" y="1003"/>
                  </a:lnTo>
                  <a:lnTo>
                    <a:pt x="2013" y="994"/>
                  </a:lnTo>
                  <a:lnTo>
                    <a:pt x="2008" y="987"/>
                  </a:lnTo>
                  <a:lnTo>
                    <a:pt x="2006" y="984"/>
                  </a:lnTo>
                  <a:lnTo>
                    <a:pt x="2004" y="980"/>
                  </a:lnTo>
                  <a:lnTo>
                    <a:pt x="2002" y="977"/>
                  </a:lnTo>
                  <a:lnTo>
                    <a:pt x="2000" y="974"/>
                  </a:lnTo>
                  <a:lnTo>
                    <a:pt x="1998" y="970"/>
                  </a:lnTo>
                  <a:lnTo>
                    <a:pt x="1995" y="964"/>
                  </a:lnTo>
                  <a:lnTo>
                    <a:pt x="2006" y="958"/>
                  </a:lnTo>
                  <a:lnTo>
                    <a:pt x="2008" y="964"/>
                  </a:lnTo>
                  <a:lnTo>
                    <a:pt x="2011" y="967"/>
                  </a:lnTo>
                  <a:lnTo>
                    <a:pt x="2014" y="970"/>
                  </a:lnTo>
                  <a:lnTo>
                    <a:pt x="2018" y="971"/>
                  </a:lnTo>
                  <a:lnTo>
                    <a:pt x="2022" y="972"/>
                  </a:lnTo>
                  <a:lnTo>
                    <a:pt x="2027" y="972"/>
                  </a:lnTo>
                  <a:lnTo>
                    <a:pt x="2033" y="971"/>
                  </a:lnTo>
                  <a:lnTo>
                    <a:pt x="2039" y="969"/>
                  </a:lnTo>
                  <a:lnTo>
                    <a:pt x="2052" y="964"/>
                  </a:lnTo>
                  <a:lnTo>
                    <a:pt x="2064" y="958"/>
                  </a:lnTo>
                  <a:lnTo>
                    <a:pt x="2078" y="951"/>
                  </a:lnTo>
                  <a:lnTo>
                    <a:pt x="2096" y="942"/>
                  </a:lnTo>
                  <a:lnTo>
                    <a:pt x="2114" y="934"/>
                  </a:lnTo>
                  <a:lnTo>
                    <a:pt x="2125" y="929"/>
                  </a:lnTo>
                  <a:lnTo>
                    <a:pt x="2138" y="924"/>
                  </a:lnTo>
                  <a:lnTo>
                    <a:pt x="2149" y="922"/>
                  </a:lnTo>
                  <a:lnTo>
                    <a:pt x="2149" y="919"/>
                  </a:lnTo>
                  <a:lnTo>
                    <a:pt x="2133" y="917"/>
                  </a:lnTo>
                  <a:lnTo>
                    <a:pt x="2117" y="914"/>
                  </a:lnTo>
                  <a:lnTo>
                    <a:pt x="2111" y="911"/>
                  </a:lnTo>
                  <a:lnTo>
                    <a:pt x="2103" y="909"/>
                  </a:lnTo>
                  <a:lnTo>
                    <a:pt x="2091" y="907"/>
                  </a:lnTo>
                  <a:lnTo>
                    <a:pt x="2078" y="902"/>
                  </a:lnTo>
                  <a:lnTo>
                    <a:pt x="2064" y="897"/>
                  </a:lnTo>
                  <a:lnTo>
                    <a:pt x="2052" y="894"/>
                  </a:lnTo>
                  <a:lnTo>
                    <a:pt x="2038" y="889"/>
                  </a:lnTo>
                  <a:lnTo>
                    <a:pt x="2020" y="883"/>
                  </a:lnTo>
                  <a:lnTo>
                    <a:pt x="2005" y="879"/>
                  </a:lnTo>
                  <a:lnTo>
                    <a:pt x="1993" y="875"/>
                  </a:lnTo>
                  <a:lnTo>
                    <a:pt x="1981" y="872"/>
                  </a:lnTo>
                  <a:lnTo>
                    <a:pt x="1972" y="868"/>
                  </a:lnTo>
                  <a:lnTo>
                    <a:pt x="1963" y="866"/>
                  </a:lnTo>
                  <a:lnTo>
                    <a:pt x="1954" y="863"/>
                  </a:lnTo>
                  <a:lnTo>
                    <a:pt x="1952" y="862"/>
                  </a:lnTo>
                  <a:lnTo>
                    <a:pt x="1950" y="862"/>
                  </a:lnTo>
                  <a:lnTo>
                    <a:pt x="1947" y="862"/>
                  </a:lnTo>
                  <a:lnTo>
                    <a:pt x="1945" y="86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4" name="Freeform 26"/>
            <p:cNvSpPr>
              <a:spLocks noEditPoints="1"/>
            </p:cNvSpPr>
            <p:nvPr/>
          </p:nvSpPr>
          <p:spPr bwMode="auto">
            <a:xfrm>
              <a:off x="1308498" y="450949"/>
              <a:ext cx="95250" cy="88900"/>
            </a:xfrm>
            <a:custGeom>
              <a:avLst/>
              <a:gdLst>
                <a:gd name="T0" fmla="*/ 296 w 300"/>
                <a:gd name="T1" fmla="*/ 160 h 281"/>
                <a:gd name="T2" fmla="*/ 281 w 300"/>
                <a:gd name="T3" fmla="*/ 160 h 281"/>
                <a:gd name="T4" fmla="*/ 248 w 300"/>
                <a:gd name="T5" fmla="*/ 129 h 281"/>
                <a:gd name="T6" fmla="*/ 240 w 300"/>
                <a:gd name="T7" fmla="*/ 96 h 281"/>
                <a:gd name="T8" fmla="*/ 247 w 300"/>
                <a:gd name="T9" fmla="*/ 78 h 281"/>
                <a:gd name="T10" fmla="*/ 266 w 300"/>
                <a:gd name="T11" fmla="*/ 75 h 281"/>
                <a:gd name="T12" fmla="*/ 289 w 300"/>
                <a:gd name="T13" fmla="*/ 96 h 281"/>
                <a:gd name="T14" fmla="*/ 267 w 300"/>
                <a:gd name="T15" fmla="*/ 103 h 281"/>
                <a:gd name="T16" fmla="*/ 261 w 300"/>
                <a:gd name="T17" fmla="*/ 120 h 281"/>
                <a:gd name="T18" fmla="*/ 273 w 300"/>
                <a:gd name="T19" fmla="*/ 139 h 281"/>
                <a:gd name="T20" fmla="*/ 300 w 300"/>
                <a:gd name="T21" fmla="*/ 153 h 281"/>
                <a:gd name="T22" fmla="*/ 22 w 300"/>
                <a:gd name="T23" fmla="*/ 60 h 281"/>
                <a:gd name="T24" fmla="*/ 73 w 300"/>
                <a:gd name="T25" fmla="*/ 50 h 281"/>
                <a:gd name="T26" fmla="*/ 133 w 300"/>
                <a:gd name="T27" fmla="*/ 39 h 281"/>
                <a:gd name="T28" fmla="*/ 181 w 300"/>
                <a:gd name="T29" fmla="*/ 28 h 281"/>
                <a:gd name="T30" fmla="*/ 201 w 300"/>
                <a:gd name="T31" fmla="*/ 15 h 281"/>
                <a:gd name="T32" fmla="*/ 213 w 300"/>
                <a:gd name="T33" fmla="*/ 10 h 281"/>
                <a:gd name="T34" fmla="*/ 215 w 300"/>
                <a:gd name="T35" fmla="*/ 27 h 281"/>
                <a:gd name="T36" fmla="*/ 221 w 300"/>
                <a:gd name="T37" fmla="*/ 60 h 281"/>
                <a:gd name="T38" fmla="*/ 226 w 300"/>
                <a:gd name="T39" fmla="*/ 75 h 281"/>
                <a:gd name="T40" fmla="*/ 214 w 300"/>
                <a:gd name="T41" fmla="*/ 77 h 281"/>
                <a:gd name="T42" fmla="*/ 200 w 300"/>
                <a:gd name="T43" fmla="*/ 69 h 281"/>
                <a:gd name="T44" fmla="*/ 176 w 300"/>
                <a:gd name="T45" fmla="*/ 72 h 281"/>
                <a:gd name="T46" fmla="*/ 143 w 300"/>
                <a:gd name="T47" fmla="*/ 78 h 281"/>
                <a:gd name="T48" fmla="*/ 86 w 300"/>
                <a:gd name="T49" fmla="*/ 89 h 281"/>
                <a:gd name="T50" fmla="*/ 62 w 300"/>
                <a:gd name="T51" fmla="*/ 97 h 281"/>
                <a:gd name="T52" fmla="*/ 101 w 300"/>
                <a:gd name="T53" fmla="*/ 119 h 281"/>
                <a:gd name="T54" fmla="*/ 146 w 300"/>
                <a:gd name="T55" fmla="*/ 147 h 281"/>
                <a:gd name="T56" fmla="*/ 186 w 300"/>
                <a:gd name="T57" fmla="*/ 168 h 281"/>
                <a:gd name="T58" fmla="*/ 235 w 300"/>
                <a:gd name="T59" fmla="*/ 194 h 281"/>
                <a:gd name="T60" fmla="*/ 248 w 300"/>
                <a:gd name="T61" fmla="*/ 219 h 281"/>
                <a:gd name="T62" fmla="*/ 205 w 300"/>
                <a:gd name="T63" fmla="*/ 226 h 281"/>
                <a:gd name="T64" fmla="*/ 145 w 300"/>
                <a:gd name="T65" fmla="*/ 237 h 281"/>
                <a:gd name="T66" fmla="*/ 93 w 300"/>
                <a:gd name="T67" fmla="*/ 248 h 281"/>
                <a:gd name="T68" fmla="*/ 60 w 300"/>
                <a:gd name="T69" fmla="*/ 263 h 281"/>
                <a:gd name="T70" fmla="*/ 47 w 300"/>
                <a:gd name="T71" fmla="*/ 281 h 281"/>
                <a:gd name="T72" fmla="*/ 45 w 300"/>
                <a:gd name="T73" fmla="*/ 261 h 281"/>
                <a:gd name="T74" fmla="*/ 42 w 300"/>
                <a:gd name="T75" fmla="*/ 237 h 281"/>
                <a:gd name="T76" fmla="*/ 35 w 300"/>
                <a:gd name="T77" fmla="*/ 213 h 281"/>
                <a:gd name="T78" fmla="*/ 31 w 300"/>
                <a:gd name="T79" fmla="*/ 194 h 281"/>
                <a:gd name="T80" fmla="*/ 47 w 300"/>
                <a:gd name="T81" fmla="*/ 205 h 281"/>
                <a:gd name="T82" fmla="*/ 66 w 300"/>
                <a:gd name="T83" fmla="*/ 210 h 281"/>
                <a:gd name="T84" fmla="*/ 115 w 300"/>
                <a:gd name="T85" fmla="*/ 202 h 281"/>
                <a:gd name="T86" fmla="*/ 179 w 300"/>
                <a:gd name="T87" fmla="*/ 191 h 281"/>
                <a:gd name="T88" fmla="*/ 162 w 300"/>
                <a:gd name="T89" fmla="*/ 175 h 281"/>
                <a:gd name="T90" fmla="*/ 126 w 300"/>
                <a:gd name="T91" fmla="*/ 154 h 281"/>
                <a:gd name="T92" fmla="*/ 74 w 300"/>
                <a:gd name="T93" fmla="*/ 123 h 281"/>
                <a:gd name="T94" fmla="*/ 31 w 300"/>
                <a:gd name="T95" fmla="*/ 97 h 281"/>
                <a:gd name="T96" fmla="*/ 12 w 300"/>
                <a:gd name="T97" fmla="*/ 85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00" h="281">
                  <a:moveTo>
                    <a:pt x="300" y="153"/>
                  </a:moveTo>
                  <a:lnTo>
                    <a:pt x="298" y="155"/>
                  </a:lnTo>
                  <a:lnTo>
                    <a:pt x="297" y="158"/>
                  </a:lnTo>
                  <a:lnTo>
                    <a:pt x="296" y="160"/>
                  </a:lnTo>
                  <a:lnTo>
                    <a:pt x="295" y="163"/>
                  </a:lnTo>
                  <a:lnTo>
                    <a:pt x="294" y="164"/>
                  </a:lnTo>
                  <a:lnTo>
                    <a:pt x="293" y="166"/>
                  </a:lnTo>
                  <a:lnTo>
                    <a:pt x="281" y="160"/>
                  </a:lnTo>
                  <a:lnTo>
                    <a:pt x="270" y="153"/>
                  </a:lnTo>
                  <a:lnTo>
                    <a:pt x="261" y="145"/>
                  </a:lnTo>
                  <a:lnTo>
                    <a:pt x="254" y="137"/>
                  </a:lnTo>
                  <a:lnTo>
                    <a:pt x="248" y="129"/>
                  </a:lnTo>
                  <a:lnTo>
                    <a:pt x="245" y="120"/>
                  </a:lnTo>
                  <a:lnTo>
                    <a:pt x="241" y="111"/>
                  </a:lnTo>
                  <a:lnTo>
                    <a:pt x="240" y="102"/>
                  </a:lnTo>
                  <a:lnTo>
                    <a:pt x="240" y="96"/>
                  </a:lnTo>
                  <a:lnTo>
                    <a:pt x="241" y="91"/>
                  </a:lnTo>
                  <a:lnTo>
                    <a:pt x="242" y="86"/>
                  </a:lnTo>
                  <a:lnTo>
                    <a:pt x="245" y="82"/>
                  </a:lnTo>
                  <a:lnTo>
                    <a:pt x="247" y="78"/>
                  </a:lnTo>
                  <a:lnTo>
                    <a:pt x="250" y="74"/>
                  </a:lnTo>
                  <a:lnTo>
                    <a:pt x="255" y="71"/>
                  </a:lnTo>
                  <a:lnTo>
                    <a:pt x="260" y="68"/>
                  </a:lnTo>
                  <a:lnTo>
                    <a:pt x="266" y="75"/>
                  </a:lnTo>
                  <a:lnTo>
                    <a:pt x="273" y="82"/>
                  </a:lnTo>
                  <a:lnTo>
                    <a:pt x="281" y="88"/>
                  </a:lnTo>
                  <a:lnTo>
                    <a:pt x="288" y="92"/>
                  </a:lnTo>
                  <a:lnTo>
                    <a:pt x="289" y="96"/>
                  </a:lnTo>
                  <a:lnTo>
                    <a:pt x="282" y="96"/>
                  </a:lnTo>
                  <a:lnTo>
                    <a:pt x="276" y="97"/>
                  </a:lnTo>
                  <a:lnTo>
                    <a:pt x="271" y="99"/>
                  </a:lnTo>
                  <a:lnTo>
                    <a:pt x="267" y="103"/>
                  </a:lnTo>
                  <a:lnTo>
                    <a:pt x="263" y="106"/>
                  </a:lnTo>
                  <a:lnTo>
                    <a:pt x="261" y="110"/>
                  </a:lnTo>
                  <a:lnTo>
                    <a:pt x="260" y="115"/>
                  </a:lnTo>
                  <a:lnTo>
                    <a:pt x="261" y="120"/>
                  </a:lnTo>
                  <a:lnTo>
                    <a:pt x="262" y="125"/>
                  </a:lnTo>
                  <a:lnTo>
                    <a:pt x="264" y="130"/>
                  </a:lnTo>
                  <a:lnTo>
                    <a:pt x="268" y="134"/>
                  </a:lnTo>
                  <a:lnTo>
                    <a:pt x="273" y="139"/>
                  </a:lnTo>
                  <a:lnTo>
                    <a:pt x="277" y="143"/>
                  </a:lnTo>
                  <a:lnTo>
                    <a:pt x="284" y="147"/>
                  </a:lnTo>
                  <a:lnTo>
                    <a:pt x="291" y="150"/>
                  </a:lnTo>
                  <a:lnTo>
                    <a:pt x="300" y="153"/>
                  </a:lnTo>
                  <a:close/>
                  <a:moveTo>
                    <a:pt x="7" y="83"/>
                  </a:moveTo>
                  <a:lnTo>
                    <a:pt x="0" y="63"/>
                  </a:lnTo>
                  <a:lnTo>
                    <a:pt x="12" y="61"/>
                  </a:lnTo>
                  <a:lnTo>
                    <a:pt x="22" y="60"/>
                  </a:lnTo>
                  <a:lnTo>
                    <a:pt x="34" y="57"/>
                  </a:lnTo>
                  <a:lnTo>
                    <a:pt x="48" y="55"/>
                  </a:lnTo>
                  <a:lnTo>
                    <a:pt x="60" y="53"/>
                  </a:lnTo>
                  <a:lnTo>
                    <a:pt x="73" y="50"/>
                  </a:lnTo>
                  <a:lnTo>
                    <a:pt x="89" y="47"/>
                  </a:lnTo>
                  <a:lnTo>
                    <a:pt x="107" y="43"/>
                  </a:lnTo>
                  <a:lnTo>
                    <a:pt x="121" y="41"/>
                  </a:lnTo>
                  <a:lnTo>
                    <a:pt x="133" y="39"/>
                  </a:lnTo>
                  <a:lnTo>
                    <a:pt x="146" y="36"/>
                  </a:lnTo>
                  <a:lnTo>
                    <a:pt x="158" y="34"/>
                  </a:lnTo>
                  <a:lnTo>
                    <a:pt x="171" y="30"/>
                  </a:lnTo>
                  <a:lnTo>
                    <a:pt x="181" y="28"/>
                  </a:lnTo>
                  <a:lnTo>
                    <a:pt x="190" y="26"/>
                  </a:lnTo>
                  <a:lnTo>
                    <a:pt x="195" y="23"/>
                  </a:lnTo>
                  <a:lnTo>
                    <a:pt x="199" y="20"/>
                  </a:lnTo>
                  <a:lnTo>
                    <a:pt x="201" y="15"/>
                  </a:lnTo>
                  <a:lnTo>
                    <a:pt x="201" y="9"/>
                  </a:lnTo>
                  <a:lnTo>
                    <a:pt x="199" y="2"/>
                  </a:lnTo>
                  <a:lnTo>
                    <a:pt x="211" y="0"/>
                  </a:lnTo>
                  <a:lnTo>
                    <a:pt x="213" y="10"/>
                  </a:lnTo>
                  <a:lnTo>
                    <a:pt x="214" y="14"/>
                  </a:lnTo>
                  <a:lnTo>
                    <a:pt x="214" y="17"/>
                  </a:lnTo>
                  <a:lnTo>
                    <a:pt x="214" y="22"/>
                  </a:lnTo>
                  <a:lnTo>
                    <a:pt x="215" y="27"/>
                  </a:lnTo>
                  <a:lnTo>
                    <a:pt x="215" y="34"/>
                  </a:lnTo>
                  <a:lnTo>
                    <a:pt x="216" y="43"/>
                  </a:lnTo>
                  <a:lnTo>
                    <a:pt x="219" y="51"/>
                  </a:lnTo>
                  <a:lnTo>
                    <a:pt x="221" y="60"/>
                  </a:lnTo>
                  <a:lnTo>
                    <a:pt x="222" y="63"/>
                  </a:lnTo>
                  <a:lnTo>
                    <a:pt x="224" y="68"/>
                  </a:lnTo>
                  <a:lnTo>
                    <a:pt x="225" y="71"/>
                  </a:lnTo>
                  <a:lnTo>
                    <a:pt x="226" y="75"/>
                  </a:lnTo>
                  <a:lnTo>
                    <a:pt x="227" y="85"/>
                  </a:lnTo>
                  <a:lnTo>
                    <a:pt x="215" y="86"/>
                  </a:lnTo>
                  <a:lnTo>
                    <a:pt x="215" y="82"/>
                  </a:lnTo>
                  <a:lnTo>
                    <a:pt x="214" y="77"/>
                  </a:lnTo>
                  <a:lnTo>
                    <a:pt x="211" y="74"/>
                  </a:lnTo>
                  <a:lnTo>
                    <a:pt x="207" y="71"/>
                  </a:lnTo>
                  <a:lnTo>
                    <a:pt x="205" y="70"/>
                  </a:lnTo>
                  <a:lnTo>
                    <a:pt x="200" y="69"/>
                  </a:lnTo>
                  <a:lnTo>
                    <a:pt x="194" y="69"/>
                  </a:lnTo>
                  <a:lnTo>
                    <a:pt x="188" y="70"/>
                  </a:lnTo>
                  <a:lnTo>
                    <a:pt x="181" y="71"/>
                  </a:lnTo>
                  <a:lnTo>
                    <a:pt x="176" y="72"/>
                  </a:lnTo>
                  <a:lnTo>
                    <a:pt x="171" y="74"/>
                  </a:lnTo>
                  <a:lnTo>
                    <a:pt x="165" y="74"/>
                  </a:lnTo>
                  <a:lnTo>
                    <a:pt x="155" y="76"/>
                  </a:lnTo>
                  <a:lnTo>
                    <a:pt x="143" y="78"/>
                  </a:lnTo>
                  <a:lnTo>
                    <a:pt x="131" y="81"/>
                  </a:lnTo>
                  <a:lnTo>
                    <a:pt x="121" y="83"/>
                  </a:lnTo>
                  <a:lnTo>
                    <a:pt x="101" y="86"/>
                  </a:lnTo>
                  <a:lnTo>
                    <a:pt x="86" y="89"/>
                  </a:lnTo>
                  <a:lnTo>
                    <a:pt x="70" y="91"/>
                  </a:lnTo>
                  <a:lnTo>
                    <a:pt x="55" y="91"/>
                  </a:lnTo>
                  <a:lnTo>
                    <a:pt x="55" y="95"/>
                  </a:lnTo>
                  <a:lnTo>
                    <a:pt x="62" y="97"/>
                  </a:lnTo>
                  <a:lnTo>
                    <a:pt x="71" y="102"/>
                  </a:lnTo>
                  <a:lnTo>
                    <a:pt x="82" y="108"/>
                  </a:lnTo>
                  <a:lnTo>
                    <a:pt x="94" y="116"/>
                  </a:lnTo>
                  <a:lnTo>
                    <a:pt x="101" y="119"/>
                  </a:lnTo>
                  <a:lnTo>
                    <a:pt x="109" y="124"/>
                  </a:lnTo>
                  <a:lnTo>
                    <a:pt x="121" y="131"/>
                  </a:lnTo>
                  <a:lnTo>
                    <a:pt x="133" y="139"/>
                  </a:lnTo>
                  <a:lnTo>
                    <a:pt x="146" y="147"/>
                  </a:lnTo>
                  <a:lnTo>
                    <a:pt x="160" y="154"/>
                  </a:lnTo>
                  <a:lnTo>
                    <a:pt x="167" y="159"/>
                  </a:lnTo>
                  <a:lnTo>
                    <a:pt x="177" y="164"/>
                  </a:lnTo>
                  <a:lnTo>
                    <a:pt x="186" y="168"/>
                  </a:lnTo>
                  <a:lnTo>
                    <a:pt x="197" y="174"/>
                  </a:lnTo>
                  <a:lnTo>
                    <a:pt x="208" y="180"/>
                  </a:lnTo>
                  <a:lnTo>
                    <a:pt x="221" y="187"/>
                  </a:lnTo>
                  <a:lnTo>
                    <a:pt x="235" y="194"/>
                  </a:lnTo>
                  <a:lnTo>
                    <a:pt x="252" y="202"/>
                  </a:lnTo>
                  <a:lnTo>
                    <a:pt x="254" y="209"/>
                  </a:lnTo>
                  <a:lnTo>
                    <a:pt x="257" y="217"/>
                  </a:lnTo>
                  <a:lnTo>
                    <a:pt x="248" y="219"/>
                  </a:lnTo>
                  <a:lnTo>
                    <a:pt x="236" y="221"/>
                  </a:lnTo>
                  <a:lnTo>
                    <a:pt x="224" y="222"/>
                  </a:lnTo>
                  <a:lnTo>
                    <a:pt x="214" y="224"/>
                  </a:lnTo>
                  <a:lnTo>
                    <a:pt x="205" y="226"/>
                  </a:lnTo>
                  <a:lnTo>
                    <a:pt x="192" y="228"/>
                  </a:lnTo>
                  <a:lnTo>
                    <a:pt x="178" y="230"/>
                  </a:lnTo>
                  <a:lnTo>
                    <a:pt x="162" y="234"/>
                  </a:lnTo>
                  <a:lnTo>
                    <a:pt x="145" y="237"/>
                  </a:lnTo>
                  <a:lnTo>
                    <a:pt x="131" y="240"/>
                  </a:lnTo>
                  <a:lnTo>
                    <a:pt x="119" y="242"/>
                  </a:lnTo>
                  <a:lnTo>
                    <a:pt x="109" y="244"/>
                  </a:lnTo>
                  <a:lnTo>
                    <a:pt x="93" y="248"/>
                  </a:lnTo>
                  <a:lnTo>
                    <a:pt x="80" y="251"/>
                  </a:lnTo>
                  <a:lnTo>
                    <a:pt x="69" y="255"/>
                  </a:lnTo>
                  <a:lnTo>
                    <a:pt x="62" y="258"/>
                  </a:lnTo>
                  <a:lnTo>
                    <a:pt x="60" y="263"/>
                  </a:lnTo>
                  <a:lnTo>
                    <a:pt x="57" y="268"/>
                  </a:lnTo>
                  <a:lnTo>
                    <a:pt x="57" y="274"/>
                  </a:lnTo>
                  <a:lnTo>
                    <a:pt x="59" y="278"/>
                  </a:lnTo>
                  <a:lnTo>
                    <a:pt x="47" y="281"/>
                  </a:lnTo>
                  <a:lnTo>
                    <a:pt x="46" y="274"/>
                  </a:lnTo>
                  <a:lnTo>
                    <a:pt x="46" y="269"/>
                  </a:lnTo>
                  <a:lnTo>
                    <a:pt x="45" y="265"/>
                  </a:lnTo>
                  <a:lnTo>
                    <a:pt x="45" y="261"/>
                  </a:lnTo>
                  <a:lnTo>
                    <a:pt x="45" y="257"/>
                  </a:lnTo>
                  <a:lnTo>
                    <a:pt x="45" y="254"/>
                  </a:lnTo>
                  <a:lnTo>
                    <a:pt x="43" y="246"/>
                  </a:lnTo>
                  <a:lnTo>
                    <a:pt x="42" y="237"/>
                  </a:lnTo>
                  <a:lnTo>
                    <a:pt x="40" y="228"/>
                  </a:lnTo>
                  <a:lnTo>
                    <a:pt x="38" y="220"/>
                  </a:lnTo>
                  <a:lnTo>
                    <a:pt x="36" y="216"/>
                  </a:lnTo>
                  <a:lnTo>
                    <a:pt x="35" y="213"/>
                  </a:lnTo>
                  <a:lnTo>
                    <a:pt x="34" y="208"/>
                  </a:lnTo>
                  <a:lnTo>
                    <a:pt x="33" y="206"/>
                  </a:lnTo>
                  <a:lnTo>
                    <a:pt x="32" y="201"/>
                  </a:lnTo>
                  <a:lnTo>
                    <a:pt x="31" y="194"/>
                  </a:lnTo>
                  <a:lnTo>
                    <a:pt x="42" y="192"/>
                  </a:lnTo>
                  <a:lnTo>
                    <a:pt x="43" y="198"/>
                  </a:lnTo>
                  <a:lnTo>
                    <a:pt x="45" y="201"/>
                  </a:lnTo>
                  <a:lnTo>
                    <a:pt x="47" y="205"/>
                  </a:lnTo>
                  <a:lnTo>
                    <a:pt x="50" y="207"/>
                  </a:lnTo>
                  <a:lnTo>
                    <a:pt x="55" y="209"/>
                  </a:lnTo>
                  <a:lnTo>
                    <a:pt x="60" y="210"/>
                  </a:lnTo>
                  <a:lnTo>
                    <a:pt x="66" y="210"/>
                  </a:lnTo>
                  <a:lnTo>
                    <a:pt x="71" y="210"/>
                  </a:lnTo>
                  <a:lnTo>
                    <a:pt x="86" y="208"/>
                  </a:lnTo>
                  <a:lnTo>
                    <a:pt x="100" y="206"/>
                  </a:lnTo>
                  <a:lnTo>
                    <a:pt x="115" y="202"/>
                  </a:lnTo>
                  <a:lnTo>
                    <a:pt x="133" y="198"/>
                  </a:lnTo>
                  <a:lnTo>
                    <a:pt x="152" y="194"/>
                  </a:lnTo>
                  <a:lnTo>
                    <a:pt x="166" y="192"/>
                  </a:lnTo>
                  <a:lnTo>
                    <a:pt x="179" y="191"/>
                  </a:lnTo>
                  <a:lnTo>
                    <a:pt x="190" y="191"/>
                  </a:lnTo>
                  <a:lnTo>
                    <a:pt x="190" y="189"/>
                  </a:lnTo>
                  <a:lnTo>
                    <a:pt x="177" y="184"/>
                  </a:lnTo>
                  <a:lnTo>
                    <a:pt x="162" y="175"/>
                  </a:lnTo>
                  <a:lnTo>
                    <a:pt x="156" y="172"/>
                  </a:lnTo>
                  <a:lnTo>
                    <a:pt x="149" y="168"/>
                  </a:lnTo>
                  <a:lnTo>
                    <a:pt x="138" y="163"/>
                  </a:lnTo>
                  <a:lnTo>
                    <a:pt x="126" y="154"/>
                  </a:lnTo>
                  <a:lnTo>
                    <a:pt x="114" y="147"/>
                  </a:lnTo>
                  <a:lnTo>
                    <a:pt x="102" y="140"/>
                  </a:lnTo>
                  <a:lnTo>
                    <a:pt x="89" y="132"/>
                  </a:lnTo>
                  <a:lnTo>
                    <a:pt x="74" y="123"/>
                  </a:lnTo>
                  <a:lnTo>
                    <a:pt x="61" y="115"/>
                  </a:lnTo>
                  <a:lnTo>
                    <a:pt x="49" y="108"/>
                  </a:lnTo>
                  <a:lnTo>
                    <a:pt x="39" y="102"/>
                  </a:lnTo>
                  <a:lnTo>
                    <a:pt x="31" y="97"/>
                  </a:lnTo>
                  <a:lnTo>
                    <a:pt x="22" y="91"/>
                  </a:lnTo>
                  <a:lnTo>
                    <a:pt x="15" y="86"/>
                  </a:lnTo>
                  <a:lnTo>
                    <a:pt x="13" y="86"/>
                  </a:lnTo>
                  <a:lnTo>
                    <a:pt x="12" y="85"/>
                  </a:lnTo>
                  <a:lnTo>
                    <a:pt x="10" y="84"/>
                  </a:lnTo>
                  <a:lnTo>
                    <a:pt x="7" y="8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5" name="Freeform 27"/>
            <p:cNvSpPr>
              <a:spLocks noEditPoints="1"/>
            </p:cNvSpPr>
            <p:nvPr/>
          </p:nvSpPr>
          <p:spPr bwMode="auto">
            <a:xfrm>
              <a:off x="635398" y="877987"/>
              <a:ext cx="569913" cy="128588"/>
            </a:xfrm>
            <a:custGeom>
              <a:avLst/>
              <a:gdLst>
                <a:gd name="T0" fmla="*/ 37 w 1795"/>
                <a:gd name="T1" fmla="*/ 116 h 403"/>
                <a:gd name="T2" fmla="*/ 117 w 1795"/>
                <a:gd name="T3" fmla="*/ 80 h 403"/>
                <a:gd name="T4" fmla="*/ 102 w 1795"/>
                <a:gd name="T5" fmla="*/ 101 h 403"/>
                <a:gd name="T6" fmla="*/ 84 w 1795"/>
                <a:gd name="T7" fmla="*/ 148 h 403"/>
                <a:gd name="T8" fmla="*/ 104 w 1795"/>
                <a:gd name="T9" fmla="*/ 282 h 403"/>
                <a:gd name="T10" fmla="*/ 128 w 1795"/>
                <a:gd name="T11" fmla="*/ 288 h 403"/>
                <a:gd name="T12" fmla="*/ 86 w 1795"/>
                <a:gd name="T13" fmla="*/ 266 h 403"/>
                <a:gd name="T14" fmla="*/ 181 w 1795"/>
                <a:gd name="T15" fmla="*/ 314 h 403"/>
                <a:gd name="T16" fmla="*/ 209 w 1795"/>
                <a:gd name="T17" fmla="*/ 74 h 403"/>
                <a:gd name="T18" fmla="*/ 196 w 1795"/>
                <a:gd name="T19" fmla="*/ 222 h 403"/>
                <a:gd name="T20" fmla="*/ 225 w 1795"/>
                <a:gd name="T21" fmla="*/ 101 h 403"/>
                <a:gd name="T22" fmla="*/ 409 w 1795"/>
                <a:gd name="T23" fmla="*/ 322 h 403"/>
                <a:gd name="T24" fmla="*/ 305 w 1795"/>
                <a:gd name="T25" fmla="*/ 280 h 403"/>
                <a:gd name="T26" fmla="*/ 294 w 1795"/>
                <a:gd name="T27" fmla="*/ 279 h 403"/>
                <a:gd name="T28" fmla="*/ 461 w 1795"/>
                <a:gd name="T29" fmla="*/ 215 h 403"/>
                <a:gd name="T30" fmla="*/ 535 w 1795"/>
                <a:gd name="T31" fmla="*/ 247 h 403"/>
                <a:gd name="T32" fmla="*/ 515 w 1795"/>
                <a:gd name="T33" fmla="*/ 113 h 403"/>
                <a:gd name="T34" fmla="*/ 490 w 1795"/>
                <a:gd name="T35" fmla="*/ 144 h 403"/>
                <a:gd name="T36" fmla="*/ 639 w 1795"/>
                <a:gd name="T37" fmla="*/ 336 h 403"/>
                <a:gd name="T38" fmla="*/ 617 w 1795"/>
                <a:gd name="T39" fmla="*/ 74 h 403"/>
                <a:gd name="T40" fmla="*/ 637 w 1795"/>
                <a:gd name="T41" fmla="*/ 201 h 403"/>
                <a:gd name="T42" fmla="*/ 646 w 1795"/>
                <a:gd name="T43" fmla="*/ 237 h 403"/>
                <a:gd name="T44" fmla="*/ 644 w 1795"/>
                <a:gd name="T45" fmla="*/ 132 h 403"/>
                <a:gd name="T46" fmla="*/ 594 w 1795"/>
                <a:gd name="T47" fmla="*/ 95 h 403"/>
                <a:gd name="T48" fmla="*/ 723 w 1795"/>
                <a:gd name="T49" fmla="*/ 284 h 403"/>
                <a:gd name="T50" fmla="*/ 686 w 1795"/>
                <a:gd name="T51" fmla="*/ 322 h 403"/>
                <a:gd name="T52" fmla="*/ 761 w 1795"/>
                <a:gd name="T53" fmla="*/ 96 h 403"/>
                <a:gd name="T54" fmla="*/ 934 w 1795"/>
                <a:gd name="T55" fmla="*/ 74 h 403"/>
                <a:gd name="T56" fmla="*/ 926 w 1795"/>
                <a:gd name="T57" fmla="*/ 390 h 403"/>
                <a:gd name="T58" fmla="*/ 818 w 1795"/>
                <a:gd name="T59" fmla="*/ 322 h 403"/>
                <a:gd name="T60" fmla="*/ 831 w 1795"/>
                <a:gd name="T61" fmla="*/ 74 h 403"/>
                <a:gd name="T62" fmla="*/ 863 w 1795"/>
                <a:gd name="T63" fmla="*/ 139 h 403"/>
                <a:gd name="T64" fmla="*/ 845 w 1795"/>
                <a:gd name="T65" fmla="*/ 322 h 403"/>
                <a:gd name="T66" fmla="*/ 1022 w 1795"/>
                <a:gd name="T67" fmla="*/ 74 h 403"/>
                <a:gd name="T68" fmla="*/ 1043 w 1795"/>
                <a:gd name="T69" fmla="*/ 309 h 403"/>
                <a:gd name="T70" fmla="*/ 1005 w 1795"/>
                <a:gd name="T71" fmla="*/ 227 h 403"/>
                <a:gd name="T72" fmla="*/ 965 w 1795"/>
                <a:gd name="T73" fmla="*/ 97 h 403"/>
                <a:gd name="T74" fmla="*/ 985 w 1795"/>
                <a:gd name="T75" fmla="*/ 171 h 403"/>
                <a:gd name="T76" fmla="*/ 1150 w 1795"/>
                <a:gd name="T77" fmla="*/ 211 h 403"/>
                <a:gd name="T78" fmla="*/ 1191 w 1795"/>
                <a:gd name="T79" fmla="*/ 301 h 403"/>
                <a:gd name="T80" fmla="*/ 1201 w 1795"/>
                <a:gd name="T81" fmla="*/ 74 h 403"/>
                <a:gd name="T82" fmla="*/ 1155 w 1795"/>
                <a:gd name="T83" fmla="*/ 187 h 403"/>
                <a:gd name="T84" fmla="*/ 1266 w 1795"/>
                <a:gd name="T85" fmla="*/ 95 h 403"/>
                <a:gd name="T86" fmla="*/ 1294 w 1795"/>
                <a:gd name="T87" fmla="*/ 321 h 403"/>
                <a:gd name="T88" fmla="*/ 1267 w 1795"/>
                <a:gd name="T89" fmla="*/ 341 h 403"/>
                <a:gd name="T90" fmla="*/ 1271 w 1795"/>
                <a:gd name="T91" fmla="*/ 70 h 403"/>
                <a:gd name="T92" fmla="*/ 1326 w 1795"/>
                <a:gd name="T93" fmla="*/ 69 h 403"/>
                <a:gd name="T94" fmla="*/ 1398 w 1795"/>
                <a:gd name="T95" fmla="*/ 96 h 403"/>
                <a:gd name="T96" fmla="*/ 1462 w 1795"/>
                <a:gd name="T97" fmla="*/ 69 h 403"/>
                <a:gd name="T98" fmla="*/ 1457 w 1795"/>
                <a:gd name="T99" fmla="*/ 107 h 403"/>
                <a:gd name="T100" fmla="*/ 1441 w 1795"/>
                <a:gd name="T101" fmla="*/ 144 h 403"/>
                <a:gd name="T102" fmla="*/ 1460 w 1795"/>
                <a:gd name="T103" fmla="*/ 274 h 403"/>
                <a:gd name="T104" fmla="*/ 1484 w 1795"/>
                <a:gd name="T105" fmla="*/ 284 h 403"/>
                <a:gd name="T106" fmla="*/ 1444 w 1795"/>
                <a:gd name="T107" fmla="*/ 280 h 403"/>
                <a:gd name="T108" fmla="*/ 1639 w 1795"/>
                <a:gd name="T109" fmla="*/ 74 h 403"/>
                <a:gd name="T110" fmla="*/ 1597 w 1795"/>
                <a:gd name="T111" fmla="*/ 317 h 403"/>
                <a:gd name="T112" fmla="*/ 1498 w 1795"/>
                <a:gd name="T113" fmla="*/ 74 h 403"/>
                <a:gd name="T114" fmla="*/ 1774 w 1795"/>
                <a:gd name="T115" fmla="*/ 309 h 403"/>
                <a:gd name="T116" fmla="*/ 1667 w 1795"/>
                <a:gd name="T117" fmla="*/ 320 h 403"/>
                <a:gd name="T118" fmla="*/ 1693 w 1795"/>
                <a:gd name="T119" fmla="*/ 308 h 403"/>
                <a:gd name="T120" fmla="*/ 1709 w 1795"/>
                <a:gd name="T121" fmla="*/ 0 h 403"/>
                <a:gd name="T122" fmla="*/ 1719 w 1795"/>
                <a:gd name="T123" fmla="*/ 39 h 403"/>
                <a:gd name="T124" fmla="*/ 1742 w 1795"/>
                <a:gd name="T125" fmla="*/ 14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795" h="403">
                  <a:moveTo>
                    <a:pt x="0" y="322"/>
                  </a:moveTo>
                  <a:lnTo>
                    <a:pt x="7" y="321"/>
                  </a:lnTo>
                  <a:lnTo>
                    <a:pt x="12" y="320"/>
                  </a:lnTo>
                  <a:lnTo>
                    <a:pt x="16" y="317"/>
                  </a:lnTo>
                  <a:lnTo>
                    <a:pt x="18" y="316"/>
                  </a:lnTo>
                  <a:lnTo>
                    <a:pt x="21" y="309"/>
                  </a:lnTo>
                  <a:lnTo>
                    <a:pt x="21" y="297"/>
                  </a:lnTo>
                  <a:lnTo>
                    <a:pt x="21" y="297"/>
                  </a:lnTo>
                  <a:lnTo>
                    <a:pt x="21" y="117"/>
                  </a:lnTo>
                  <a:lnTo>
                    <a:pt x="21" y="116"/>
                  </a:lnTo>
                  <a:lnTo>
                    <a:pt x="21" y="106"/>
                  </a:lnTo>
                  <a:lnTo>
                    <a:pt x="18" y="98"/>
                  </a:lnTo>
                  <a:lnTo>
                    <a:pt x="16" y="96"/>
                  </a:lnTo>
                  <a:lnTo>
                    <a:pt x="12" y="94"/>
                  </a:lnTo>
                  <a:lnTo>
                    <a:pt x="7" y="93"/>
                  </a:lnTo>
                  <a:lnTo>
                    <a:pt x="0" y="91"/>
                  </a:lnTo>
                  <a:lnTo>
                    <a:pt x="0" y="74"/>
                  </a:lnTo>
                  <a:lnTo>
                    <a:pt x="59" y="74"/>
                  </a:lnTo>
                  <a:lnTo>
                    <a:pt x="59" y="91"/>
                  </a:lnTo>
                  <a:lnTo>
                    <a:pt x="51" y="93"/>
                  </a:lnTo>
                  <a:lnTo>
                    <a:pt x="46" y="94"/>
                  </a:lnTo>
                  <a:lnTo>
                    <a:pt x="42" y="96"/>
                  </a:lnTo>
                  <a:lnTo>
                    <a:pt x="39" y="98"/>
                  </a:lnTo>
                  <a:lnTo>
                    <a:pt x="38" y="106"/>
                  </a:lnTo>
                  <a:lnTo>
                    <a:pt x="37" y="116"/>
                  </a:lnTo>
                  <a:lnTo>
                    <a:pt x="37" y="117"/>
                  </a:lnTo>
                  <a:lnTo>
                    <a:pt x="37" y="190"/>
                  </a:lnTo>
                  <a:lnTo>
                    <a:pt x="50" y="190"/>
                  </a:lnTo>
                  <a:lnTo>
                    <a:pt x="56" y="189"/>
                  </a:lnTo>
                  <a:lnTo>
                    <a:pt x="60" y="186"/>
                  </a:lnTo>
                  <a:lnTo>
                    <a:pt x="64" y="184"/>
                  </a:lnTo>
                  <a:lnTo>
                    <a:pt x="67" y="179"/>
                  </a:lnTo>
                  <a:lnTo>
                    <a:pt x="70" y="172"/>
                  </a:lnTo>
                  <a:lnTo>
                    <a:pt x="72" y="162"/>
                  </a:lnTo>
                  <a:lnTo>
                    <a:pt x="74" y="149"/>
                  </a:lnTo>
                  <a:lnTo>
                    <a:pt x="77" y="131"/>
                  </a:lnTo>
                  <a:lnTo>
                    <a:pt x="77" y="127"/>
                  </a:lnTo>
                  <a:lnTo>
                    <a:pt x="78" y="121"/>
                  </a:lnTo>
                  <a:lnTo>
                    <a:pt x="78" y="115"/>
                  </a:lnTo>
                  <a:lnTo>
                    <a:pt x="79" y="109"/>
                  </a:lnTo>
                  <a:lnTo>
                    <a:pt x="81" y="95"/>
                  </a:lnTo>
                  <a:lnTo>
                    <a:pt x="86" y="81"/>
                  </a:lnTo>
                  <a:lnTo>
                    <a:pt x="88" y="75"/>
                  </a:lnTo>
                  <a:lnTo>
                    <a:pt x="92" y="72"/>
                  </a:lnTo>
                  <a:lnTo>
                    <a:pt x="97" y="69"/>
                  </a:lnTo>
                  <a:lnTo>
                    <a:pt x="101" y="68"/>
                  </a:lnTo>
                  <a:lnTo>
                    <a:pt x="106" y="69"/>
                  </a:lnTo>
                  <a:lnTo>
                    <a:pt x="109" y="72"/>
                  </a:lnTo>
                  <a:lnTo>
                    <a:pt x="113" y="75"/>
                  </a:lnTo>
                  <a:lnTo>
                    <a:pt x="117" y="80"/>
                  </a:lnTo>
                  <a:lnTo>
                    <a:pt x="119" y="86"/>
                  </a:lnTo>
                  <a:lnTo>
                    <a:pt x="121" y="93"/>
                  </a:lnTo>
                  <a:lnTo>
                    <a:pt x="122" y="101"/>
                  </a:lnTo>
                  <a:lnTo>
                    <a:pt x="122" y="109"/>
                  </a:lnTo>
                  <a:lnTo>
                    <a:pt x="122" y="111"/>
                  </a:lnTo>
                  <a:lnTo>
                    <a:pt x="122" y="113"/>
                  </a:lnTo>
                  <a:lnTo>
                    <a:pt x="122" y="115"/>
                  </a:lnTo>
                  <a:lnTo>
                    <a:pt x="122" y="117"/>
                  </a:lnTo>
                  <a:lnTo>
                    <a:pt x="120" y="125"/>
                  </a:lnTo>
                  <a:lnTo>
                    <a:pt x="118" y="132"/>
                  </a:lnTo>
                  <a:lnTo>
                    <a:pt x="117" y="135"/>
                  </a:lnTo>
                  <a:lnTo>
                    <a:pt x="114" y="137"/>
                  </a:lnTo>
                  <a:lnTo>
                    <a:pt x="112" y="138"/>
                  </a:lnTo>
                  <a:lnTo>
                    <a:pt x="109" y="139"/>
                  </a:lnTo>
                  <a:lnTo>
                    <a:pt x="107" y="138"/>
                  </a:lnTo>
                  <a:lnTo>
                    <a:pt x="105" y="137"/>
                  </a:lnTo>
                  <a:lnTo>
                    <a:pt x="104" y="135"/>
                  </a:lnTo>
                  <a:lnTo>
                    <a:pt x="101" y="132"/>
                  </a:lnTo>
                  <a:lnTo>
                    <a:pt x="99" y="124"/>
                  </a:lnTo>
                  <a:lnTo>
                    <a:pt x="99" y="116"/>
                  </a:lnTo>
                  <a:lnTo>
                    <a:pt x="99" y="110"/>
                  </a:lnTo>
                  <a:lnTo>
                    <a:pt x="100" y="107"/>
                  </a:lnTo>
                  <a:lnTo>
                    <a:pt x="101" y="103"/>
                  </a:lnTo>
                  <a:lnTo>
                    <a:pt x="102" y="101"/>
                  </a:lnTo>
                  <a:lnTo>
                    <a:pt x="102" y="101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100"/>
                  </a:lnTo>
                  <a:lnTo>
                    <a:pt x="102" y="98"/>
                  </a:lnTo>
                  <a:lnTo>
                    <a:pt x="102" y="98"/>
                  </a:lnTo>
                  <a:lnTo>
                    <a:pt x="104" y="97"/>
                  </a:lnTo>
                  <a:lnTo>
                    <a:pt x="104" y="95"/>
                  </a:lnTo>
                  <a:lnTo>
                    <a:pt x="105" y="94"/>
                  </a:lnTo>
                  <a:lnTo>
                    <a:pt x="105" y="91"/>
                  </a:lnTo>
                  <a:lnTo>
                    <a:pt x="104" y="89"/>
                  </a:lnTo>
                  <a:lnTo>
                    <a:pt x="104" y="88"/>
                  </a:lnTo>
                  <a:lnTo>
                    <a:pt x="101" y="87"/>
                  </a:lnTo>
                  <a:lnTo>
                    <a:pt x="99" y="87"/>
                  </a:lnTo>
                  <a:lnTo>
                    <a:pt x="97" y="87"/>
                  </a:lnTo>
                  <a:lnTo>
                    <a:pt x="94" y="90"/>
                  </a:lnTo>
                  <a:lnTo>
                    <a:pt x="92" y="95"/>
                  </a:lnTo>
                  <a:lnTo>
                    <a:pt x="91" y="102"/>
                  </a:lnTo>
                  <a:lnTo>
                    <a:pt x="87" y="118"/>
                  </a:lnTo>
                  <a:lnTo>
                    <a:pt x="85" y="136"/>
                  </a:lnTo>
                  <a:lnTo>
                    <a:pt x="85" y="139"/>
                  </a:lnTo>
                  <a:lnTo>
                    <a:pt x="85" y="142"/>
                  </a:lnTo>
                  <a:lnTo>
                    <a:pt x="85" y="144"/>
                  </a:lnTo>
                  <a:lnTo>
                    <a:pt x="85" y="146"/>
                  </a:lnTo>
                  <a:lnTo>
                    <a:pt x="85" y="146"/>
                  </a:lnTo>
                  <a:lnTo>
                    <a:pt x="84" y="148"/>
                  </a:lnTo>
                  <a:lnTo>
                    <a:pt x="84" y="148"/>
                  </a:lnTo>
                  <a:lnTo>
                    <a:pt x="84" y="149"/>
                  </a:lnTo>
                  <a:lnTo>
                    <a:pt x="84" y="153"/>
                  </a:lnTo>
                  <a:lnTo>
                    <a:pt x="83" y="159"/>
                  </a:lnTo>
                  <a:lnTo>
                    <a:pt x="83" y="165"/>
                  </a:lnTo>
                  <a:lnTo>
                    <a:pt x="81" y="171"/>
                  </a:lnTo>
                  <a:lnTo>
                    <a:pt x="79" y="177"/>
                  </a:lnTo>
                  <a:lnTo>
                    <a:pt x="77" y="184"/>
                  </a:lnTo>
                  <a:lnTo>
                    <a:pt x="73" y="190"/>
                  </a:lnTo>
                  <a:lnTo>
                    <a:pt x="70" y="196"/>
                  </a:lnTo>
                  <a:lnTo>
                    <a:pt x="70" y="199"/>
                  </a:lnTo>
                  <a:lnTo>
                    <a:pt x="78" y="204"/>
                  </a:lnTo>
                  <a:lnTo>
                    <a:pt x="85" y="210"/>
                  </a:lnTo>
                  <a:lnTo>
                    <a:pt x="91" y="215"/>
                  </a:lnTo>
                  <a:lnTo>
                    <a:pt x="94" y="222"/>
                  </a:lnTo>
                  <a:lnTo>
                    <a:pt x="97" y="230"/>
                  </a:lnTo>
                  <a:lnTo>
                    <a:pt x="99" y="239"/>
                  </a:lnTo>
                  <a:lnTo>
                    <a:pt x="100" y="249"/>
                  </a:lnTo>
                  <a:lnTo>
                    <a:pt x="102" y="262"/>
                  </a:lnTo>
                  <a:lnTo>
                    <a:pt x="102" y="266"/>
                  </a:lnTo>
                  <a:lnTo>
                    <a:pt x="102" y="269"/>
                  </a:lnTo>
                  <a:lnTo>
                    <a:pt x="104" y="274"/>
                  </a:lnTo>
                  <a:lnTo>
                    <a:pt x="104" y="277"/>
                  </a:lnTo>
                  <a:lnTo>
                    <a:pt x="104" y="280"/>
                  </a:lnTo>
                  <a:lnTo>
                    <a:pt x="104" y="282"/>
                  </a:lnTo>
                  <a:lnTo>
                    <a:pt x="105" y="284"/>
                  </a:lnTo>
                  <a:lnTo>
                    <a:pt x="105" y="286"/>
                  </a:lnTo>
                  <a:lnTo>
                    <a:pt x="105" y="287"/>
                  </a:lnTo>
                  <a:lnTo>
                    <a:pt x="105" y="288"/>
                  </a:lnTo>
                  <a:lnTo>
                    <a:pt x="105" y="289"/>
                  </a:lnTo>
                  <a:lnTo>
                    <a:pt x="105" y="290"/>
                  </a:lnTo>
                  <a:lnTo>
                    <a:pt x="106" y="301"/>
                  </a:lnTo>
                  <a:lnTo>
                    <a:pt x="107" y="310"/>
                  </a:lnTo>
                  <a:lnTo>
                    <a:pt x="108" y="314"/>
                  </a:lnTo>
                  <a:lnTo>
                    <a:pt x="109" y="316"/>
                  </a:lnTo>
                  <a:lnTo>
                    <a:pt x="111" y="318"/>
                  </a:lnTo>
                  <a:lnTo>
                    <a:pt x="112" y="318"/>
                  </a:lnTo>
                  <a:lnTo>
                    <a:pt x="113" y="318"/>
                  </a:lnTo>
                  <a:lnTo>
                    <a:pt x="114" y="318"/>
                  </a:lnTo>
                  <a:lnTo>
                    <a:pt x="114" y="317"/>
                  </a:lnTo>
                  <a:lnTo>
                    <a:pt x="115" y="316"/>
                  </a:lnTo>
                  <a:lnTo>
                    <a:pt x="118" y="313"/>
                  </a:lnTo>
                  <a:lnTo>
                    <a:pt x="119" y="306"/>
                  </a:lnTo>
                  <a:lnTo>
                    <a:pt x="120" y="296"/>
                  </a:lnTo>
                  <a:lnTo>
                    <a:pt x="120" y="283"/>
                  </a:lnTo>
                  <a:lnTo>
                    <a:pt x="127" y="283"/>
                  </a:lnTo>
                  <a:lnTo>
                    <a:pt x="127" y="284"/>
                  </a:lnTo>
                  <a:lnTo>
                    <a:pt x="127" y="286"/>
                  </a:lnTo>
                  <a:lnTo>
                    <a:pt x="128" y="287"/>
                  </a:lnTo>
                  <a:lnTo>
                    <a:pt x="128" y="288"/>
                  </a:lnTo>
                  <a:lnTo>
                    <a:pt x="128" y="289"/>
                  </a:lnTo>
                  <a:lnTo>
                    <a:pt x="128" y="290"/>
                  </a:lnTo>
                  <a:lnTo>
                    <a:pt x="128" y="290"/>
                  </a:lnTo>
                  <a:lnTo>
                    <a:pt x="128" y="291"/>
                  </a:lnTo>
                  <a:lnTo>
                    <a:pt x="127" y="302"/>
                  </a:lnTo>
                  <a:lnTo>
                    <a:pt x="126" y="311"/>
                  </a:lnTo>
                  <a:lnTo>
                    <a:pt x="125" y="321"/>
                  </a:lnTo>
                  <a:lnTo>
                    <a:pt x="122" y="329"/>
                  </a:lnTo>
                  <a:lnTo>
                    <a:pt x="120" y="336"/>
                  </a:lnTo>
                  <a:lnTo>
                    <a:pt x="117" y="341"/>
                  </a:lnTo>
                  <a:lnTo>
                    <a:pt x="113" y="344"/>
                  </a:lnTo>
                  <a:lnTo>
                    <a:pt x="108" y="345"/>
                  </a:lnTo>
                  <a:lnTo>
                    <a:pt x="104" y="344"/>
                  </a:lnTo>
                  <a:lnTo>
                    <a:pt x="99" y="341"/>
                  </a:lnTo>
                  <a:lnTo>
                    <a:pt x="97" y="336"/>
                  </a:lnTo>
                  <a:lnTo>
                    <a:pt x="94" y="329"/>
                  </a:lnTo>
                  <a:lnTo>
                    <a:pt x="92" y="321"/>
                  </a:lnTo>
                  <a:lnTo>
                    <a:pt x="91" y="310"/>
                  </a:lnTo>
                  <a:lnTo>
                    <a:pt x="90" y="300"/>
                  </a:lnTo>
                  <a:lnTo>
                    <a:pt x="88" y="287"/>
                  </a:lnTo>
                  <a:lnTo>
                    <a:pt x="87" y="283"/>
                  </a:lnTo>
                  <a:lnTo>
                    <a:pt x="87" y="280"/>
                  </a:lnTo>
                  <a:lnTo>
                    <a:pt x="87" y="275"/>
                  </a:lnTo>
                  <a:lnTo>
                    <a:pt x="87" y="272"/>
                  </a:lnTo>
                  <a:lnTo>
                    <a:pt x="86" y="266"/>
                  </a:lnTo>
                  <a:lnTo>
                    <a:pt x="86" y="259"/>
                  </a:lnTo>
                  <a:lnTo>
                    <a:pt x="85" y="251"/>
                  </a:lnTo>
                  <a:lnTo>
                    <a:pt x="83" y="242"/>
                  </a:lnTo>
                  <a:lnTo>
                    <a:pt x="79" y="230"/>
                  </a:lnTo>
                  <a:lnTo>
                    <a:pt x="73" y="218"/>
                  </a:lnTo>
                  <a:lnTo>
                    <a:pt x="69" y="213"/>
                  </a:lnTo>
                  <a:lnTo>
                    <a:pt x="64" y="210"/>
                  </a:lnTo>
                  <a:lnTo>
                    <a:pt x="58" y="207"/>
                  </a:lnTo>
                  <a:lnTo>
                    <a:pt x="51" y="207"/>
                  </a:lnTo>
                  <a:lnTo>
                    <a:pt x="37" y="207"/>
                  </a:lnTo>
                  <a:lnTo>
                    <a:pt x="37" y="297"/>
                  </a:lnTo>
                  <a:lnTo>
                    <a:pt x="37" y="297"/>
                  </a:lnTo>
                  <a:lnTo>
                    <a:pt x="38" y="309"/>
                  </a:lnTo>
                  <a:lnTo>
                    <a:pt x="39" y="316"/>
                  </a:lnTo>
                  <a:lnTo>
                    <a:pt x="42" y="317"/>
                  </a:lnTo>
                  <a:lnTo>
                    <a:pt x="46" y="320"/>
                  </a:lnTo>
                  <a:lnTo>
                    <a:pt x="51" y="321"/>
                  </a:lnTo>
                  <a:lnTo>
                    <a:pt x="59" y="322"/>
                  </a:lnTo>
                  <a:lnTo>
                    <a:pt x="59" y="339"/>
                  </a:lnTo>
                  <a:lnTo>
                    <a:pt x="0" y="339"/>
                  </a:lnTo>
                  <a:lnTo>
                    <a:pt x="0" y="322"/>
                  </a:lnTo>
                  <a:close/>
                  <a:moveTo>
                    <a:pt x="178" y="297"/>
                  </a:moveTo>
                  <a:lnTo>
                    <a:pt x="180" y="303"/>
                  </a:lnTo>
                  <a:lnTo>
                    <a:pt x="180" y="309"/>
                  </a:lnTo>
                  <a:lnTo>
                    <a:pt x="181" y="314"/>
                  </a:lnTo>
                  <a:lnTo>
                    <a:pt x="183" y="316"/>
                  </a:lnTo>
                  <a:lnTo>
                    <a:pt x="186" y="318"/>
                  </a:lnTo>
                  <a:lnTo>
                    <a:pt x="190" y="321"/>
                  </a:lnTo>
                  <a:lnTo>
                    <a:pt x="196" y="322"/>
                  </a:lnTo>
                  <a:lnTo>
                    <a:pt x="204" y="322"/>
                  </a:lnTo>
                  <a:lnTo>
                    <a:pt x="204" y="339"/>
                  </a:lnTo>
                  <a:lnTo>
                    <a:pt x="141" y="339"/>
                  </a:lnTo>
                  <a:lnTo>
                    <a:pt x="141" y="322"/>
                  </a:lnTo>
                  <a:lnTo>
                    <a:pt x="148" y="321"/>
                  </a:lnTo>
                  <a:lnTo>
                    <a:pt x="154" y="320"/>
                  </a:lnTo>
                  <a:lnTo>
                    <a:pt x="159" y="317"/>
                  </a:lnTo>
                  <a:lnTo>
                    <a:pt x="160" y="316"/>
                  </a:lnTo>
                  <a:lnTo>
                    <a:pt x="162" y="309"/>
                  </a:lnTo>
                  <a:lnTo>
                    <a:pt x="163" y="297"/>
                  </a:lnTo>
                  <a:lnTo>
                    <a:pt x="163" y="297"/>
                  </a:lnTo>
                  <a:lnTo>
                    <a:pt x="163" y="117"/>
                  </a:lnTo>
                  <a:lnTo>
                    <a:pt x="163" y="116"/>
                  </a:lnTo>
                  <a:lnTo>
                    <a:pt x="162" y="106"/>
                  </a:lnTo>
                  <a:lnTo>
                    <a:pt x="160" y="98"/>
                  </a:lnTo>
                  <a:lnTo>
                    <a:pt x="159" y="96"/>
                  </a:lnTo>
                  <a:lnTo>
                    <a:pt x="154" y="94"/>
                  </a:lnTo>
                  <a:lnTo>
                    <a:pt x="148" y="93"/>
                  </a:lnTo>
                  <a:lnTo>
                    <a:pt x="141" y="91"/>
                  </a:lnTo>
                  <a:lnTo>
                    <a:pt x="141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09" y="74"/>
                  </a:lnTo>
                  <a:lnTo>
                    <a:pt x="218" y="75"/>
                  </a:lnTo>
                  <a:lnTo>
                    <a:pt x="226" y="79"/>
                  </a:lnTo>
                  <a:lnTo>
                    <a:pt x="235" y="83"/>
                  </a:lnTo>
                  <a:lnTo>
                    <a:pt x="242" y="90"/>
                  </a:lnTo>
                  <a:lnTo>
                    <a:pt x="245" y="95"/>
                  </a:lnTo>
                  <a:lnTo>
                    <a:pt x="249" y="100"/>
                  </a:lnTo>
                  <a:lnTo>
                    <a:pt x="251" y="106"/>
                  </a:lnTo>
                  <a:lnTo>
                    <a:pt x="253" y="113"/>
                  </a:lnTo>
                  <a:lnTo>
                    <a:pt x="256" y="128"/>
                  </a:lnTo>
                  <a:lnTo>
                    <a:pt x="257" y="145"/>
                  </a:lnTo>
                  <a:lnTo>
                    <a:pt x="257" y="159"/>
                  </a:lnTo>
                  <a:lnTo>
                    <a:pt x="256" y="171"/>
                  </a:lnTo>
                  <a:lnTo>
                    <a:pt x="253" y="182"/>
                  </a:lnTo>
                  <a:lnTo>
                    <a:pt x="251" y="191"/>
                  </a:lnTo>
                  <a:lnTo>
                    <a:pt x="247" y="198"/>
                  </a:lnTo>
                  <a:lnTo>
                    <a:pt x="244" y="205"/>
                  </a:lnTo>
                  <a:lnTo>
                    <a:pt x="239" y="210"/>
                  </a:lnTo>
                  <a:lnTo>
                    <a:pt x="233" y="212"/>
                  </a:lnTo>
                  <a:lnTo>
                    <a:pt x="222" y="217"/>
                  </a:lnTo>
                  <a:lnTo>
                    <a:pt x="209" y="220"/>
                  </a:lnTo>
                  <a:lnTo>
                    <a:pt x="196" y="222"/>
                  </a:lnTo>
                  <a:lnTo>
                    <a:pt x="182" y="222"/>
                  </a:lnTo>
                  <a:lnTo>
                    <a:pt x="181" y="222"/>
                  </a:lnTo>
                  <a:lnTo>
                    <a:pt x="181" y="222"/>
                  </a:lnTo>
                  <a:lnTo>
                    <a:pt x="180" y="222"/>
                  </a:lnTo>
                  <a:lnTo>
                    <a:pt x="178" y="222"/>
                  </a:lnTo>
                  <a:lnTo>
                    <a:pt x="178" y="297"/>
                  </a:lnTo>
                  <a:close/>
                  <a:moveTo>
                    <a:pt x="198" y="205"/>
                  </a:moveTo>
                  <a:lnTo>
                    <a:pt x="202" y="205"/>
                  </a:lnTo>
                  <a:lnTo>
                    <a:pt x="205" y="204"/>
                  </a:lnTo>
                  <a:lnTo>
                    <a:pt x="209" y="204"/>
                  </a:lnTo>
                  <a:lnTo>
                    <a:pt x="212" y="203"/>
                  </a:lnTo>
                  <a:lnTo>
                    <a:pt x="217" y="200"/>
                  </a:lnTo>
                  <a:lnTo>
                    <a:pt x="222" y="198"/>
                  </a:lnTo>
                  <a:lnTo>
                    <a:pt x="226" y="193"/>
                  </a:lnTo>
                  <a:lnTo>
                    <a:pt x="231" y="187"/>
                  </a:lnTo>
                  <a:lnTo>
                    <a:pt x="235" y="180"/>
                  </a:lnTo>
                  <a:lnTo>
                    <a:pt x="237" y="171"/>
                  </a:lnTo>
                  <a:lnTo>
                    <a:pt x="239" y="159"/>
                  </a:lnTo>
                  <a:lnTo>
                    <a:pt x="239" y="145"/>
                  </a:lnTo>
                  <a:lnTo>
                    <a:pt x="239" y="135"/>
                  </a:lnTo>
                  <a:lnTo>
                    <a:pt x="238" y="125"/>
                  </a:lnTo>
                  <a:lnTo>
                    <a:pt x="236" y="117"/>
                  </a:lnTo>
                  <a:lnTo>
                    <a:pt x="232" y="111"/>
                  </a:lnTo>
                  <a:lnTo>
                    <a:pt x="229" y="106"/>
                  </a:lnTo>
                  <a:lnTo>
                    <a:pt x="225" y="101"/>
                  </a:lnTo>
                  <a:lnTo>
                    <a:pt x="222" y="97"/>
                  </a:lnTo>
                  <a:lnTo>
                    <a:pt x="218" y="95"/>
                  </a:lnTo>
                  <a:lnTo>
                    <a:pt x="212" y="93"/>
                  </a:lnTo>
                  <a:lnTo>
                    <a:pt x="207" y="91"/>
                  </a:lnTo>
                  <a:lnTo>
                    <a:pt x="202" y="91"/>
                  </a:lnTo>
                  <a:lnTo>
                    <a:pt x="198" y="91"/>
                  </a:lnTo>
                  <a:lnTo>
                    <a:pt x="193" y="91"/>
                  </a:lnTo>
                  <a:lnTo>
                    <a:pt x="188" y="93"/>
                  </a:lnTo>
                  <a:lnTo>
                    <a:pt x="184" y="95"/>
                  </a:lnTo>
                  <a:lnTo>
                    <a:pt x="182" y="97"/>
                  </a:lnTo>
                  <a:lnTo>
                    <a:pt x="180" y="107"/>
                  </a:lnTo>
                  <a:lnTo>
                    <a:pt x="178" y="120"/>
                  </a:lnTo>
                  <a:lnTo>
                    <a:pt x="178" y="205"/>
                  </a:lnTo>
                  <a:lnTo>
                    <a:pt x="198" y="205"/>
                  </a:lnTo>
                  <a:close/>
                  <a:moveTo>
                    <a:pt x="388" y="287"/>
                  </a:moveTo>
                  <a:lnTo>
                    <a:pt x="388" y="288"/>
                  </a:lnTo>
                  <a:lnTo>
                    <a:pt x="389" y="289"/>
                  </a:lnTo>
                  <a:lnTo>
                    <a:pt x="389" y="290"/>
                  </a:lnTo>
                  <a:lnTo>
                    <a:pt x="389" y="291"/>
                  </a:lnTo>
                  <a:lnTo>
                    <a:pt x="391" y="302"/>
                  </a:lnTo>
                  <a:lnTo>
                    <a:pt x="395" y="310"/>
                  </a:lnTo>
                  <a:lnTo>
                    <a:pt x="397" y="315"/>
                  </a:lnTo>
                  <a:lnTo>
                    <a:pt x="399" y="317"/>
                  </a:lnTo>
                  <a:lnTo>
                    <a:pt x="404" y="320"/>
                  </a:lnTo>
                  <a:lnTo>
                    <a:pt x="409" y="322"/>
                  </a:lnTo>
                  <a:lnTo>
                    <a:pt x="409" y="339"/>
                  </a:lnTo>
                  <a:lnTo>
                    <a:pt x="356" y="339"/>
                  </a:lnTo>
                  <a:lnTo>
                    <a:pt x="356" y="322"/>
                  </a:lnTo>
                  <a:lnTo>
                    <a:pt x="363" y="320"/>
                  </a:lnTo>
                  <a:lnTo>
                    <a:pt x="368" y="315"/>
                  </a:lnTo>
                  <a:lnTo>
                    <a:pt x="370" y="313"/>
                  </a:lnTo>
                  <a:lnTo>
                    <a:pt x="371" y="308"/>
                  </a:lnTo>
                  <a:lnTo>
                    <a:pt x="373" y="303"/>
                  </a:lnTo>
                  <a:lnTo>
                    <a:pt x="373" y="296"/>
                  </a:lnTo>
                  <a:lnTo>
                    <a:pt x="373" y="294"/>
                  </a:lnTo>
                  <a:lnTo>
                    <a:pt x="373" y="293"/>
                  </a:lnTo>
                  <a:lnTo>
                    <a:pt x="373" y="290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8"/>
                  </a:lnTo>
                  <a:lnTo>
                    <a:pt x="371" y="287"/>
                  </a:lnTo>
                  <a:lnTo>
                    <a:pt x="371" y="287"/>
                  </a:lnTo>
                  <a:lnTo>
                    <a:pt x="371" y="286"/>
                  </a:lnTo>
                  <a:lnTo>
                    <a:pt x="370" y="284"/>
                  </a:lnTo>
                  <a:lnTo>
                    <a:pt x="370" y="284"/>
                  </a:lnTo>
                  <a:lnTo>
                    <a:pt x="370" y="283"/>
                  </a:lnTo>
                  <a:lnTo>
                    <a:pt x="363" y="244"/>
                  </a:lnTo>
                  <a:lnTo>
                    <a:pt x="312" y="244"/>
                  </a:lnTo>
                  <a:lnTo>
                    <a:pt x="306" y="275"/>
                  </a:lnTo>
                  <a:lnTo>
                    <a:pt x="305" y="280"/>
                  </a:lnTo>
                  <a:lnTo>
                    <a:pt x="304" y="284"/>
                  </a:lnTo>
                  <a:lnTo>
                    <a:pt x="302" y="289"/>
                  </a:lnTo>
                  <a:lnTo>
                    <a:pt x="302" y="294"/>
                  </a:lnTo>
                  <a:lnTo>
                    <a:pt x="302" y="295"/>
                  </a:lnTo>
                  <a:lnTo>
                    <a:pt x="302" y="295"/>
                  </a:lnTo>
                  <a:lnTo>
                    <a:pt x="302" y="296"/>
                  </a:lnTo>
                  <a:lnTo>
                    <a:pt x="302" y="297"/>
                  </a:lnTo>
                  <a:lnTo>
                    <a:pt x="302" y="306"/>
                  </a:lnTo>
                  <a:lnTo>
                    <a:pt x="306" y="311"/>
                  </a:lnTo>
                  <a:lnTo>
                    <a:pt x="309" y="316"/>
                  </a:lnTo>
                  <a:lnTo>
                    <a:pt x="313" y="320"/>
                  </a:lnTo>
                  <a:lnTo>
                    <a:pt x="314" y="321"/>
                  </a:lnTo>
                  <a:lnTo>
                    <a:pt x="316" y="321"/>
                  </a:lnTo>
                  <a:lnTo>
                    <a:pt x="319" y="322"/>
                  </a:lnTo>
                  <a:lnTo>
                    <a:pt x="320" y="322"/>
                  </a:lnTo>
                  <a:lnTo>
                    <a:pt x="320" y="339"/>
                  </a:lnTo>
                  <a:lnTo>
                    <a:pt x="271" y="339"/>
                  </a:lnTo>
                  <a:lnTo>
                    <a:pt x="271" y="322"/>
                  </a:lnTo>
                  <a:lnTo>
                    <a:pt x="277" y="318"/>
                  </a:lnTo>
                  <a:lnTo>
                    <a:pt x="280" y="315"/>
                  </a:lnTo>
                  <a:lnTo>
                    <a:pt x="284" y="310"/>
                  </a:lnTo>
                  <a:lnTo>
                    <a:pt x="286" y="306"/>
                  </a:lnTo>
                  <a:lnTo>
                    <a:pt x="291" y="294"/>
                  </a:lnTo>
                  <a:lnTo>
                    <a:pt x="294" y="280"/>
                  </a:lnTo>
                  <a:lnTo>
                    <a:pt x="294" y="279"/>
                  </a:lnTo>
                  <a:lnTo>
                    <a:pt x="295" y="277"/>
                  </a:lnTo>
                  <a:lnTo>
                    <a:pt x="295" y="276"/>
                  </a:lnTo>
                  <a:lnTo>
                    <a:pt x="295" y="275"/>
                  </a:lnTo>
                  <a:lnTo>
                    <a:pt x="335" y="74"/>
                  </a:lnTo>
                  <a:lnTo>
                    <a:pt x="348" y="74"/>
                  </a:lnTo>
                  <a:lnTo>
                    <a:pt x="388" y="287"/>
                  </a:lnTo>
                  <a:close/>
                  <a:moveTo>
                    <a:pt x="341" y="115"/>
                  </a:moveTo>
                  <a:lnTo>
                    <a:pt x="338" y="115"/>
                  </a:lnTo>
                  <a:lnTo>
                    <a:pt x="315" y="226"/>
                  </a:lnTo>
                  <a:lnTo>
                    <a:pt x="360" y="226"/>
                  </a:lnTo>
                  <a:lnTo>
                    <a:pt x="341" y="115"/>
                  </a:lnTo>
                  <a:close/>
                  <a:moveTo>
                    <a:pt x="498" y="261"/>
                  </a:moveTo>
                  <a:lnTo>
                    <a:pt x="490" y="261"/>
                  </a:lnTo>
                  <a:lnTo>
                    <a:pt x="490" y="251"/>
                  </a:lnTo>
                  <a:lnTo>
                    <a:pt x="488" y="241"/>
                  </a:lnTo>
                  <a:lnTo>
                    <a:pt x="487" y="232"/>
                  </a:lnTo>
                  <a:lnTo>
                    <a:pt x="486" y="225"/>
                  </a:lnTo>
                  <a:lnTo>
                    <a:pt x="485" y="219"/>
                  </a:lnTo>
                  <a:lnTo>
                    <a:pt x="481" y="214"/>
                  </a:lnTo>
                  <a:lnTo>
                    <a:pt x="479" y="211"/>
                  </a:lnTo>
                  <a:lnTo>
                    <a:pt x="474" y="211"/>
                  </a:lnTo>
                  <a:lnTo>
                    <a:pt x="465" y="211"/>
                  </a:lnTo>
                  <a:lnTo>
                    <a:pt x="463" y="211"/>
                  </a:lnTo>
                  <a:lnTo>
                    <a:pt x="463" y="212"/>
                  </a:lnTo>
                  <a:lnTo>
                    <a:pt x="461" y="215"/>
                  </a:lnTo>
                  <a:lnTo>
                    <a:pt x="461" y="221"/>
                  </a:lnTo>
                  <a:lnTo>
                    <a:pt x="461" y="283"/>
                  </a:lnTo>
                  <a:lnTo>
                    <a:pt x="461" y="284"/>
                  </a:lnTo>
                  <a:lnTo>
                    <a:pt x="461" y="284"/>
                  </a:lnTo>
                  <a:lnTo>
                    <a:pt x="461" y="286"/>
                  </a:lnTo>
                  <a:lnTo>
                    <a:pt x="461" y="286"/>
                  </a:lnTo>
                  <a:lnTo>
                    <a:pt x="461" y="300"/>
                  </a:lnTo>
                  <a:lnTo>
                    <a:pt x="463" y="311"/>
                  </a:lnTo>
                  <a:lnTo>
                    <a:pt x="465" y="315"/>
                  </a:lnTo>
                  <a:lnTo>
                    <a:pt x="467" y="318"/>
                  </a:lnTo>
                  <a:lnTo>
                    <a:pt x="471" y="320"/>
                  </a:lnTo>
                  <a:lnTo>
                    <a:pt x="474" y="321"/>
                  </a:lnTo>
                  <a:lnTo>
                    <a:pt x="488" y="320"/>
                  </a:lnTo>
                  <a:lnTo>
                    <a:pt x="499" y="318"/>
                  </a:lnTo>
                  <a:lnTo>
                    <a:pt x="504" y="316"/>
                  </a:lnTo>
                  <a:lnTo>
                    <a:pt x="507" y="315"/>
                  </a:lnTo>
                  <a:lnTo>
                    <a:pt x="511" y="313"/>
                  </a:lnTo>
                  <a:lnTo>
                    <a:pt x="514" y="309"/>
                  </a:lnTo>
                  <a:lnTo>
                    <a:pt x="516" y="306"/>
                  </a:lnTo>
                  <a:lnTo>
                    <a:pt x="519" y="301"/>
                  </a:lnTo>
                  <a:lnTo>
                    <a:pt x="521" y="295"/>
                  </a:lnTo>
                  <a:lnTo>
                    <a:pt x="522" y="288"/>
                  </a:lnTo>
                  <a:lnTo>
                    <a:pt x="526" y="270"/>
                  </a:lnTo>
                  <a:lnTo>
                    <a:pt x="528" y="247"/>
                  </a:lnTo>
                  <a:lnTo>
                    <a:pt x="535" y="247"/>
                  </a:lnTo>
                  <a:lnTo>
                    <a:pt x="532" y="339"/>
                  </a:lnTo>
                  <a:lnTo>
                    <a:pt x="424" y="339"/>
                  </a:lnTo>
                  <a:lnTo>
                    <a:pt x="424" y="322"/>
                  </a:lnTo>
                  <a:lnTo>
                    <a:pt x="431" y="321"/>
                  </a:lnTo>
                  <a:lnTo>
                    <a:pt x="437" y="320"/>
                  </a:lnTo>
                  <a:lnTo>
                    <a:pt x="440" y="317"/>
                  </a:lnTo>
                  <a:lnTo>
                    <a:pt x="443" y="316"/>
                  </a:lnTo>
                  <a:lnTo>
                    <a:pt x="445" y="309"/>
                  </a:lnTo>
                  <a:lnTo>
                    <a:pt x="445" y="297"/>
                  </a:lnTo>
                  <a:lnTo>
                    <a:pt x="445" y="297"/>
                  </a:lnTo>
                  <a:lnTo>
                    <a:pt x="445" y="117"/>
                  </a:lnTo>
                  <a:lnTo>
                    <a:pt x="445" y="116"/>
                  </a:lnTo>
                  <a:lnTo>
                    <a:pt x="445" y="106"/>
                  </a:lnTo>
                  <a:lnTo>
                    <a:pt x="443" y="98"/>
                  </a:lnTo>
                  <a:lnTo>
                    <a:pt x="440" y="96"/>
                  </a:lnTo>
                  <a:lnTo>
                    <a:pt x="437" y="94"/>
                  </a:lnTo>
                  <a:lnTo>
                    <a:pt x="431" y="93"/>
                  </a:lnTo>
                  <a:lnTo>
                    <a:pt x="424" y="91"/>
                  </a:lnTo>
                  <a:lnTo>
                    <a:pt x="424" y="74"/>
                  </a:lnTo>
                  <a:lnTo>
                    <a:pt x="528" y="74"/>
                  </a:lnTo>
                  <a:lnTo>
                    <a:pt x="532" y="158"/>
                  </a:lnTo>
                  <a:lnTo>
                    <a:pt x="525" y="158"/>
                  </a:lnTo>
                  <a:lnTo>
                    <a:pt x="522" y="139"/>
                  </a:lnTo>
                  <a:lnTo>
                    <a:pt x="519" y="124"/>
                  </a:lnTo>
                  <a:lnTo>
                    <a:pt x="515" y="113"/>
                  </a:lnTo>
                  <a:lnTo>
                    <a:pt x="511" y="106"/>
                  </a:lnTo>
                  <a:lnTo>
                    <a:pt x="505" y="100"/>
                  </a:lnTo>
                  <a:lnTo>
                    <a:pt x="499" y="96"/>
                  </a:lnTo>
                  <a:lnTo>
                    <a:pt x="491" y="94"/>
                  </a:lnTo>
                  <a:lnTo>
                    <a:pt x="481" y="93"/>
                  </a:lnTo>
                  <a:lnTo>
                    <a:pt x="474" y="93"/>
                  </a:lnTo>
                  <a:lnTo>
                    <a:pt x="470" y="94"/>
                  </a:lnTo>
                  <a:lnTo>
                    <a:pt x="466" y="96"/>
                  </a:lnTo>
                  <a:lnTo>
                    <a:pt x="464" y="100"/>
                  </a:lnTo>
                  <a:lnTo>
                    <a:pt x="463" y="108"/>
                  </a:lnTo>
                  <a:lnTo>
                    <a:pt x="461" y="116"/>
                  </a:lnTo>
                  <a:lnTo>
                    <a:pt x="461" y="177"/>
                  </a:lnTo>
                  <a:lnTo>
                    <a:pt x="461" y="185"/>
                  </a:lnTo>
                  <a:lnTo>
                    <a:pt x="461" y="190"/>
                  </a:lnTo>
                  <a:lnTo>
                    <a:pt x="463" y="192"/>
                  </a:lnTo>
                  <a:lnTo>
                    <a:pt x="465" y="193"/>
                  </a:lnTo>
                  <a:lnTo>
                    <a:pt x="468" y="193"/>
                  </a:lnTo>
                  <a:lnTo>
                    <a:pt x="474" y="192"/>
                  </a:lnTo>
                  <a:lnTo>
                    <a:pt x="479" y="190"/>
                  </a:lnTo>
                  <a:lnTo>
                    <a:pt x="483" y="187"/>
                  </a:lnTo>
                  <a:lnTo>
                    <a:pt x="485" y="183"/>
                  </a:lnTo>
                  <a:lnTo>
                    <a:pt x="486" y="176"/>
                  </a:lnTo>
                  <a:lnTo>
                    <a:pt x="488" y="168"/>
                  </a:lnTo>
                  <a:lnTo>
                    <a:pt x="490" y="157"/>
                  </a:lnTo>
                  <a:lnTo>
                    <a:pt x="490" y="144"/>
                  </a:lnTo>
                  <a:lnTo>
                    <a:pt x="498" y="144"/>
                  </a:lnTo>
                  <a:lnTo>
                    <a:pt x="498" y="261"/>
                  </a:lnTo>
                  <a:close/>
                  <a:moveTo>
                    <a:pt x="637" y="201"/>
                  </a:moveTo>
                  <a:lnTo>
                    <a:pt x="643" y="203"/>
                  </a:lnTo>
                  <a:lnTo>
                    <a:pt x="649" y="206"/>
                  </a:lnTo>
                  <a:lnTo>
                    <a:pt x="653" y="210"/>
                  </a:lnTo>
                  <a:lnTo>
                    <a:pt x="657" y="214"/>
                  </a:lnTo>
                  <a:lnTo>
                    <a:pt x="663" y="225"/>
                  </a:lnTo>
                  <a:lnTo>
                    <a:pt x="667" y="237"/>
                  </a:lnTo>
                  <a:lnTo>
                    <a:pt x="668" y="244"/>
                  </a:lnTo>
                  <a:lnTo>
                    <a:pt x="670" y="251"/>
                  </a:lnTo>
                  <a:lnTo>
                    <a:pt x="671" y="258"/>
                  </a:lnTo>
                  <a:lnTo>
                    <a:pt x="671" y="262"/>
                  </a:lnTo>
                  <a:lnTo>
                    <a:pt x="671" y="268"/>
                  </a:lnTo>
                  <a:lnTo>
                    <a:pt x="671" y="274"/>
                  </a:lnTo>
                  <a:lnTo>
                    <a:pt x="670" y="280"/>
                  </a:lnTo>
                  <a:lnTo>
                    <a:pt x="670" y="286"/>
                  </a:lnTo>
                  <a:lnTo>
                    <a:pt x="667" y="296"/>
                  </a:lnTo>
                  <a:lnTo>
                    <a:pt x="665" y="306"/>
                  </a:lnTo>
                  <a:lnTo>
                    <a:pt x="660" y="314"/>
                  </a:lnTo>
                  <a:lnTo>
                    <a:pt x="656" y="323"/>
                  </a:lnTo>
                  <a:lnTo>
                    <a:pt x="652" y="327"/>
                  </a:lnTo>
                  <a:lnTo>
                    <a:pt x="649" y="330"/>
                  </a:lnTo>
                  <a:lnTo>
                    <a:pt x="644" y="334"/>
                  </a:lnTo>
                  <a:lnTo>
                    <a:pt x="639" y="336"/>
                  </a:lnTo>
                  <a:lnTo>
                    <a:pt x="633" y="337"/>
                  </a:lnTo>
                  <a:lnTo>
                    <a:pt x="628" y="338"/>
                  </a:lnTo>
                  <a:lnTo>
                    <a:pt x="621" y="339"/>
                  </a:lnTo>
                  <a:lnTo>
                    <a:pt x="613" y="339"/>
                  </a:lnTo>
                  <a:lnTo>
                    <a:pt x="550" y="339"/>
                  </a:lnTo>
                  <a:lnTo>
                    <a:pt x="550" y="322"/>
                  </a:lnTo>
                  <a:lnTo>
                    <a:pt x="559" y="321"/>
                  </a:lnTo>
                  <a:lnTo>
                    <a:pt x="563" y="320"/>
                  </a:lnTo>
                  <a:lnTo>
                    <a:pt x="568" y="317"/>
                  </a:lnTo>
                  <a:lnTo>
                    <a:pt x="570" y="316"/>
                  </a:lnTo>
                  <a:lnTo>
                    <a:pt x="571" y="309"/>
                  </a:lnTo>
                  <a:lnTo>
                    <a:pt x="573" y="297"/>
                  </a:lnTo>
                  <a:lnTo>
                    <a:pt x="573" y="297"/>
                  </a:lnTo>
                  <a:lnTo>
                    <a:pt x="573" y="117"/>
                  </a:lnTo>
                  <a:lnTo>
                    <a:pt x="573" y="116"/>
                  </a:lnTo>
                  <a:lnTo>
                    <a:pt x="571" y="106"/>
                  </a:lnTo>
                  <a:lnTo>
                    <a:pt x="570" y="98"/>
                  </a:lnTo>
                  <a:lnTo>
                    <a:pt x="568" y="96"/>
                  </a:lnTo>
                  <a:lnTo>
                    <a:pt x="563" y="94"/>
                  </a:lnTo>
                  <a:lnTo>
                    <a:pt x="559" y="93"/>
                  </a:lnTo>
                  <a:lnTo>
                    <a:pt x="550" y="91"/>
                  </a:lnTo>
                  <a:lnTo>
                    <a:pt x="550" y="74"/>
                  </a:lnTo>
                  <a:lnTo>
                    <a:pt x="608" y="74"/>
                  </a:lnTo>
                  <a:lnTo>
                    <a:pt x="612" y="74"/>
                  </a:lnTo>
                  <a:lnTo>
                    <a:pt x="617" y="74"/>
                  </a:lnTo>
                  <a:lnTo>
                    <a:pt x="622" y="74"/>
                  </a:lnTo>
                  <a:lnTo>
                    <a:pt x="626" y="75"/>
                  </a:lnTo>
                  <a:lnTo>
                    <a:pt x="633" y="77"/>
                  </a:lnTo>
                  <a:lnTo>
                    <a:pt x="639" y="81"/>
                  </a:lnTo>
                  <a:lnTo>
                    <a:pt x="646" y="86"/>
                  </a:lnTo>
                  <a:lnTo>
                    <a:pt x="652" y="91"/>
                  </a:lnTo>
                  <a:lnTo>
                    <a:pt x="656" y="95"/>
                  </a:lnTo>
                  <a:lnTo>
                    <a:pt x="658" y="98"/>
                  </a:lnTo>
                  <a:lnTo>
                    <a:pt x="659" y="103"/>
                  </a:lnTo>
                  <a:lnTo>
                    <a:pt x="661" y="109"/>
                  </a:lnTo>
                  <a:lnTo>
                    <a:pt x="664" y="122"/>
                  </a:lnTo>
                  <a:lnTo>
                    <a:pt x="664" y="138"/>
                  </a:lnTo>
                  <a:lnTo>
                    <a:pt x="664" y="149"/>
                  </a:lnTo>
                  <a:lnTo>
                    <a:pt x="663" y="158"/>
                  </a:lnTo>
                  <a:lnTo>
                    <a:pt x="659" y="168"/>
                  </a:lnTo>
                  <a:lnTo>
                    <a:pt x="656" y="176"/>
                  </a:lnTo>
                  <a:lnTo>
                    <a:pt x="652" y="183"/>
                  </a:lnTo>
                  <a:lnTo>
                    <a:pt x="647" y="189"/>
                  </a:lnTo>
                  <a:lnTo>
                    <a:pt x="643" y="193"/>
                  </a:lnTo>
                  <a:lnTo>
                    <a:pt x="638" y="196"/>
                  </a:lnTo>
                  <a:lnTo>
                    <a:pt x="638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197"/>
                  </a:lnTo>
                  <a:lnTo>
                    <a:pt x="637" y="201"/>
                  </a:lnTo>
                  <a:close/>
                  <a:moveTo>
                    <a:pt x="589" y="300"/>
                  </a:moveTo>
                  <a:lnTo>
                    <a:pt x="589" y="308"/>
                  </a:lnTo>
                  <a:lnTo>
                    <a:pt x="590" y="314"/>
                  </a:lnTo>
                  <a:lnTo>
                    <a:pt x="592" y="316"/>
                  </a:lnTo>
                  <a:lnTo>
                    <a:pt x="595" y="318"/>
                  </a:lnTo>
                  <a:lnTo>
                    <a:pt x="596" y="318"/>
                  </a:lnTo>
                  <a:lnTo>
                    <a:pt x="597" y="318"/>
                  </a:lnTo>
                  <a:lnTo>
                    <a:pt x="597" y="318"/>
                  </a:lnTo>
                  <a:lnTo>
                    <a:pt x="598" y="318"/>
                  </a:lnTo>
                  <a:lnTo>
                    <a:pt x="610" y="318"/>
                  </a:lnTo>
                  <a:lnTo>
                    <a:pt x="613" y="318"/>
                  </a:lnTo>
                  <a:lnTo>
                    <a:pt x="618" y="318"/>
                  </a:lnTo>
                  <a:lnTo>
                    <a:pt x="623" y="317"/>
                  </a:lnTo>
                  <a:lnTo>
                    <a:pt x="628" y="316"/>
                  </a:lnTo>
                  <a:lnTo>
                    <a:pt x="631" y="314"/>
                  </a:lnTo>
                  <a:lnTo>
                    <a:pt x="636" y="311"/>
                  </a:lnTo>
                  <a:lnTo>
                    <a:pt x="639" y="307"/>
                  </a:lnTo>
                  <a:lnTo>
                    <a:pt x="644" y="301"/>
                  </a:lnTo>
                  <a:lnTo>
                    <a:pt x="647" y="295"/>
                  </a:lnTo>
                  <a:lnTo>
                    <a:pt x="650" y="287"/>
                  </a:lnTo>
                  <a:lnTo>
                    <a:pt x="651" y="276"/>
                  </a:lnTo>
                  <a:lnTo>
                    <a:pt x="651" y="263"/>
                  </a:lnTo>
                  <a:lnTo>
                    <a:pt x="651" y="254"/>
                  </a:lnTo>
                  <a:lnTo>
                    <a:pt x="650" y="245"/>
                  </a:lnTo>
                  <a:lnTo>
                    <a:pt x="646" y="237"/>
                  </a:lnTo>
                  <a:lnTo>
                    <a:pt x="644" y="228"/>
                  </a:lnTo>
                  <a:lnTo>
                    <a:pt x="642" y="225"/>
                  </a:lnTo>
                  <a:lnTo>
                    <a:pt x="639" y="221"/>
                  </a:lnTo>
                  <a:lnTo>
                    <a:pt x="636" y="219"/>
                  </a:lnTo>
                  <a:lnTo>
                    <a:pt x="633" y="217"/>
                  </a:lnTo>
                  <a:lnTo>
                    <a:pt x="625" y="213"/>
                  </a:lnTo>
                  <a:lnTo>
                    <a:pt x="616" y="212"/>
                  </a:lnTo>
                  <a:lnTo>
                    <a:pt x="589" y="212"/>
                  </a:lnTo>
                  <a:lnTo>
                    <a:pt x="589" y="300"/>
                  </a:lnTo>
                  <a:close/>
                  <a:moveTo>
                    <a:pt x="599" y="190"/>
                  </a:moveTo>
                  <a:lnTo>
                    <a:pt x="601" y="190"/>
                  </a:lnTo>
                  <a:lnTo>
                    <a:pt x="602" y="190"/>
                  </a:lnTo>
                  <a:lnTo>
                    <a:pt x="604" y="190"/>
                  </a:lnTo>
                  <a:lnTo>
                    <a:pt x="605" y="190"/>
                  </a:lnTo>
                  <a:lnTo>
                    <a:pt x="612" y="189"/>
                  </a:lnTo>
                  <a:lnTo>
                    <a:pt x="619" y="187"/>
                  </a:lnTo>
                  <a:lnTo>
                    <a:pt x="625" y="185"/>
                  </a:lnTo>
                  <a:lnTo>
                    <a:pt x="632" y="182"/>
                  </a:lnTo>
                  <a:lnTo>
                    <a:pt x="635" y="179"/>
                  </a:lnTo>
                  <a:lnTo>
                    <a:pt x="637" y="176"/>
                  </a:lnTo>
                  <a:lnTo>
                    <a:pt x="639" y="172"/>
                  </a:lnTo>
                  <a:lnTo>
                    <a:pt x="640" y="169"/>
                  </a:lnTo>
                  <a:lnTo>
                    <a:pt x="643" y="158"/>
                  </a:lnTo>
                  <a:lnTo>
                    <a:pt x="644" y="145"/>
                  </a:lnTo>
                  <a:lnTo>
                    <a:pt x="644" y="132"/>
                  </a:lnTo>
                  <a:lnTo>
                    <a:pt x="642" y="123"/>
                  </a:lnTo>
                  <a:lnTo>
                    <a:pt x="640" y="115"/>
                  </a:lnTo>
                  <a:lnTo>
                    <a:pt x="637" y="108"/>
                  </a:lnTo>
                  <a:lnTo>
                    <a:pt x="633" y="103"/>
                  </a:lnTo>
                  <a:lnTo>
                    <a:pt x="630" y="100"/>
                  </a:lnTo>
                  <a:lnTo>
                    <a:pt x="625" y="96"/>
                  </a:lnTo>
                  <a:lnTo>
                    <a:pt x="622" y="95"/>
                  </a:lnTo>
                  <a:lnTo>
                    <a:pt x="619" y="94"/>
                  </a:lnTo>
                  <a:lnTo>
                    <a:pt x="617" y="94"/>
                  </a:lnTo>
                  <a:lnTo>
                    <a:pt x="615" y="93"/>
                  </a:lnTo>
                  <a:lnTo>
                    <a:pt x="613" y="93"/>
                  </a:lnTo>
                  <a:lnTo>
                    <a:pt x="611" y="93"/>
                  </a:lnTo>
                  <a:lnTo>
                    <a:pt x="610" y="93"/>
                  </a:lnTo>
                  <a:lnTo>
                    <a:pt x="609" y="93"/>
                  </a:lnTo>
                  <a:lnTo>
                    <a:pt x="606" y="93"/>
                  </a:lnTo>
                  <a:lnTo>
                    <a:pt x="606" y="93"/>
                  </a:lnTo>
                  <a:lnTo>
                    <a:pt x="605" y="93"/>
                  </a:lnTo>
                  <a:lnTo>
                    <a:pt x="604" y="93"/>
                  </a:lnTo>
                  <a:lnTo>
                    <a:pt x="604" y="93"/>
                  </a:lnTo>
                  <a:lnTo>
                    <a:pt x="603" y="93"/>
                  </a:lnTo>
                  <a:lnTo>
                    <a:pt x="603" y="93"/>
                  </a:lnTo>
                  <a:lnTo>
                    <a:pt x="602" y="93"/>
                  </a:lnTo>
                  <a:lnTo>
                    <a:pt x="601" y="93"/>
                  </a:lnTo>
                  <a:lnTo>
                    <a:pt x="597" y="94"/>
                  </a:lnTo>
                  <a:lnTo>
                    <a:pt x="594" y="95"/>
                  </a:lnTo>
                  <a:lnTo>
                    <a:pt x="591" y="97"/>
                  </a:lnTo>
                  <a:lnTo>
                    <a:pt x="590" y="100"/>
                  </a:lnTo>
                  <a:lnTo>
                    <a:pt x="589" y="106"/>
                  </a:lnTo>
                  <a:lnTo>
                    <a:pt x="589" y="114"/>
                  </a:lnTo>
                  <a:lnTo>
                    <a:pt x="589" y="114"/>
                  </a:lnTo>
                  <a:lnTo>
                    <a:pt x="589" y="115"/>
                  </a:lnTo>
                  <a:lnTo>
                    <a:pt x="589" y="190"/>
                  </a:lnTo>
                  <a:lnTo>
                    <a:pt x="599" y="190"/>
                  </a:lnTo>
                  <a:close/>
                  <a:moveTo>
                    <a:pt x="760" y="261"/>
                  </a:moveTo>
                  <a:lnTo>
                    <a:pt x="753" y="261"/>
                  </a:lnTo>
                  <a:lnTo>
                    <a:pt x="751" y="251"/>
                  </a:lnTo>
                  <a:lnTo>
                    <a:pt x="751" y="241"/>
                  </a:lnTo>
                  <a:lnTo>
                    <a:pt x="750" y="232"/>
                  </a:lnTo>
                  <a:lnTo>
                    <a:pt x="749" y="225"/>
                  </a:lnTo>
                  <a:lnTo>
                    <a:pt x="747" y="219"/>
                  </a:lnTo>
                  <a:lnTo>
                    <a:pt x="744" y="214"/>
                  </a:lnTo>
                  <a:lnTo>
                    <a:pt x="741" y="211"/>
                  </a:lnTo>
                  <a:lnTo>
                    <a:pt x="737" y="211"/>
                  </a:lnTo>
                  <a:lnTo>
                    <a:pt x="727" y="211"/>
                  </a:lnTo>
                  <a:lnTo>
                    <a:pt x="726" y="211"/>
                  </a:lnTo>
                  <a:lnTo>
                    <a:pt x="725" y="212"/>
                  </a:lnTo>
                  <a:lnTo>
                    <a:pt x="725" y="215"/>
                  </a:lnTo>
                  <a:lnTo>
                    <a:pt x="723" y="221"/>
                  </a:lnTo>
                  <a:lnTo>
                    <a:pt x="723" y="283"/>
                  </a:lnTo>
                  <a:lnTo>
                    <a:pt x="723" y="284"/>
                  </a:lnTo>
                  <a:lnTo>
                    <a:pt x="723" y="284"/>
                  </a:lnTo>
                  <a:lnTo>
                    <a:pt x="723" y="286"/>
                  </a:lnTo>
                  <a:lnTo>
                    <a:pt x="723" y="286"/>
                  </a:lnTo>
                  <a:lnTo>
                    <a:pt x="725" y="300"/>
                  </a:lnTo>
                  <a:lnTo>
                    <a:pt x="726" y="311"/>
                  </a:lnTo>
                  <a:lnTo>
                    <a:pt x="727" y="315"/>
                  </a:lnTo>
                  <a:lnTo>
                    <a:pt x="729" y="318"/>
                  </a:lnTo>
                  <a:lnTo>
                    <a:pt x="733" y="320"/>
                  </a:lnTo>
                  <a:lnTo>
                    <a:pt x="737" y="321"/>
                  </a:lnTo>
                  <a:lnTo>
                    <a:pt x="750" y="320"/>
                  </a:lnTo>
                  <a:lnTo>
                    <a:pt x="762" y="318"/>
                  </a:lnTo>
                  <a:lnTo>
                    <a:pt x="766" y="316"/>
                  </a:lnTo>
                  <a:lnTo>
                    <a:pt x="770" y="315"/>
                  </a:lnTo>
                  <a:lnTo>
                    <a:pt x="774" y="313"/>
                  </a:lnTo>
                  <a:lnTo>
                    <a:pt x="776" y="309"/>
                  </a:lnTo>
                  <a:lnTo>
                    <a:pt x="778" y="306"/>
                  </a:lnTo>
                  <a:lnTo>
                    <a:pt x="781" y="301"/>
                  </a:lnTo>
                  <a:lnTo>
                    <a:pt x="783" y="295"/>
                  </a:lnTo>
                  <a:lnTo>
                    <a:pt x="785" y="288"/>
                  </a:lnTo>
                  <a:lnTo>
                    <a:pt x="788" y="270"/>
                  </a:lnTo>
                  <a:lnTo>
                    <a:pt x="790" y="247"/>
                  </a:lnTo>
                  <a:lnTo>
                    <a:pt x="797" y="247"/>
                  </a:lnTo>
                  <a:lnTo>
                    <a:pt x="795" y="339"/>
                  </a:lnTo>
                  <a:lnTo>
                    <a:pt x="686" y="339"/>
                  </a:lnTo>
                  <a:lnTo>
                    <a:pt x="686" y="322"/>
                  </a:lnTo>
                  <a:lnTo>
                    <a:pt x="693" y="321"/>
                  </a:lnTo>
                  <a:lnTo>
                    <a:pt x="699" y="320"/>
                  </a:lnTo>
                  <a:lnTo>
                    <a:pt x="704" y="317"/>
                  </a:lnTo>
                  <a:lnTo>
                    <a:pt x="705" y="316"/>
                  </a:lnTo>
                  <a:lnTo>
                    <a:pt x="707" y="309"/>
                  </a:lnTo>
                  <a:lnTo>
                    <a:pt x="708" y="297"/>
                  </a:lnTo>
                  <a:lnTo>
                    <a:pt x="708" y="297"/>
                  </a:lnTo>
                  <a:lnTo>
                    <a:pt x="708" y="117"/>
                  </a:lnTo>
                  <a:lnTo>
                    <a:pt x="708" y="116"/>
                  </a:lnTo>
                  <a:lnTo>
                    <a:pt x="707" y="106"/>
                  </a:lnTo>
                  <a:lnTo>
                    <a:pt x="705" y="98"/>
                  </a:lnTo>
                  <a:lnTo>
                    <a:pt x="704" y="96"/>
                  </a:lnTo>
                  <a:lnTo>
                    <a:pt x="699" y="94"/>
                  </a:lnTo>
                  <a:lnTo>
                    <a:pt x="693" y="93"/>
                  </a:lnTo>
                  <a:lnTo>
                    <a:pt x="686" y="91"/>
                  </a:lnTo>
                  <a:lnTo>
                    <a:pt x="686" y="74"/>
                  </a:lnTo>
                  <a:lnTo>
                    <a:pt x="790" y="74"/>
                  </a:lnTo>
                  <a:lnTo>
                    <a:pt x="795" y="158"/>
                  </a:lnTo>
                  <a:lnTo>
                    <a:pt x="787" y="158"/>
                  </a:lnTo>
                  <a:lnTo>
                    <a:pt x="784" y="139"/>
                  </a:lnTo>
                  <a:lnTo>
                    <a:pt x="781" y="124"/>
                  </a:lnTo>
                  <a:lnTo>
                    <a:pt x="777" y="113"/>
                  </a:lnTo>
                  <a:lnTo>
                    <a:pt x="773" y="106"/>
                  </a:lnTo>
                  <a:lnTo>
                    <a:pt x="768" y="100"/>
                  </a:lnTo>
                  <a:lnTo>
                    <a:pt x="761" y="96"/>
                  </a:lnTo>
                  <a:lnTo>
                    <a:pt x="753" y="94"/>
                  </a:lnTo>
                  <a:lnTo>
                    <a:pt x="744" y="93"/>
                  </a:lnTo>
                  <a:lnTo>
                    <a:pt x="737" y="93"/>
                  </a:lnTo>
                  <a:lnTo>
                    <a:pt x="732" y="94"/>
                  </a:lnTo>
                  <a:lnTo>
                    <a:pt x="728" y="96"/>
                  </a:lnTo>
                  <a:lnTo>
                    <a:pt x="727" y="100"/>
                  </a:lnTo>
                  <a:lnTo>
                    <a:pt x="725" y="108"/>
                  </a:lnTo>
                  <a:lnTo>
                    <a:pt x="723" y="116"/>
                  </a:lnTo>
                  <a:lnTo>
                    <a:pt x="723" y="177"/>
                  </a:lnTo>
                  <a:lnTo>
                    <a:pt x="725" y="185"/>
                  </a:lnTo>
                  <a:lnTo>
                    <a:pt x="725" y="190"/>
                  </a:lnTo>
                  <a:lnTo>
                    <a:pt x="726" y="192"/>
                  </a:lnTo>
                  <a:lnTo>
                    <a:pt x="727" y="193"/>
                  </a:lnTo>
                  <a:lnTo>
                    <a:pt x="730" y="193"/>
                  </a:lnTo>
                  <a:lnTo>
                    <a:pt x="736" y="192"/>
                  </a:lnTo>
                  <a:lnTo>
                    <a:pt x="741" y="190"/>
                  </a:lnTo>
                  <a:lnTo>
                    <a:pt x="744" y="187"/>
                  </a:lnTo>
                  <a:lnTo>
                    <a:pt x="747" y="183"/>
                  </a:lnTo>
                  <a:lnTo>
                    <a:pt x="749" y="176"/>
                  </a:lnTo>
                  <a:lnTo>
                    <a:pt x="750" y="168"/>
                  </a:lnTo>
                  <a:lnTo>
                    <a:pt x="751" y="157"/>
                  </a:lnTo>
                  <a:lnTo>
                    <a:pt x="753" y="144"/>
                  </a:lnTo>
                  <a:lnTo>
                    <a:pt x="760" y="144"/>
                  </a:lnTo>
                  <a:lnTo>
                    <a:pt x="760" y="261"/>
                  </a:lnTo>
                  <a:close/>
                  <a:moveTo>
                    <a:pt x="934" y="74"/>
                  </a:moveTo>
                  <a:lnTo>
                    <a:pt x="934" y="91"/>
                  </a:lnTo>
                  <a:lnTo>
                    <a:pt x="933" y="91"/>
                  </a:lnTo>
                  <a:lnTo>
                    <a:pt x="932" y="91"/>
                  </a:lnTo>
                  <a:lnTo>
                    <a:pt x="930" y="93"/>
                  </a:lnTo>
                  <a:lnTo>
                    <a:pt x="929" y="93"/>
                  </a:lnTo>
                  <a:lnTo>
                    <a:pt x="922" y="94"/>
                  </a:lnTo>
                  <a:lnTo>
                    <a:pt x="916" y="96"/>
                  </a:lnTo>
                  <a:lnTo>
                    <a:pt x="915" y="100"/>
                  </a:lnTo>
                  <a:lnTo>
                    <a:pt x="914" y="103"/>
                  </a:lnTo>
                  <a:lnTo>
                    <a:pt x="913" y="109"/>
                  </a:lnTo>
                  <a:lnTo>
                    <a:pt x="913" y="117"/>
                  </a:lnTo>
                  <a:lnTo>
                    <a:pt x="913" y="290"/>
                  </a:lnTo>
                  <a:lnTo>
                    <a:pt x="913" y="301"/>
                  </a:lnTo>
                  <a:lnTo>
                    <a:pt x="914" y="308"/>
                  </a:lnTo>
                  <a:lnTo>
                    <a:pt x="915" y="314"/>
                  </a:lnTo>
                  <a:lnTo>
                    <a:pt x="918" y="316"/>
                  </a:lnTo>
                  <a:lnTo>
                    <a:pt x="921" y="318"/>
                  </a:lnTo>
                  <a:lnTo>
                    <a:pt x="925" y="321"/>
                  </a:lnTo>
                  <a:lnTo>
                    <a:pt x="928" y="321"/>
                  </a:lnTo>
                  <a:lnTo>
                    <a:pt x="934" y="322"/>
                  </a:lnTo>
                  <a:lnTo>
                    <a:pt x="934" y="403"/>
                  </a:lnTo>
                  <a:lnTo>
                    <a:pt x="927" y="403"/>
                  </a:lnTo>
                  <a:lnTo>
                    <a:pt x="927" y="398"/>
                  </a:lnTo>
                  <a:lnTo>
                    <a:pt x="926" y="393"/>
                  </a:lnTo>
                  <a:lnTo>
                    <a:pt x="926" y="390"/>
                  </a:lnTo>
                  <a:lnTo>
                    <a:pt x="926" y="386"/>
                  </a:lnTo>
                  <a:lnTo>
                    <a:pt x="925" y="384"/>
                  </a:lnTo>
                  <a:lnTo>
                    <a:pt x="925" y="382"/>
                  </a:lnTo>
                  <a:lnTo>
                    <a:pt x="925" y="378"/>
                  </a:lnTo>
                  <a:lnTo>
                    <a:pt x="923" y="376"/>
                  </a:lnTo>
                  <a:lnTo>
                    <a:pt x="921" y="364"/>
                  </a:lnTo>
                  <a:lnTo>
                    <a:pt x="920" y="355"/>
                  </a:lnTo>
                  <a:lnTo>
                    <a:pt x="916" y="348"/>
                  </a:lnTo>
                  <a:lnTo>
                    <a:pt x="914" y="344"/>
                  </a:lnTo>
                  <a:lnTo>
                    <a:pt x="912" y="343"/>
                  </a:lnTo>
                  <a:lnTo>
                    <a:pt x="908" y="341"/>
                  </a:lnTo>
                  <a:lnTo>
                    <a:pt x="905" y="341"/>
                  </a:lnTo>
                  <a:lnTo>
                    <a:pt x="901" y="339"/>
                  </a:lnTo>
                  <a:lnTo>
                    <a:pt x="853" y="339"/>
                  </a:lnTo>
                  <a:lnTo>
                    <a:pt x="844" y="341"/>
                  </a:lnTo>
                  <a:lnTo>
                    <a:pt x="837" y="343"/>
                  </a:lnTo>
                  <a:lnTo>
                    <a:pt x="831" y="346"/>
                  </a:lnTo>
                  <a:lnTo>
                    <a:pt x="827" y="351"/>
                  </a:lnTo>
                  <a:lnTo>
                    <a:pt x="824" y="359"/>
                  </a:lnTo>
                  <a:lnTo>
                    <a:pt x="822" y="370"/>
                  </a:lnTo>
                  <a:lnTo>
                    <a:pt x="819" y="384"/>
                  </a:lnTo>
                  <a:lnTo>
                    <a:pt x="818" y="401"/>
                  </a:lnTo>
                  <a:lnTo>
                    <a:pt x="810" y="403"/>
                  </a:lnTo>
                  <a:lnTo>
                    <a:pt x="813" y="322"/>
                  </a:lnTo>
                  <a:lnTo>
                    <a:pt x="818" y="322"/>
                  </a:lnTo>
                  <a:lnTo>
                    <a:pt x="820" y="322"/>
                  </a:lnTo>
                  <a:lnTo>
                    <a:pt x="824" y="320"/>
                  </a:lnTo>
                  <a:lnTo>
                    <a:pt x="826" y="317"/>
                  </a:lnTo>
                  <a:lnTo>
                    <a:pt x="829" y="314"/>
                  </a:lnTo>
                  <a:lnTo>
                    <a:pt x="833" y="303"/>
                  </a:lnTo>
                  <a:lnTo>
                    <a:pt x="837" y="289"/>
                  </a:lnTo>
                  <a:lnTo>
                    <a:pt x="840" y="272"/>
                  </a:lnTo>
                  <a:lnTo>
                    <a:pt x="844" y="254"/>
                  </a:lnTo>
                  <a:lnTo>
                    <a:pt x="846" y="235"/>
                  </a:lnTo>
                  <a:lnTo>
                    <a:pt x="849" y="217"/>
                  </a:lnTo>
                  <a:lnTo>
                    <a:pt x="850" y="203"/>
                  </a:lnTo>
                  <a:lnTo>
                    <a:pt x="851" y="190"/>
                  </a:lnTo>
                  <a:lnTo>
                    <a:pt x="851" y="177"/>
                  </a:lnTo>
                  <a:lnTo>
                    <a:pt x="852" y="164"/>
                  </a:lnTo>
                  <a:lnTo>
                    <a:pt x="852" y="152"/>
                  </a:lnTo>
                  <a:lnTo>
                    <a:pt x="853" y="142"/>
                  </a:lnTo>
                  <a:lnTo>
                    <a:pt x="853" y="132"/>
                  </a:lnTo>
                  <a:lnTo>
                    <a:pt x="853" y="124"/>
                  </a:lnTo>
                  <a:lnTo>
                    <a:pt x="852" y="111"/>
                  </a:lnTo>
                  <a:lnTo>
                    <a:pt x="850" y="102"/>
                  </a:lnTo>
                  <a:lnTo>
                    <a:pt x="846" y="97"/>
                  </a:lnTo>
                  <a:lnTo>
                    <a:pt x="843" y="95"/>
                  </a:lnTo>
                  <a:lnTo>
                    <a:pt x="838" y="93"/>
                  </a:lnTo>
                  <a:lnTo>
                    <a:pt x="831" y="91"/>
                  </a:lnTo>
                  <a:lnTo>
                    <a:pt x="831" y="74"/>
                  </a:lnTo>
                  <a:lnTo>
                    <a:pt x="934" y="74"/>
                  </a:lnTo>
                  <a:close/>
                  <a:moveTo>
                    <a:pt x="896" y="124"/>
                  </a:moveTo>
                  <a:lnTo>
                    <a:pt x="896" y="123"/>
                  </a:lnTo>
                  <a:lnTo>
                    <a:pt x="896" y="122"/>
                  </a:lnTo>
                  <a:lnTo>
                    <a:pt x="896" y="121"/>
                  </a:lnTo>
                  <a:lnTo>
                    <a:pt x="896" y="120"/>
                  </a:lnTo>
                  <a:lnTo>
                    <a:pt x="896" y="118"/>
                  </a:lnTo>
                  <a:lnTo>
                    <a:pt x="896" y="116"/>
                  </a:lnTo>
                  <a:lnTo>
                    <a:pt x="896" y="115"/>
                  </a:lnTo>
                  <a:lnTo>
                    <a:pt x="896" y="114"/>
                  </a:lnTo>
                  <a:lnTo>
                    <a:pt x="896" y="106"/>
                  </a:lnTo>
                  <a:lnTo>
                    <a:pt x="894" y="98"/>
                  </a:lnTo>
                  <a:lnTo>
                    <a:pt x="893" y="95"/>
                  </a:lnTo>
                  <a:lnTo>
                    <a:pt x="889" y="93"/>
                  </a:lnTo>
                  <a:lnTo>
                    <a:pt x="886" y="91"/>
                  </a:lnTo>
                  <a:lnTo>
                    <a:pt x="881" y="91"/>
                  </a:lnTo>
                  <a:lnTo>
                    <a:pt x="877" y="91"/>
                  </a:lnTo>
                  <a:lnTo>
                    <a:pt x="872" y="94"/>
                  </a:lnTo>
                  <a:lnTo>
                    <a:pt x="868" y="96"/>
                  </a:lnTo>
                  <a:lnTo>
                    <a:pt x="867" y="100"/>
                  </a:lnTo>
                  <a:lnTo>
                    <a:pt x="865" y="111"/>
                  </a:lnTo>
                  <a:lnTo>
                    <a:pt x="863" y="130"/>
                  </a:lnTo>
                  <a:lnTo>
                    <a:pt x="863" y="134"/>
                  </a:lnTo>
                  <a:lnTo>
                    <a:pt x="863" y="137"/>
                  </a:lnTo>
                  <a:lnTo>
                    <a:pt x="863" y="139"/>
                  </a:lnTo>
                  <a:lnTo>
                    <a:pt x="863" y="143"/>
                  </a:lnTo>
                  <a:lnTo>
                    <a:pt x="861" y="159"/>
                  </a:lnTo>
                  <a:lnTo>
                    <a:pt x="860" y="173"/>
                  </a:lnTo>
                  <a:lnTo>
                    <a:pt x="859" y="187"/>
                  </a:lnTo>
                  <a:lnTo>
                    <a:pt x="859" y="200"/>
                  </a:lnTo>
                  <a:lnTo>
                    <a:pt x="858" y="212"/>
                  </a:lnTo>
                  <a:lnTo>
                    <a:pt x="857" y="224"/>
                  </a:lnTo>
                  <a:lnTo>
                    <a:pt x="856" y="233"/>
                  </a:lnTo>
                  <a:lnTo>
                    <a:pt x="854" y="242"/>
                  </a:lnTo>
                  <a:lnTo>
                    <a:pt x="852" y="265"/>
                  </a:lnTo>
                  <a:lnTo>
                    <a:pt x="851" y="281"/>
                  </a:lnTo>
                  <a:lnTo>
                    <a:pt x="849" y="294"/>
                  </a:lnTo>
                  <a:lnTo>
                    <a:pt x="846" y="303"/>
                  </a:lnTo>
                  <a:lnTo>
                    <a:pt x="844" y="314"/>
                  </a:lnTo>
                  <a:lnTo>
                    <a:pt x="843" y="320"/>
                  </a:lnTo>
                  <a:lnTo>
                    <a:pt x="843" y="321"/>
                  </a:lnTo>
                  <a:lnTo>
                    <a:pt x="843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4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45" y="322"/>
                  </a:lnTo>
                  <a:lnTo>
                    <a:pt x="878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79" y="322"/>
                  </a:lnTo>
                  <a:lnTo>
                    <a:pt x="881" y="322"/>
                  </a:lnTo>
                  <a:lnTo>
                    <a:pt x="882" y="322"/>
                  </a:lnTo>
                  <a:lnTo>
                    <a:pt x="884" y="322"/>
                  </a:lnTo>
                  <a:lnTo>
                    <a:pt x="886" y="322"/>
                  </a:lnTo>
                  <a:lnTo>
                    <a:pt x="889" y="320"/>
                  </a:lnTo>
                  <a:lnTo>
                    <a:pt x="893" y="316"/>
                  </a:lnTo>
                  <a:lnTo>
                    <a:pt x="895" y="314"/>
                  </a:lnTo>
                  <a:lnTo>
                    <a:pt x="895" y="309"/>
                  </a:lnTo>
                  <a:lnTo>
                    <a:pt x="896" y="304"/>
                  </a:lnTo>
                  <a:lnTo>
                    <a:pt x="896" y="300"/>
                  </a:lnTo>
                  <a:lnTo>
                    <a:pt x="896" y="124"/>
                  </a:lnTo>
                  <a:close/>
                  <a:moveTo>
                    <a:pt x="1044" y="117"/>
                  </a:moveTo>
                  <a:lnTo>
                    <a:pt x="1044" y="116"/>
                  </a:lnTo>
                  <a:lnTo>
                    <a:pt x="1043" y="106"/>
                  </a:lnTo>
                  <a:lnTo>
                    <a:pt x="1040" y="98"/>
                  </a:lnTo>
                  <a:lnTo>
                    <a:pt x="1038" y="96"/>
                  </a:lnTo>
                  <a:lnTo>
                    <a:pt x="1034" y="94"/>
                  </a:lnTo>
                  <a:lnTo>
                    <a:pt x="1029" y="93"/>
                  </a:lnTo>
                  <a:lnTo>
                    <a:pt x="1022" y="91"/>
                  </a:lnTo>
                  <a:lnTo>
                    <a:pt x="1022" y="74"/>
                  </a:lnTo>
                  <a:lnTo>
                    <a:pt x="1081" y="74"/>
                  </a:lnTo>
                  <a:lnTo>
                    <a:pt x="1081" y="91"/>
                  </a:lnTo>
                  <a:lnTo>
                    <a:pt x="1074" y="93"/>
                  </a:lnTo>
                  <a:lnTo>
                    <a:pt x="1068" y="94"/>
                  </a:lnTo>
                  <a:lnTo>
                    <a:pt x="1064" y="96"/>
                  </a:lnTo>
                  <a:lnTo>
                    <a:pt x="1063" y="98"/>
                  </a:lnTo>
                  <a:lnTo>
                    <a:pt x="1060" y="106"/>
                  </a:lnTo>
                  <a:lnTo>
                    <a:pt x="1059" y="116"/>
                  </a:lnTo>
                  <a:lnTo>
                    <a:pt x="1059" y="117"/>
                  </a:lnTo>
                  <a:lnTo>
                    <a:pt x="1059" y="297"/>
                  </a:lnTo>
                  <a:lnTo>
                    <a:pt x="1059" y="297"/>
                  </a:lnTo>
                  <a:lnTo>
                    <a:pt x="1060" y="309"/>
                  </a:lnTo>
                  <a:lnTo>
                    <a:pt x="1063" y="316"/>
                  </a:lnTo>
                  <a:lnTo>
                    <a:pt x="1064" y="317"/>
                  </a:lnTo>
                  <a:lnTo>
                    <a:pt x="1068" y="320"/>
                  </a:lnTo>
                  <a:lnTo>
                    <a:pt x="1074" y="321"/>
                  </a:lnTo>
                  <a:lnTo>
                    <a:pt x="1081" y="322"/>
                  </a:lnTo>
                  <a:lnTo>
                    <a:pt x="1081" y="339"/>
                  </a:lnTo>
                  <a:lnTo>
                    <a:pt x="1022" y="339"/>
                  </a:lnTo>
                  <a:lnTo>
                    <a:pt x="1022" y="322"/>
                  </a:lnTo>
                  <a:lnTo>
                    <a:pt x="1029" y="321"/>
                  </a:lnTo>
                  <a:lnTo>
                    <a:pt x="1034" y="320"/>
                  </a:lnTo>
                  <a:lnTo>
                    <a:pt x="1038" y="317"/>
                  </a:lnTo>
                  <a:lnTo>
                    <a:pt x="1040" y="316"/>
                  </a:lnTo>
                  <a:lnTo>
                    <a:pt x="1043" y="309"/>
                  </a:lnTo>
                  <a:lnTo>
                    <a:pt x="1044" y="297"/>
                  </a:lnTo>
                  <a:lnTo>
                    <a:pt x="1044" y="297"/>
                  </a:lnTo>
                  <a:lnTo>
                    <a:pt x="1044" y="224"/>
                  </a:lnTo>
                  <a:lnTo>
                    <a:pt x="1041" y="224"/>
                  </a:lnTo>
                  <a:lnTo>
                    <a:pt x="1040" y="225"/>
                  </a:lnTo>
                  <a:lnTo>
                    <a:pt x="1039" y="225"/>
                  </a:lnTo>
                  <a:lnTo>
                    <a:pt x="1038" y="225"/>
                  </a:lnTo>
                  <a:lnTo>
                    <a:pt x="1037" y="225"/>
                  </a:lnTo>
                  <a:lnTo>
                    <a:pt x="1036" y="225"/>
                  </a:lnTo>
                  <a:lnTo>
                    <a:pt x="1034" y="225"/>
                  </a:lnTo>
                  <a:lnTo>
                    <a:pt x="1034" y="225"/>
                  </a:lnTo>
                  <a:lnTo>
                    <a:pt x="1033" y="225"/>
                  </a:lnTo>
                  <a:lnTo>
                    <a:pt x="1031" y="225"/>
                  </a:lnTo>
                  <a:lnTo>
                    <a:pt x="1030" y="225"/>
                  </a:lnTo>
                  <a:lnTo>
                    <a:pt x="1027" y="225"/>
                  </a:lnTo>
                  <a:lnTo>
                    <a:pt x="1026" y="226"/>
                  </a:lnTo>
                  <a:lnTo>
                    <a:pt x="1024" y="226"/>
                  </a:lnTo>
                  <a:lnTo>
                    <a:pt x="1023" y="226"/>
                  </a:lnTo>
                  <a:lnTo>
                    <a:pt x="1022" y="226"/>
                  </a:lnTo>
                  <a:lnTo>
                    <a:pt x="1019" y="226"/>
                  </a:lnTo>
                  <a:lnTo>
                    <a:pt x="1016" y="227"/>
                  </a:lnTo>
                  <a:lnTo>
                    <a:pt x="1012" y="227"/>
                  </a:lnTo>
                  <a:lnTo>
                    <a:pt x="1008" y="227"/>
                  </a:lnTo>
                  <a:lnTo>
                    <a:pt x="1006" y="227"/>
                  </a:lnTo>
                  <a:lnTo>
                    <a:pt x="1005" y="227"/>
                  </a:lnTo>
                  <a:lnTo>
                    <a:pt x="1004" y="227"/>
                  </a:lnTo>
                  <a:lnTo>
                    <a:pt x="1003" y="227"/>
                  </a:lnTo>
                  <a:lnTo>
                    <a:pt x="1003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1002" y="227"/>
                  </a:lnTo>
                  <a:lnTo>
                    <a:pt x="999" y="227"/>
                  </a:lnTo>
                  <a:lnTo>
                    <a:pt x="998" y="227"/>
                  </a:lnTo>
                  <a:lnTo>
                    <a:pt x="996" y="227"/>
                  </a:lnTo>
                  <a:lnTo>
                    <a:pt x="995" y="227"/>
                  </a:lnTo>
                  <a:lnTo>
                    <a:pt x="989" y="226"/>
                  </a:lnTo>
                  <a:lnTo>
                    <a:pt x="984" y="224"/>
                  </a:lnTo>
                  <a:lnTo>
                    <a:pt x="980" y="220"/>
                  </a:lnTo>
                  <a:lnTo>
                    <a:pt x="977" y="215"/>
                  </a:lnTo>
                  <a:lnTo>
                    <a:pt x="972" y="205"/>
                  </a:lnTo>
                  <a:lnTo>
                    <a:pt x="970" y="193"/>
                  </a:lnTo>
                  <a:lnTo>
                    <a:pt x="970" y="189"/>
                  </a:lnTo>
                  <a:lnTo>
                    <a:pt x="970" y="185"/>
                  </a:lnTo>
                  <a:lnTo>
                    <a:pt x="970" y="180"/>
                  </a:lnTo>
                  <a:lnTo>
                    <a:pt x="970" y="177"/>
                  </a:lnTo>
                  <a:lnTo>
                    <a:pt x="970" y="121"/>
                  </a:lnTo>
                  <a:lnTo>
                    <a:pt x="969" y="111"/>
                  </a:lnTo>
                  <a:lnTo>
                    <a:pt x="969" y="104"/>
                  </a:lnTo>
                  <a:lnTo>
                    <a:pt x="968" y="100"/>
                  </a:lnTo>
                  <a:lnTo>
                    <a:pt x="965" y="97"/>
                  </a:lnTo>
                  <a:lnTo>
                    <a:pt x="964" y="95"/>
                  </a:lnTo>
                  <a:lnTo>
                    <a:pt x="961" y="94"/>
                  </a:lnTo>
                  <a:lnTo>
                    <a:pt x="957" y="93"/>
                  </a:lnTo>
                  <a:lnTo>
                    <a:pt x="953" y="93"/>
                  </a:lnTo>
                  <a:lnTo>
                    <a:pt x="951" y="93"/>
                  </a:lnTo>
                  <a:lnTo>
                    <a:pt x="950" y="91"/>
                  </a:lnTo>
                  <a:lnTo>
                    <a:pt x="949" y="91"/>
                  </a:lnTo>
                  <a:lnTo>
                    <a:pt x="948" y="91"/>
                  </a:lnTo>
                  <a:lnTo>
                    <a:pt x="948" y="74"/>
                  </a:lnTo>
                  <a:lnTo>
                    <a:pt x="1008" y="74"/>
                  </a:lnTo>
                  <a:lnTo>
                    <a:pt x="1008" y="91"/>
                  </a:lnTo>
                  <a:lnTo>
                    <a:pt x="1001" y="93"/>
                  </a:lnTo>
                  <a:lnTo>
                    <a:pt x="995" y="94"/>
                  </a:lnTo>
                  <a:lnTo>
                    <a:pt x="991" y="96"/>
                  </a:lnTo>
                  <a:lnTo>
                    <a:pt x="989" y="98"/>
                  </a:lnTo>
                  <a:lnTo>
                    <a:pt x="987" y="104"/>
                  </a:lnTo>
                  <a:lnTo>
                    <a:pt x="985" y="115"/>
                  </a:lnTo>
                  <a:lnTo>
                    <a:pt x="985" y="116"/>
                  </a:lnTo>
                  <a:lnTo>
                    <a:pt x="985" y="116"/>
                  </a:lnTo>
                  <a:lnTo>
                    <a:pt x="985" y="117"/>
                  </a:lnTo>
                  <a:lnTo>
                    <a:pt x="985" y="117"/>
                  </a:lnTo>
                  <a:lnTo>
                    <a:pt x="985" y="169"/>
                  </a:lnTo>
                  <a:lnTo>
                    <a:pt x="985" y="169"/>
                  </a:lnTo>
                  <a:lnTo>
                    <a:pt x="985" y="170"/>
                  </a:lnTo>
                  <a:lnTo>
                    <a:pt x="985" y="171"/>
                  </a:lnTo>
                  <a:lnTo>
                    <a:pt x="985" y="172"/>
                  </a:lnTo>
                  <a:lnTo>
                    <a:pt x="987" y="186"/>
                  </a:lnTo>
                  <a:lnTo>
                    <a:pt x="989" y="198"/>
                  </a:lnTo>
                  <a:lnTo>
                    <a:pt x="991" y="203"/>
                  </a:lnTo>
                  <a:lnTo>
                    <a:pt x="996" y="206"/>
                  </a:lnTo>
                  <a:lnTo>
                    <a:pt x="1002" y="207"/>
                  </a:lnTo>
                  <a:lnTo>
                    <a:pt x="1010" y="208"/>
                  </a:lnTo>
                  <a:lnTo>
                    <a:pt x="1018" y="208"/>
                  </a:lnTo>
                  <a:lnTo>
                    <a:pt x="1025" y="208"/>
                  </a:lnTo>
                  <a:lnTo>
                    <a:pt x="1031" y="207"/>
                  </a:lnTo>
                  <a:lnTo>
                    <a:pt x="1036" y="207"/>
                  </a:lnTo>
                  <a:lnTo>
                    <a:pt x="1038" y="206"/>
                  </a:lnTo>
                  <a:lnTo>
                    <a:pt x="1040" y="206"/>
                  </a:lnTo>
                  <a:lnTo>
                    <a:pt x="1041" y="206"/>
                  </a:lnTo>
                  <a:lnTo>
                    <a:pt x="1044" y="205"/>
                  </a:lnTo>
                  <a:lnTo>
                    <a:pt x="1044" y="117"/>
                  </a:lnTo>
                  <a:close/>
                  <a:moveTo>
                    <a:pt x="1169" y="261"/>
                  </a:moveTo>
                  <a:lnTo>
                    <a:pt x="1162" y="261"/>
                  </a:lnTo>
                  <a:lnTo>
                    <a:pt x="1162" y="251"/>
                  </a:lnTo>
                  <a:lnTo>
                    <a:pt x="1161" y="241"/>
                  </a:lnTo>
                  <a:lnTo>
                    <a:pt x="1160" y="232"/>
                  </a:lnTo>
                  <a:lnTo>
                    <a:pt x="1158" y="225"/>
                  </a:lnTo>
                  <a:lnTo>
                    <a:pt x="1156" y="219"/>
                  </a:lnTo>
                  <a:lnTo>
                    <a:pt x="1154" y="214"/>
                  </a:lnTo>
                  <a:lnTo>
                    <a:pt x="1150" y="211"/>
                  </a:lnTo>
                  <a:lnTo>
                    <a:pt x="1147" y="211"/>
                  </a:lnTo>
                  <a:lnTo>
                    <a:pt x="1137" y="211"/>
                  </a:lnTo>
                  <a:lnTo>
                    <a:pt x="1135" y="211"/>
                  </a:lnTo>
                  <a:lnTo>
                    <a:pt x="1134" y="212"/>
                  </a:lnTo>
                  <a:lnTo>
                    <a:pt x="1134" y="215"/>
                  </a:lnTo>
                  <a:lnTo>
                    <a:pt x="1134" y="221"/>
                  </a:lnTo>
                  <a:lnTo>
                    <a:pt x="1134" y="283"/>
                  </a:lnTo>
                  <a:lnTo>
                    <a:pt x="1134" y="284"/>
                  </a:lnTo>
                  <a:lnTo>
                    <a:pt x="1134" y="284"/>
                  </a:lnTo>
                  <a:lnTo>
                    <a:pt x="1134" y="286"/>
                  </a:lnTo>
                  <a:lnTo>
                    <a:pt x="1134" y="286"/>
                  </a:lnTo>
                  <a:lnTo>
                    <a:pt x="1134" y="300"/>
                  </a:lnTo>
                  <a:lnTo>
                    <a:pt x="1135" y="311"/>
                  </a:lnTo>
                  <a:lnTo>
                    <a:pt x="1136" y="315"/>
                  </a:lnTo>
                  <a:lnTo>
                    <a:pt x="1139" y="318"/>
                  </a:lnTo>
                  <a:lnTo>
                    <a:pt x="1142" y="320"/>
                  </a:lnTo>
                  <a:lnTo>
                    <a:pt x="1147" y="321"/>
                  </a:lnTo>
                  <a:lnTo>
                    <a:pt x="1160" y="320"/>
                  </a:lnTo>
                  <a:lnTo>
                    <a:pt x="1171" y="318"/>
                  </a:lnTo>
                  <a:lnTo>
                    <a:pt x="1176" y="316"/>
                  </a:lnTo>
                  <a:lnTo>
                    <a:pt x="1179" y="315"/>
                  </a:lnTo>
                  <a:lnTo>
                    <a:pt x="1183" y="313"/>
                  </a:lnTo>
                  <a:lnTo>
                    <a:pt x="1186" y="309"/>
                  </a:lnTo>
                  <a:lnTo>
                    <a:pt x="1189" y="306"/>
                  </a:lnTo>
                  <a:lnTo>
                    <a:pt x="1191" y="301"/>
                  </a:lnTo>
                  <a:lnTo>
                    <a:pt x="1192" y="295"/>
                  </a:lnTo>
                  <a:lnTo>
                    <a:pt x="1195" y="288"/>
                  </a:lnTo>
                  <a:lnTo>
                    <a:pt x="1198" y="270"/>
                  </a:lnTo>
                  <a:lnTo>
                    <a:pt x="1201" y="247"/>
                  </a:lnTo>
                  <a:lnTo>
                    <a:pt x="1208" y="247"/>
                  </a:lnTo>
                  <a:lnTo>
                    <a:pt x="1204" y="339"/>
                  </a:lnTo>
                  <a:lnTo>
                    <a:pt x="1096" y="339"/>
                  </a:lnTo>
                  <a:lnTo>
                    <a:pt x="1096" y="322"/>
                  </a:lnTo>
                  <a:lnTo>
                    <a:pt x="1103" y="321"/>
                  </a:lnTo>
                  <a:lnTo>
                    <a:pt x="1108" y="320"/>
                  </a:lnTo>
                  <a:lnTo>
                    <a:pt x="1113" y="317"/>
                  </a:lnTo>
                  <a:lnTo>
                    <a:pt x="1115" y="316"/>
                  </a:lnTo>
                  <a:lnTo>
                    <a:pt x="1116" y="309"/>
                  </a:lnTo>
                  <a:lnTo>
                    <a:pt x="1117" y="297"/>
                  </a:lnTo>
                  <a:lnTo>
                    <a:pt x="1117" y="297"/>
                  </a:lnTo>
                  <a:lnTo>
                    <a:pt x="1117" y="117"/>
                  </a:lnTo>
                  <a:lnTo>
                    <a:pt x="1117" y="116"/>
                  </a:lnTo>
                  <a:lnTo>
                    <a:pt x="1116" y="106"/>
                  </a:lnTo>
                  <a:lnTo>
                    <a:pt x="1115" y="98"/>
                  </a:lnTo>
                  <a:lnTo>
                    <a:pt x="1113" y="96"/>
                  </a:lnTo>
                  <a:lnTo>
                    <a:pt x="1108" y="94"/>
                  </a:lnTo>
                  <a:lnTo>
                    <a:pt x="1103" y="93"/>
                  </a:lnTo>
                  <a:lnTo>
                    <a:pt x="1096" y="91"/>
                  </a:lnTo>
                  <a:lnTo>
                    <a:pt x="1096" y="74"/>
                  </a:lnTo>
                  <a:lnTo>
                    <a:pt x="1201" y="74"/>
                  </a:lnTo>
                  <a:lnTo>
                    <a:pt x="1204" y="158"/>
                  </a:lnTo>
                  <a:lnTo>
                    <a:pt x="1196" y="158"/>
                  </a:lnTo>
                  <a:lnTo>
                    <a:pt x="1194" y="139"/>
                  </a:lnTo>
                  <a:lnTo>
                    <a:pt x="1191" y="124"/>
                  </a:lnTo>
                  <a:lnTo>
                    <a:pt x="1188" y="113"/>
                  </a:lnTo>
                  <a:lnTo>
                    <a:pt x="1183" y="106"/>
                  </a:lnTo>
                  <a:lnTo>
                    <a:pt x="1177" y="100"/>
                  </a:lnTo>
                  <a:lnTo>
                    <a:pt x="1170" y="96"/>
                  </a:lnTo>
                  <a:lnTo>
                    <a:pt x="1163" y="94"/>
                  </a:lnTo>
                  <a:lnTo>
                    <a:pt x="1154" y="93"/>
                  </a:lnTo>
                  <a:lnTo>
                    <a:pt x="1147" y="93"/>
                  </a:lnTo>
                  <a:lnTo>
                    <a:pt x="1142" y="94"/>
                  </a:lnTo>
                  <a:lnTo>
                    <a:pt x="1139" y="96"/>
                  </a:lnTo>
                  <a:lnTo>
                    <a:pt x="1136" y="100"/>
                  </a:lnTo>
                  <a:lnTo>
                    <a:pt x="1134" y="108"/>
                  </a:lnTo>
                  <a:lnTo>
                    <a:pt x="1134" y="116"/>
                  </a:lnTo>
                  <a:lnTo>
                    <a:pt x="1134" y="177"/>
                  </a:lnTo>
                  <a:lnTo>
                    <a:pt x="1134" y="185"/>
                  </a:lnTo>
                  <a:lnTo>
                    <a:pt x="1134" y="190"/>
                  </a:lnTo>
                  <a:lnTo>
                    <a:pt x="1135" y="192"/>
                  </a:lnTo>
                  <a:lnTo>
                    <a:pt x="1136" y="193"/>
                  </a:lnTo>
                  <a:lnTo>
                    <a:pt x="1141" y="193"/>
                  </a:lnTo>
                  <a:lnTo>
                    <a:pt x="1147" y="192"/>
                  </a:lnTo>
                  <a:lnTo>
                    <a:pt x="1151" y="190"/>
                  </a:lnTo>
                  <a:lnTo>
                    <a:pt x="1155" y="187"/>
                  </a:lnTo>
                  <a:lnTo>
                    <a:pt x="1157" y="183"/>
                  </a:lnTo>
                  <a:lnTo>
                    <a:pt x="1158" y="176"/>
                  </a:lnTo>
                  <a:lnTo>
                    <a:pt x="1160" y="168"/>
                  </a:lnTo>
                  <a:lnTo>
                    <a:pt x="1161" y="157"/>
                  </a:lnTo>
                  <a:lnTo>
                    <a:pt x="1162" y="144"/>
                  </a:lnTo>
                  <a:lnTo>
                    <a:pt x="1169" y="144"/>
                  </a:lnTo>
                  <a:lnTo>
                    <a:pt x="1169" y="261"/>
                  </a:lnTo>
                  <a:close/>
                  <a:moveTo>
                    <a:pt x="1334" y="171"/>
                  </a:moveTo>
                  <a:lnTo>
                    <a:pt x="1326" y="171"/>
                  </a:lnTo>
                  <a:lnTo>
                    <a:pt x="1326" y="164"/>
                  </a:lnTo>
                  <a:lnTo>
                    <a:pt x="1323" y="155"/>
                  </a:lnTo>
                  <a:lnTo>
                    <a:pt x="1322" y="145"/>
                  </a:lnTo>
                  <a:lnTo>
                    <a:pt x="1320" y="136"/>
                  </a:lnTo>
                  <a:lnTo>
                    <a:pt x="1317" y="128"/>
                  </a:lnTo>
                  <a:lnTo>
                    <a:pt x="1314" y="118"/>
                  </a:lnTo>
                  <a:lnTo>
                    <a:pt x="1310" y="110"/>
                  </a:lnTo>
                  <a:lnTo>
                    <a:pt x="1307" y="103"/>
                  </a:lnTo>
                  <a:lnTo>
                    <a:pt x="1302" y="96"/>
                  </a:lnTo>
                  <a:lnTo>
                    <a:pt x="1296" y="91"/>
                  </a:lnTo>
                  <a:lnTo>
                    <a:pt x="1291" y="88"/>
                  </a:lnTo>
                  <a:lnTo>
                    <a:pt x="1284" y="88"/>
                  </a:lnTo>
                  <a:lnTo>
                    <a:pt x="1279" y="88"/>
                  </a:lnTo>
                  <a:lnTo>
                    <a:pt x="1274" y="89"/>
                  </a:lnTo>
                  <a:lnTo>
                    <a:pt x="1271" y="91"/>
                  </a:lnTo>
                  <a:lnTo>
                    <a:pt x="1266" y="95"/>
                  </a:lnTo>
                  <a:lnTo>
                    <a:pt x="1264" y="100"/>
                  </a:lnTo>
                  <a:lnTo>
                    <a:pt x="1260" y="104"/>
                  </a:lnTo>
                  <a:lnTo>
                    <a:pt x="1257" y="111"/>
                  </a:lnTo>
                  <a:lnTo>
                    <a:pt x="1254" y="118"/>
                  </a:lnTo>
                  <a:lnTo>
                    <a:pt x="1250" y="134"/>
                  </a:lnTo>
                  <a:lnTo>
                    <a:pt x="1247" y="150"/>
                  </a:lnTo>
                  <a:lnTo>
                    <a:pt x="1244" y="168"/>
                  </a:lnTo>
                  <a:lnTo>
                    <a:pt x="1243" y="185"/>
                  </a:lnTo>
                  <a:lnTo>
                    <a:pt x="1243" y="193"/>
                  </a:lnTo>
                  <a:lnTo>
                    <a:pt x="1241" y="201"/>
                  </a:lnTo>
                  <a:lnTo>
                    <a:pt x="1241" y="208"/>
                  </a:lnTo>
                  <a:lnTo>
                    <a:pt x="1241" y="217"/>
                  </a:lnTo>
                  <a:lnTo>
                    <a:pt x="1243" y="237"/>
                  </a:lnTo>
                  <a:lnTo>
                    <a:pt x="1245" y="255"/>
                  </a:lnTo>
                  <a:lnTo>
                    <a:pt x="1248" y="273"/>
                  </a:lnTo>
                  <a:lnTo>
                    <a:pt x="1254" y="289"/>
                  </a:lnTo>
                  <a:lnTo>
                    <a:pt x="1257" y="297"/>
                  </a:lnTo>
                  <a:lnTo>
                    <a:pt x="1260" y="303"/>
                  </a:lnTo>
                  <a:lnTo>
                    <a:pt x="1265" y="309"/>
                  </a:lnTo>
                  <a:lnTo>
                    <a:pt x="1268" y="314"/>
                  </a:lnTo>
                  <a:lnTo>
                    <a:pt x="1273" y="317"/>
                  </a:lnTo>
                  <a:lnTo>
                    <a:pt x="1278" y="320"/>
                  </a:lnTo>
                  <a:lnTo>
                    <a:pt x="1282" y="322"/>
                  </a:lnTo>
                  <a:lnTo>
                    <a:pt x="1287" y="322"/>
                  </a:lnTo>
                  <a:lnTo>
                    <a:pt x="1294" y="321"/>
                  </a:lnTo>
                  <a:lnTo>
                    <a:pt x="1303" y="317"/>
                  </a:lnTo>
                  <a:lnTo>
                    <a:pt x="1309" y="314"/>
                  </a:lnTo>
                  <a:lnTo>
                    <a:pt x="1315" y="308"/>
                  </a:lnTo>
                  <a:lnTo>
                    <a:pt x="1321" y="301"/>
                  </a:lnTo>
                  <a:lnTo>
                    <a:pt x="1327" y="290"/>
                  </a:lnTo>
                  <a:lnTo>
                    <a:pt x="1328" y="287"/>
                  </a:lnTo>
                  <a:lnTo>
                    <a:pt x="1330" y="283"/>
                  </a:lnTo>
                  <a:lnTo>
                    <a:pt x="1331" y="279"/>
                  </a:lnTo>
                  <a:lnTo>
                    <a:pt x="1334" y="275"/>
                  </a:lnTo>
                  <a:lnTo>
                    <a:pt x="1341" y="287"/>
                  </a:lnTo>
                  <a:lnTo>
                    <a:pt x="1337" y="299"/>
                  </a:lnTo>
                  <a:lnTo>
                    <a:pt x="1331" y="309"/>
                  </a:lnTo>
                  <a:lnTo>
                    <a:pt x="1327" y="318"/>
                  </a:lnTo>
                  <a:lnTo>
                    <a:pt x="1321" y="325"/>
                  </a:lnTo>
                  <a:lnTo>
                    <a:pt x="1314" y="332"/>
                  </a:lnTo>
                  <a:lnTo>
                    <a:pt x="1308" y="337"/>
                  </a:lnTo>
                  <a:lnTo>
                    <a:pt x="1301" y="342"/>
                  </a:lnTo>
                  <a:lnTo>
                    <a:pt x="1294" y="344"/>
                  </a:lnTo>
                  <a:lnTo>
                    <a:pt x="1292" y="344"/>
                  </a:lnTo>
                  <a:lnTo>
                    <a:pt x="1289" y="345"/>
                  </a:lnTo>
                  <a:lnTo>
                    <a:pt x="1288" y="345"/>
                  </a:lnTo>
                  <a:lnTo>
                    <a:pt x="1286" y="345"/>
                  </a:lnTo>
                  <a:lnTo>
                    <a:pt x="1279" y="344"/>
                  </a:lnTo>
                  <a:lnTo>
                    <a:pt x="1273" y="343"/>
                  </a:lnTo>
                  <a:lnTo>
                    <a:pt x="1267" y="341"/>
                  </a:lnTo>
                  <a:lnTo>
                    <a:pt x="1261" y="336"/>
                  </a:lnTo>
                  <a:lnTo>
                    <a:pt x="1255" y="331"/>
                  </a:lnTo>
                  <a:lnTo>
                    <a:pt x="1251" y="325"/>
                  </a:lnTo>
                  <a:lnTo>
                    <a:pt x="1246" y="317"/>
                  </a:lnTo>
                  <a:lnTo>
                    <a:pt x="1241" y="309"/>
                  </a:lnTo>
                  <a:lnTo>
                    <a:pt x="1237" y="300"/>
                  </a:lnTo>
                  <a:lnTo>
                    <a:pt x="1233" y="290"/>
                  </a:lnTo>
                  <a:lnTo>
                    <a:pt x="1230" y="280"/>
                  </a:lnTo>
                  <a:lnTo>
                    <a:pt x="1227" y="268"/>
                  </a:lnTo>
                  <a:lnTo>
                    <a:pt x="1225" y="256"/>
                  </a:lnTo>
                  <a:lnTo>
                    <a:pt x="1224" y="244"/>
                  </a:lnTo>
                  <a:lnTo>
                    <a:pt x="1223" y="231"/>
                  </a:lnTo>
                  <a:lnTo>
                    <a:pt x="1223" y="217"/>
                  </a:lnTo>
                  <a:lnTo>
                    <a:pt x="1224" y="187"/>
                  </a:lnTo>
                  <a:lnTo>
                    <a:pt x="1226" y="159"/>
                  </a:lnTo>
                  <a:lnTo>
                    <a:pt x="1229" y="146"/>
                  </a:lnTo>
                  <a:lnTo>
                    <a:pt x="1232" y="135"/>
                  </a:lnTo>
                  <a:lnTo>
                    <a:pt x="1236" y="123"/>
                  </a:lnTo>
                  <a:lnTo>
                    <a:pt x="1239" y="111"/>
                  </a:lnTo>
                  <a:lnTo>
                    <a:pt x="1243" y="102"/>
                  </a:lnTo>
                  <a:lnTo>
                    <a:pt x="1248" y="93"/>
                  </a:lnTo>
                  <a:lnTo>
                    <a:pt x="1253" y="86"/>
                  </a:lnTo>
                  <a:lnTo>
                    <a:pt x="1259" y="79"/>
                  </a:lnTo>
                  <a:lnTo>
                    <a:pt x="1265" y="74"/>
                  </a:lnTo>
                  <a:lnTo>
                    <a:pt x="1271" y="70"/>
                  </a:lnTo>
                  <a:lnTo>
                    <a:pt x="1278" y="69"/>
                  </a:lnTo>
                  <a:lnTo>
                    <a:pt x="1285" y="68"/>
                  </a:lnTo>
                  <a:lnTo>
                    <a:pt x="1288" y="68"/>
                  </a:lnTo>
                  <a:lnTo>
                    <a:pt x="1291" y="69"/>
                  </a:lnTo>
                  <a:lnTo>
                    <a:pt x="1294" y="69"/>
                  </a:lnTo>
                  <a:lnTo>
                    <a:pt x="1298" y="72"/>
                  </a:lnTo>
                  <a:lnTo>
                    <a:pt x="1300" y="73"/>
                  </a:lnTo>
                  <a:lnTo>
                    <a:pt x="1302" y="74"/>
                  </a:lnTo>
                  <a:lnTo>
                    <a:pt x="1305" y="75"/>
                  </a:lnTo>
                  <a:lnTo>
                    <a:pt x="1307" y="76"/>
                  </a:lnTo>
                  <a:lnTo>
                    <a:pt x="1310" y="80"/>
                  </a:lnTo>
                  <a:lnTo>
                    <a:pt x="1314" y="83"/>
                  </a:lnTo>
                  <a:lnTo>
                    <a:pt x="1316" y="86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0" y="87"/>
                  </a:lnTo>
                  <a:lnTo>
                    <a:pt x="1321" y="87"/>
                  </a:lnTo>
                  <a:lnTo>
                    <a:pt x="1321" y="87"/>
                  </a:lnTo>
                  <a:lnTo>
                    <a:pt x="1323" y="86"/>
                  </a:lnTo>
                  <a:lnTo>
                    <a:pt x="1324" y="83"/>
                  </a:lnTo>
                  <a:lnTo>
                    <a:pt x="1324" y="79"/>
                  </a:lnTo>
                  <a:lnTo>
                    <a:pt x="1326" y="74"/>
                  </a:lnTo>
                  <a:lnTo>
                    <a:pt x="1326" y="73"/>
                  </a:lnTo>
                  <a:lnTo>
                    <a:pt x="1326" y="72"/>
                  </a:lnTo>
                  <a:lnTo>
                    <a:pt x="1326" y="69"/>
                  </a:lnTo>
                  <a:lnTo>
                    <a:pt x="1326" y="68"/>
                  </a:lnTo>
                  <a:lnTo>
                    <a:pt x="1334" y="68"/>
                  </a:lnTo>
                  <a:lnTo>
                    <a:pt x="1334" y="171"/>
                  </a:lnTo>
                  <a:close/>
                  <a:moveTo>
                    <a:pt x="1356" y="322"/>
                  </a:moveTo>
                  <a:lnTo>
                    <a:pt x="1363" y="321"/>
                  </a:lnTo>
                  <a:lnTo>
                    <a:pt x="1369" y="320"/>
                  </a:lnTo>
                  <a:lnTo>
                    <a:pt x="1372" y="317"/>
                  </a:lnTo>
                  <a:lnTo>
                    <a:pt x="1375" y="316"/>
                  </a:lnTo>
                  <a:lnTo>
                    <a:pt x="1377" y="309"/>
                  </a:lnTo>
                  <a:lnTo>
                    <a:pt x="1377" y="297"/>
                  </a:lnTo>
                  <a:lnTo>
                    <a:pt x="1377" y="297"/>
                  </a:lnTo>
                  <a:lnTo>
                    <a:pt x="1377" y="117"/>
                  </a:lnTo>
                  <a:lnTo>
                    <a:pt x="1377" y="116"/>
                  </a:lnTo>
                  <a:lnTo>
                    <a:pt x="1377" y="106"/>
                  </a:lnTo>
                  <a:lnTo>
                    <a:pt x="1375" y="98"/>
                  </a:lnTo>
                  <a:lnTo>
                    <a:pt x="1372" y="96"/>
                  </a:lnTo>
                  <a:lnTo>
                    <a:pt x="1369" y="94"/>
                  </a:lnTo>
                  <a:lnTo>
                    <a:pt x="1363" y="93"/>
                  </a:lnTo>
                  <a:lnTo>
                    <a:pt x="1356" y="91"/>
                  </a:lnTo>
                  <a:lnTo>
                    <a:pt x="1356" y="74"/>
                  </a:lnTo>
                  <a:lnTo>
                    <a:pt x="1416" y="74"/>
                  </a:lnTo>
                  <a:lnTo>
                    <a:pt x="1416" y="91"/>
                  </a:lnTo>
                  <a:lnTo>
                    <a:pt x="1408" y="93"/>
                  </a:lnTo>
                  <a:lnTo>
                    <a:pt x="1403" y="94"/>
                  </a:lnTo>
                  <a:lnTo>
                    <a:pt x="1398" y="96"/>
                  </a:lnTo>
                  <a:lnTo>
                    <a:pt x="1396" y="98"/>
                  </a:lnTo>
                  <a:lnTo>
                    <a:pt x="1395" y="106"/>
                  </a:lnTo>
                  <a:lnTo>
                    <a:pt x="1393" y="116"/>
                  </a:lnTo>
                  <a:lnTo>
                    <a:pt x="1393" y="117"/>
                  </a:lnTo>
                  <a:lnTo>
                    <a:pt x="1393" y="190"/>
                  </a:lnTo>
                  <a:lnTo>
                    <a:pt x="1406" y="190"/>
                  </a:lnTo>
                  <a:lnTo>
                    <a:pt x="1411" y="189"/>
                  </a:lnTo>
                  <a:lnTo>
                    <a:pt x="1416" y="186"/>
                  </a:lnTo>
                  <a:lnTo>
                    <a:pt x="1420" y="184"/>
                  </a:lnTo>
                  <a:lnTo>
                    <a:pt x="1424" y="179"/>
                  </a:lnTo>
                  <a:lnTo>
                    <a:pt x="1426" y="172"/>
                  </a:lnTo>
                  <a:lnTo>
                    <a:pt x="1429" y="162"/>
                  </a:lnTo>
                  <a:lnTo>
                    <a:pt x="1431" y="149"/>
                  </a:lnTo>
                  <a:lnTo>
                    <a:pt x="1433" y="131"/>
                  </a:lnTo>
                  <a:lnTo>
                    <a:pt x="1433" y="127"/>
                  </a:lnTo>
                  <a:lnTo>
                    <a:pt x="1434" y="121"/>
                  </a:lnTo>
                  <a:lnTo>
                    <a:pt x="1434" y="115"/>
                  </a:lnTo>
                  <a:lnTo>
                    <a:pt x="1436" y="109"/>
                  </a:lnTo>
                  <a:lnTo>
                    <a:pt x="1438" y="95"/>
                  </a:lnTo>
                  <a:lnTo>
                    <a:pt x="1443" y="81"/>
                  </a:lnTo>
                  <a:lnTo>
                    <a:pt x="1445" y="75"/>
                  </a:lnTo>
                  <a:lnTo>
                    <a:pt x="1448" y="72"/>
                  </a:lnTo>
                  <a:lnTo>
                    <a:pt x="1453" y="69"/>
                  </a:lnTo>
                  <a:lnTo>
                    <a:pt x="1458" y="68"/>
                  </a:lnTo>
                  <a:lnTo>
                    <a:pt x="1462" y="69"/>
                  </a:lnTo>
                  <a:lnTo>
                    <a:pt x="1466" y="72"/>
                  </a:lnTo>
                  <a:lnTo>
                    <a:pt x="1469" y="75"/>
                  </a:lnTo>
                  <a:lnTo>
                    <a:pt x="1473" y="80"/>
                  </a:lnTo>
                  <a:lnTo>
                    <a:pt x="1475" y="86"/>
                  </a:lnTo>
                  <a:lnTo>
                    <a:pt x="1478" y="93"/>
                  </a:lnTo>
                  <a:lnTo>
                    <a:pt x="1479" y="101"/>
                  </a:lnTo>
                  <a:lnTo>
                    <a:pt x="1479" y="109"/>
                  </a:lnTo>
                  <a:lnTo>
                    <a:pt x="1479" y="111"/>
                  </a:lnTo>
                  <a:lnTo>
                    <a:pt x="1479" y="113"/>
                  </a:lnTo>
                  <a:lnTo>
                    <a:pt x="1479" y="115"/>
                  </a:lnTo>
                  <a:lnTo>
                    <a:pt x="1479" y="117"/>
                  </a:lnTo>
                  <a:lnTo>
                    <a:pt x="1476" y="125"/>
                  </a:lnTo>
                  <a:lnTo>
                    <a:pt x="1474" y="132"/>
                  </a:lnTo>
                  <a:lnTo>
                    <a:pt x="1473" y="135"/>
                  </a:lnTo>
                  <a:lnTo>
                    <a:pt x="1471" y="137"/>
                  </a:lnTo>
                  <a:lnTo>
                    <a:pt x="1468" y="138"/>
                  </a:lnTo>
                  <a:lnTo>
                    <a:pt x="1466" y="139"/>
                  </a:lnTo>
                  <a:lnTo>
                    <a:pt x="1464" y="138"/>
                  </a:lnTo>
                  <a:lnTo>
                    <a:pt x="1461" y="137"/>
                  </a:lnTo>
                  <a:lnTo>
                    <a:pt x="1460" y="135"/>
                  </a:lnTo>
                  <a:lnTo>
                    <a:pt x="1458" y="132"/>
                  </a:lnTo>
                  <a:lnTo>
                    <a:pt x="1455" y="124"/>
                  </a:lnTo>
                  <a:lnTo>
                    <a:pt x="1455" y="116"/>
                  </a:lnTo>
                  <a:lnTo>
                    <a:pt x="1455" y="110"/>
                  </a:lnTo>
                  <a:lnTo>
                    <a:pt x="1457" y="107"/>
                  </a:lnTo>
                  <a:lnTo>
                    <a:pt x="1458" y="103"/>
                  </a:lnTo>
                  <a:lnTo>
                    <a:pt x="1459" y="101"/>
                  </a:lnTo>
                  <a:lnTo>
                    <a:pt x="1459" y="101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100"/>
                  </a:lnTo>
                  <a:lnTo>
                    <a:pt x="1459" y="98"/>
                  </a:lnTo>
                  <a:lnTo>
                    <a:pt x="1459" y="98"/>
                  </a:lnTo>
                  <a:lnTo>
                    <a:pt x="1460" y="97"/>
                  </a:lnTo>
                  <a:lnTo>
                    <a:pt x="1460" y="95"/>
                  </a:lnTo>
                  <a:lnTo>
                    <a:pt x="1460" y="94"/>
                  </a:lnTo>
                  <a:lnTo>
                    <a:pt x="1461" y="91"/>
                  </a:lnTo>
                  <a:lnTo>
                    <a:pt x="1460" y="89"/>
                  </a:lnTo>
                  <a:lnTo>
                    <a:pt x="1459" y="88"/>
                  </a:lnTo>
                  <a:lnTo>
                    <a:pt x="1458" y="87"/>
                  </a:lnTo>
                  <a:lnTo>
                    <a:pt x="1455" y="87"/>
                  </a:lnTo>
                  <a:lnTo>
                    <a:pt x="1453" y="87"/>
                  </a:lnTo>
                  <a:lnTo>
                    <a:pt x="1451" y="90"/>
                  </a:lnTo>
                  <a:lnTo>
                    <a:pt x="1448" y="95"/>
                  </a:lnTo>
                  <a:lnTo>
                    <a:pt x="1446" y="102"/>
                  </a:lnTo>
                  <a:lnTo>
                    <a:pt x="1444" y="118"/>
                  </a:lnTo>
                  <a:lnTo>
                    <a:pt x="1441" y="136"/>
                  </a:lnTo>
                  <a:lnTo>
                    <a:pt x="1441" y="139"/>
                  </a:lnTo>
                  <a:lnTo>
                    <a:pt x="1441" y="142"/>
                  </a:lnTo>
                  <a:lnTo>
                    <a:pt x="1441" y="144"/>
                  </a:lnTo>
                  <a:lnTo>
                    <a:pt x="1440" y="146"/>
                  </a:lnTo>
                  <a:lnTo>
                    <a:pt x="1440" y="146"/>
                  </a:lnTo>
                  <a:lnTo>
                    <a:pt x="1440" y="148"/>
                  </a:lnTo>
                  <a:lnTo>
                    <a:pt x="1440" y="148"/>
                  </a:lnTo>
                  <a:lnTo>
                    <a:pt x="1440" y="149"/>
                  </a:lnTo>
                  <a:lnTo>
                    <a:pt x="1440" y="153"/>
                  </a:lnTo>
                  <a:lnTo>
                    <a:pt x="1439" y="159"/>
                  </a:lnTo>
                  <a:lnTo>
                    <a:pt x="1439" y="165"/>
                  </a:lnTo>
                  <a:lnTo>
                    <a:pt x="1438" y="171"/>
                  </a:lnTo>
                  <a:lnTo>
                    <a:pt x="1436" y="177"/>
                  </a:lnTo>
                  <a:lnTo>
                    <a:pt x="1433" y="184"/>
                  </a:lnTo>
                  <a:lnTo>
                    <a:pt x="1430" y="190"/>
                  </a:lnTo>
                  <a:lnTo>
                    <a:pt x="1426" y="196"/>
                  </a:lnTo>
                  <a:lnTo>
                    <a:pt x="1426" y="199"/>
                  </a:lnTo>
                  <a:lnTo>
                    <a:pt x="1434" y="204"/>
                  </a:lnTo>
                  <a:lnTo>
                    <a:pt x="1441" y="210"/>
                  </a:lnTo>
                  <a:lnTo>
                    <a:pt x="1447" y="215"/>
                  </a:lnTo>
                  <a:lnTo>
                    <a:pt x="1451" y="222"/>
                  </a:lnTo>
                  <a:lnTo>
                    <a:pt x="1453" y="230"/>
                  </a:lnTo>
                  <a:lnTo>
                    <a:pt x="1455" y="239"/>
                  </a:lnTo>
                  <a:lnTo>
                    <a:pt x="1457" y="249"/>
                  </a:lnTo>
                  <a:lnTo>
                    <a:pt x="1459" y="262"/>
                  </a:lnTo>
                  <a:lnTo>
                    <a:pt x="1459" y="266"/>
                  </a:lnTo>
                  <a:lnTo>
                    <a:pt x="1459" y="269"/>
                  </a:lnTo>
                  <a:lnTo>
                    <a:pt x="1460" y="274"/>
                  </a:lnTo>
                  <a:lnTo>
                    <a:pt x="1460" y="277"/>
                  </a:lnTo>
                  <a:lnTo>
                    <a:pt x="1460" y="280"/>
                  </a:lnTo>
                  <a:lnTo>
                    <a:pt x="1460" y="282"/>
                  </a:lnTo>
                  <a:lnTo>
                    <a:pt x="1461" y="284"/>
                  </a:lnTo>
                  <a:lnTo>
                    <a:pt x="1461" y="286"/>
                  </a:lnTo>
                  <a:lnTo>
                    <a:pt x="1461" y="287"/>
                  </a:lnTo>
                  <a:lnTo>
                    <a:pt x="1461" y="288"/>
                  </a:lnTo>
                  <a:lnTo>
                    <a:pt x="1461" y="289"/>
                  </a:lnTo>
                  <a:lnTo>
                    <a:pt x="1461" y="290"/>
                  </a:lnTo>
                  <a:lnTo>
                    <a:pt x="1462" y="301"/>
                  </a:lnTo>
                  <a:lnTo>
                    <a:pt x="1464" y="310"/>
                  </a:lnTo>
                  <a:lnTo>
                    <a:pt x="1465" y="314"/>
                  </a:lnTo>
                  <a:lnTo>
                    <a:pt x="1466" y="316"/>
                  </a:lnTo>
                  <a:lnTo>
                    <a:pt x="1467" y="318"/>
                  </a:lnTo>
                  <a:lnTo>
                    <a:pt x="1468" y="318"/>
                  </a:lnTo>
                  <a:lnTo>
                    <a:pt x="1469" y="318"/>
                  </a:lnTo>
                  <a:lnTo>
                    <a:pt x="1471" y="318"/>
                  </a:lnTo>
                  <a:lnTo>
                    <a:pt x="1471" y="317"/>
                  </a:lnTo>
                  <a:lnTo>
                    <a:pt x="1472" y="316"/>
                  </a:lnTo>
                  <a:lnTo>
                    <a:pt x="1474" y="313"/>
                  </a:lnTo>
                  <a:lnTo>
                    <a:pt x="1475" y="306"/>
                  </a:lnTo>
                  <a:lnTo>
                    <a:pt x="1476" y="296"/>
                  </a:lnTo>
                  <a:lnTo>
                    <a:pt x="1476" y="283"/>
                  </a:lnTo>
                  <a:lnTo>
                    <a:pt x="1484" y="283"/>
                  </a:lnTo>
                  <a:lnTo>
                    <a:pt x="1484" y="284"/>
                  </a:lnTo>
                  <a:lnTo>
                    <a:pt x="1484" y="286"/>
                  </a:lnTo>
                  <a:lnTo>
                    <a:pt x="1484" y="287"/>
                  </a:lnTo>
                  <a:lnTo>
                    <a:pt x="1485" y="288"/>
                  </a:lnTo>
                  <a:lnTo>
                    <a:pt x="1485" y="289"/>
                  </a:lnTo>
                  <a:lnTo>
                    <a:pt x="1485" y="290"/>
                  </a:lnTo>
                  <a:lnTo>
                    <a:pt x="1485" y="290"/>
                  </a:lnTo>
                  <a:lnTo>
                    <a:pt x="1485" y="291"/>
                  </a:lnTo>
                  <a:lnTo>
                    <a:pt x="1484" y="302"/>
                  </a:lnTo>
                  <a:lnTo>
                    <a:pt x="1482" y="311"/>
                  </a:lnTo>
                  <a:lnTo>
                    <a:pt x="1481" y="321"/>
                  </a:lnTo>
                  <a:lnTo>
                    <a:pt x="1479" y="329"/>
                  </a:lnTo>
                  <a:lnTo>
                    <a:pt x="1476" y="336"/>
                  </a:lnTo>
                  <a:lnTo>
                    <a:pt x="1473" y="341"/>
                  </a:lnTo>
                  <a:lnTo>
                    <a:pt x="1469" y="344"/>
                  </a:lnTo>
                  <a:lnTo>
                    <a:pt x="1465" y="345"/>
                  </a:lnTo>
                  <a:lnTo>
                    <a:pt x="1460" y="344"/>
                  </a:lnTo>
                  <a:lnTo>
                    <a:pt x="1455" y="341"/>
                  </a:lnTo>
                  <a:lnTo>
                    <a:pt x="1453" y="336"/>
                  </a:lnTo>
                  <a:lnTo>
                    <a:pt x="1451" y="329"/>
                  </a:lnTo>
                  <a:lnTo>
                    <a:pt x="1448" y="321"/>
                  </a:lnTo>
                  <a:lnTo>
                    <a:pt x="1447" y="310"/>
                  </a:lnTo>
                  <a:lnTo>
                    <a:pt x="1446" y="300"/>
                  </a:lnTo>
                  <a:lnTo>
                    <a:pt x="1445" y="287"/>
                  </a:lnTo>
                  <a:lnTo>
                    <a:pt x="1444" y="283"/>
                  </a:lnTo>
                  <a:lnTo>
                    <a:pt x="1444" y="280"/>
                  </a:lnTo>
                  <a:lnTo>
                    <a:pt x="1444" y="275"/>
                  </a:lnTo>
                  <a:lnTo>
                    <a:pt x="1443" y="272"/>
                  </a:lnTo>
                  <a:lnTo>
                    <a:pt x="1443" y="266"/>
                  </a:lnTo>
                  <a:lnTo>
                    <a:pt x="1441" y="259"/>
                  </a:lnTo>
                  <a:lnTo>
                    <a:pt x="1441" y="251"/>
                  </a:lnTo>
                  <a:lnTo>
                    <a:pt x="1439" y="242"/>
                  </a:lnTo>
                  <a:lnTo>
                    <a:pt x="1436" y="230"/>
                  </a:lnTo>
                  <a:lnTo>
                    <a:pt x="1429" y="218"/>
                  </a:lnTo>
                  <a:lnTo>
                    <a:pt x="1425" y="213"/>
                  </a:lnTo>
                  <a:lnTo>
                    <a:pt x="1420" y="210"/>
                  </a:lnTo>
                  <a:lnTo>
                    <a:pt x="1415" y="207"/>
                  </a:lnTo>
                  <a:lnTo>
                    <a:pt x="1408" y="207"/>
                  </a:lnTo>
                  <a:lnTo>
                    <a:pt x="1393" y="207"/>
                  </a:lnTo>
                  <a:lnTo>
                    <a:pt x="1393" y="297"/>
                  </a:lnTo>
                  <a:lnTo>
                    <a:pt x="1393" y="297"/>
                  </a:lnTo>
                  <a:lnTo>
                    <a:pt x="1395" y="309"/>
                  </a:lnTo>
                  <a:lnTo>
                    <a:pt x="1396" y="316"/>
                  </a:lnTo>
                  <a:lnTo>
                    <a:pt x="1398" y="317"/>
                  </a:lnTo>
                  <a:lnTo>
                    <a:pt x="1403" y="320"/>
                  </a:lnTo>
                  <a:lnTo>
                    <a:pt x="1408" y="321"/>
                  </a:lnTo>
                  <a:lnTo>
                    <a:pt x="1416" y="322"/>
                  </a:lnTo>
                  <a:lnTo>
                    <a:pt x="1416" y="339"/>
                  </a:lnTo>
                  <a:lnTo>
                    <a:pt x="1356" y="339"/>
                  </a:lnTo>
                  <a:lnTo>
                    <a:pt x="1356" y="322"/>
                  </a:lnTo>
                  <a:close/>
                  <a:moveTo>
                    <a:pt x="1639" y="74"/>
                  </a:moveTo>
                  <a:lnTo>
                    <a:pt x="1639" y="91"/>
                  </a:lnTo>
                  <a:lnTo>
                    <a:pt x="1632" y="93"/>
                  </a:lnTo>
                  <a:lnTo>
                    <a:pt x="1626" y="94"/>
                  </a:lnTo>
                  <a:lnTo>
                    <a:pt x="1623" y="96"/>
                  </a:lnTo>
                  <a:lnTo>
                    <a:pt x="1620" y="98"/>
                  </a:lnTo>
                  <a:lnTo>
                    <a:pt x="1618" y="106"/>
                  </a:lnTo>
                  <a:lnTo>
                    <a:pt x="1617" y="116"/>
                  </a:lnTo>
                  <a:lnTo>
                    <a:pt x="1617" y="117"/>
                  </a:lnTo>
                  <a:lnTo>
                    <a:pt x="1617" y="297"/>
                  </a:lnTo>
                  <a:lnTo>
                    <a:pt x="1617" y="297"/>
                  </a:lnTo>
                  <a:lnTo>
                    <a:pt x="1618" y="309"/>
                  </a:lnTo>
                  <a:lnTo>
                    <a:pt x="1620" y="316"/>
                  </a:lnTo>
                  <a:lnTo>
                    <a:pt x="1623" y="317"/>
                  </a:lnTo>
                  <a:lnTo>
                    <a:pt x="1626" y="320"/>
                  </a:lnTo>
                  <a:lnTo>
                    <a:pt x="1632" y="321"/>
                  </a:lnTo>
                  <a:lnTo>
                    <a:pt x="1639" y="322"/>
                  </a:lnTo>
                  <a:lnTo>
                    <a:pt x="1639" y="339"/>
                  </a:lnTo>
                  <a:lnTo>
                    <a:pt x="1579" y="339"/>
                  </a:lnTo>
                  <a:lnTo>
                    <a:pt x="1579" y="322"/>
                  </a:lnTo>
                  <a:lnTo>
                    <a:pt x="1581" y="322"/>
                  </a:lnTo>
                  <a:lnTo>
                    <a:pt x="1582" y="322"/>
                  </a:lnTo>
                  <a:lnTo>
                    <a:pt x="1583" y="322"/>
                  </a:lnTo>
                  <a:lnTo>
                    <a:pt x="1584" y="322"/>
                  </a:lnTo>
                  <a:lnTo>
                    <a:pt x="1591" y="321"/>
                  </a:lnTo>
                  <a:lnTo>
                    <a:pt x="1597" y="317"/>
                  </a:lnTo>
                  <a:lnTo>
                    <a:pt x="1598" y="315"/>
                  </a:lnTo>
                  <a:lnTo>
                    <a:pt x="1600" y="311"/>
                  </a:lnTo>
                  <a:lnTo>
                    <a:pt x="1600" y="304"/>
                  </a:lnTo>
                  <a:lnTo>
                    <a:pt x="1602" y="297"/>
                  </a:lnTo>
                  <a:lnTo>
                    <a:pt x="1602" y="104"/>
                  </a:lnTo>
                  <a:lnTo>
                    <a:pt x="1599" y="104"/>
                  </a:lnTo>
                  <a:lnTo>
                    <a:pt x="1537" y="339"/>
                  </a:lnTo>
                  <a:lnTo>
                    <a:pt x="1498" y="339"/>
                  </a:lnTo>
                  <a:lnTo>
                    <a:pt x="1498" y="322"/>
                  </a:lnTo>
                  <a:lnTo>
                    <a:pt x="1505" y="321"/>
                  </a:lnTo>
                  <a:lnTo>
                    <a:pt x="1510" y="320"/>
                  </a:lnTo>
                  <a:lnTo>
                    <a:pt x="1514" y="317"/>
                  </a:lnTo>
                  <a:lnTo>
                    <a:pt x="1516" y="316"/>
                  </a:lnTo>
                  <a:lnTo>
                    <a:pt x="1519" y="309"/>
                  </a:lnTo>
                  <a:lnTo>
                    <a:pt x="1520" y="297"/>
                  </a:lnTo>
                  <a:lnTo>
                    <a:pt x="1520" y="297"/>
                  </a:lnTo>
                  <a:lnTo>
                    <a:pt x="1520" y="117"/>
                  </a:lnTo>
                  <a:lnTo>
                    <a:pt x="1520" y="116"/>
                  </a:lnTo>
                  <a:lnTo>
                    <a:pt x="1519" y="106"/>
                  </a:lnTo>
                  <a:lnTo>
                    <a:pt x="1516" y="98"/>
                  </a:lnTo>
                  <a:lnTo>
                    <a:pt x="1514" y="96"/>
                  </a:lnTo>
                  <a:lnTo>
                    <a:pt x="1510" y="94"/>
                  </a:lnTo>
                  <a:lnTo>
                    <a:pt x="1505" y="93"/>
                  </a:lnTo>
                  <a:lnTo>
                    <a:pt x="1498" y="91"/>
                  </a:lnTo>
                  <a:lnTo>
                    <a:pt x="1498" y="74"/>
                  </a:lnTo>
                  <a:lnTo>
                    <a:pt x="1557" y="74"/>
                  </a:lnTo>
                  <a:lnTo>
                    <a:pt x="1557" y="91"/>
                  </a:lnTo>
                  <a:lnTo>
                    <a:pt x="1550" y="93"/>
                  </a:lnTo>
                  <a:lnTo>
                    <a:pt x="1544" y="94"/>
                  </a:lnTo>
                  <a:lnTo>
                    <a:pt x="1541" y="96"/>
                  </a:lnTo>
                  <a:lnTo>
                    <a:pt x="1538" y="98"/>
                  </a:lnTo>
                  <a:lnTo>
                    <a:pt x="1536" y="106"/>
                  </a:lnTo>
                  <a:lnTo>
                    <a:pt x="1535" y="116"/>
                  </a:lnTo>
                  <a:lnTo>
                    <a:pt x="1535" y="117"/>
                  </a:lnTo>
                  <a:lnTo>
                    <a:pt x="1535" y="308"/>
                  </a:lnTo>
                  <a:lnTo>
                    <a:pt x="1537" y="308"/>
                  </a:lnTo>
                  <a:lnTo>
                    <a:pt x="1599" y="74"/>
                  </a:lnTo>
                  <a:lnTo>
                    <a:pt x="1639" y="74"/>
                  </a:lnTo>
                  <a:close/>
                  <a:moveTo>
                    <a:pt x="1795" y="74"/>
                  </a:moveTo>
                  <a:lnTo>
                    <a:pt x="1795" y="91"/>
                  </a:lnTo>
                  <a:lnTo>
                    <a:pt x="1788" y="93"/>
                  </a:lnTo>
                  <a:lnTo>
                    <a:pt x="1782" y="94"/>
                  </a:lnTo>
                  <a:lnTo>
                    <a:pt x="1778" y="96"/>
                  </a:lnTo>
                  <a:lnTo>
                    <a:pt x="1776" y="98"/>
                  </a:lnTo>
                  <a:lnTo>
                    <a:pt x="1774" y="106"/>
                  </a:lnTo>
                  <a:lnTo>
                    <a:pt x="1774" y="116"/>
                  </a:lnTo>
                  <a:lnTo>
                    <a:pt x="1774" y="117"/>
                  </a:lnTo>
                  <a:lnTo>
                    <a:pt x="1774" y="297"/>
                  </a:lnTo>
                  <a:lnTo>
                    <a:pt x="1774" y="297"/>
                  </a:lnTo>
                  <a:lnTo>
                    <a:pt x="1774" y="309"/>
                  </a:lnTo>
                  <a:lnTo>
                    <a:pt x="1776" y="316"/>
                  </a:lnTo>
                  <a:lnTo>
                    <a:pt x="1778" y="317"/>
                  </a:lnTo>
                  <a:lnTo>
                    <a:pt x="1782" y="320"/>
                  </a:lnTo>
                  <a:lnTo>
                    <a:pt x="1788" y="321"/>
                  </a:lnTo>
                  <a:lnTo>
                    <a:pt x="1795" y="322"/>
                  </a:lnTo>
                  <a:lnTo>
                    <a:pt x="1795" y="339"/>
                  </a:lnTo>
                  <a:lnTo>
                    <a:pt x="1735" y="339"/>
                  </a:lnTo>
                  <a:lnTo>
                    <a:pt x="1735" y="322"/>
                  </a:lnTo>
                  <a:lnTo>
                    <a:pt x="1736" y="322"/>
                  </a:lnTo>
                  <a:lnTo>
                    <a:pt x="1737" y="322"/>
                  </a:lnTo>
                  <a:lnTo>
                    <a:pt x="1738" y="322"/>
                  </a:lnTo>
                  <a:lnTo>
                    <a:pt x="1740" y="322"/>
                  </a:lnTo>
                  <a:lnTo>
                    <a:pt x="1748" y="321"/>
                  </a:lnTo>
                  <a:lnTo>
                    <a:pt x="1752" y="317"/>
                  </a:lnTo>
                  <a:lnTo>
                    <a:pt x="1755" y="315"/>
                  </a:lnTo>
                  <a:lnTo>
                    <a:pt x="1756" y="311"/>
                  </a:lnTo>
                  <a:lnTo>
                    <a:pt x="1757" y="304"/>
                  </a:lnTo>
                  <a:lnTo>
                    <a:pt x="1757" y="297"/>
                  </a:lnTo>
                  <a:lnTo>
                    <a:pt x="1757" y="104"/>
                  </a:lnTo>
                  <a:lnTo>
                    <a:pt x="1756" y="104"/>
                  </a:lnTo>
                  <a:lnTo>
                    <a:pt x="1693" y="339"/>
                  </a:lnTo>
                  <a:lnTo>
                    <a:pt x="1654" y="339"/>
                  </a:lnTo>
                  <a:lnTo>
                    <a:pt x="1654" y="322"/>
                  </a:lnTo>
                  <a:lnTo>
                    <a:pt x="1661" y="321"/>
                  </a:lnTo>
                  <a:lnTo>
                    <a:pt x="1667" y="320"/>
                  </a:lnTo>
                  <a:lnTo>
                    <a:pt x="1671" y="317"/>
                  </a:lnTo>
                  <a:lnTo>
                    <a:pt x="1673" y="316"/>
                  </a:lnTo>
                  <a:lnTo>
                    <a:pt x="1675" y="309"/>
                  </a:lnTo>
                  <a:lnTo>
                    <a:pt x="1675" y="297"/>
                  </a:lnTo>
                  <a:lnTo>
                    <a:pt x="1675" y="297"/>
                  </a:lnTo>
                  <a:lnTo>
                    <a:pt x="1675" y="117"/>
                  </a:lnTo>
                  <a:lnTo>
                    <a:pt x="1675" y="116"/>
                  </a:lnTo>
                  <a:lnTo>
                    <a:pt x="1675" y="106"/>
                  </a:lnTo>
                  <a:lnTo>
                    <a:pt x="1673" y="98"/>
                  </a:lnTo>
                  <a:lnTo>
                    <a:pt x="1671" y="96"/>
                  </a:lnTo>
                  <a:lnTo>
                    <a:pt x="1667" y="94"/>
                  </a:lnTo>
                  <a:lnTo>
                    <a:pt x="1661" y="93"/>
                  </a:lnTo>
                  <a:lnTo>
                    <a:pt x="1654" y="91"/>
                  </a:lnTo>
                  <a:lnTo>
                    <a:pt x="1654" y="74"/>
                  </a:lnTo>
                  <a:lnTo>
                    <a:pt x="1713" y="74"/>
                  </a:lnTo>
                  <a:lnTo>
                    <a:pt x="1713" y="91"/>
                  </a:lnTo>
                  <a:lnTo>
                    <a:pt x="1706" y="93"/>
                  </a:lnTo>
                  <a:lnTo>
                    <a:pt x="1700" y="94"/>
                  </a:lnTo>
                  <a:lnTo>
                    <a:pt x="1696" y="96"/>
                  </a:lnTo>
                  <a:lnTo>
                    <a:pt x="1694" y="98"/>
                  </a:lnTo>
                  <a:lnTo>
                    <a:pt x="1693" y="106"/>
                  </a:lnTo>
                  <a:lnTo>
                    <a:pt x="1692" y="116"/>
                  </a:lnTo>
                  <a:lnTo>
                    <a:pt x="1692" y="117"/>
                  </a:lnTo>
                  <a:lnTo>
                    <a:pt x="1692" y="308"/>
                  </a:lnTo>
                  <a:lnTo>
                    <a:pt x="1693" y="308"/>
                  </a:lnTo>
                  <a:lnTo>
                    <a:pt x="1756" y="74"/>
                  </a:lnTo>
                  <a:lnTo>
                    <a:pt x="1795" y="74"/>
                  </a:lnTo>
                  <a:close/>
                  <a:moveTo>
                    <a:pt x="1730" y="59"/>
                  </a:moveTo>
                  <a:lnTo>
                    <a:pt x="1724" y="58"/>
                  </a:lnTo>
                  <a:lnTo>
                    <a:pt x="1719" y="56"/>
                  </a:lnTo>
                  <a:lnTo>
                    <a:pt x="1715" y="53"/>
                  </a:lnTo>
                  <a:lnTo>
                    <a:pt x="1710" y="49"/>
                  </a:lnTo>
                  <a:lnTo>
                    <a:pt x="1707" y="45"/>
                  </a:lnTo>
                  <a:lnTo>
                    <a:pt x="1705" y="40"/>
                  </a:lnTo>
                  <a:lnTo>
                    <a:pt x="1702" y="35"/>
                  </a:lnTo>
                  <a:lnTo>
                    <a:pt x="1701" y="29"/>
                  </a:lnTo>
                  <a:lnTo>
                    <a:pt x="1701" y="27"/>
                  </a:lnTo>
                  <a:lnTo>
                    <a:pt x="1701" y="26"/>
                  </a:lnTo>
                  <a:lnTo>
                    <a:pt x="1701" y="24"/>
                  </a:lnTo>
                  <a:lnTo>
                    <a:pt x="1701" y="22"/>
                  </a:lnTo>
                  <a:lnTo>
                    <a:pt x="1701" y="20"/>
                  </a:lnTo>
                  <a:lnTo>
                    <a:pt x="1701" y="19"/>
                  </a:lnTo>
                  <a:lnTo>
                    <a:pt x="1701" y="18"/>
                  </a:lnTo>
                  <a:lnTo>
                    <a:pt x="1701" y="17"/>
                  </a:lnTo>
                  <a:lnTo>
                    <a:pt x="1702" y="11"/>
                  </a:lnTo>
                  <a:lnTo>
                    <a:pt x="1703" y="5"/>
                  </a:lnTo>
                  <a:lnTo>
                    <a:pt x="1705" y="3"/>
                  </a:lnTo>
                  <a:lnTo>
                    <a:pt x="1706" y="1"/>
                  </a:lnTo>
                  <a:lnTo>
                    <a:pt x="1707" y="0"/>
                  </a:lnTo>
                  <a:lnTo>
                    <a:pt x="1709" y="0"/>
                  </a:lnTo>
                  <a:lnTo>
                    <a:pt x="1713" y="1"/>
                  </a:lnTo>
                  <a:lnTo>
                    <a:pt x="1715" y="4"/>
                  </a:lnTo>
                  <a:lnTo>
                    <a:pt x="1717" y="8"/>
                  </a:lnTo>
                  <a:lnTo>
                    <a:pt x="1717" y="14"/>
                  </a:lnTo>
                  <a:lnTo>
                    <a:pt x="1717" y="17"/>
                  </a:lnTo>
                  <a:lnTo>
                    <a:pt x="1717" y="18"/>
                  </a:lnTo>
                  <a:lnTo>
                    <a:pt x="1717" y="20"/>
                  </a:lnTo>
                  <a:lnTo>
                    <a:pt x="1717" y="21"/>
                  </a:lnTo>
                  <a:lnTo>
                    <a:pt x="1717" y="22"/>
                  </a:lnTo>
                  <a:lnTo>
                    <a:pt x="1717" y="22"/>
                  </a:lnTo>
                  <a:lnTo>
                    <a:pt x="1717" y="24"/>
                  </a:lnTo>
                  <a:lnTo>
                    <a:pt x="1717" y="25"/>
                  </a:lnTo>
                  <a:lnTo>
                    <a:pt x="1716" y="25"/>
                  </a:lnTo>
                  <a:lnTo>
                    <a:pt x="1716" y="26"/>
                  </a:lnTo>
                  <a:lnTo>
                    <a:pt x="1716" y="27"/>
                  </a:lnTo>
                  <a:lnTo>
                    <a:pt x="1716" y="27"/>
                  </a:lnTo>
                  <a:lnTo>
                    <a:pt x="1716" y="28"/>
                  </a:lnTo>
                  <a:lnTo>
                    <a:pt x="1716" y="28"/>
                  </a:lnTo>
                  <a:lnTo>
                    <a:pt x="1715" y="29"/>
                  </a:lnTo>
                  <a:lnTo>
                    <a:pt x="1715" y="29"/>
                  </a:lnTo>
                  <a:lnTo>
                    <a:pt x="1715" y="32"/>
                  </a:lnTo>
                  <a:lnTo>
                    <a:pt x="1716" y="33"/>
                  </a:lnTo>
                  <a:lnTo>
                    <a:pt x="1716" y="34"/>
                  </a:lnTo>
                  <a:lnTo>
                    <a:pt x="1717" y="37"/>
                  </a:lnTo>
                  <a:lnTo>
                    <a:pt x="1719" y="39"/>
                  </a:lnTo>
                  <a:lnTo>
                    <a:pt x="1721" y="42"/>
                  </a:lnTo>
                  <a:lnTo>
                    <a:pt x="1724" y="45"/>
                  </a:lnTo>
                  <a:lnTo>
                    <a:pt x="1730" y="45"/>
                  </a:lnTo>
                  <a:lnTo>
                    <a:pt x="1731" y="45"/>
                  </a:lnTo>
                  <a:lnTo>
                    <a:pt x="1733" y="45"/>
                  </a:lnTo>
                  <a:lnTo>
                    <a:pt x="1734" y="45"/>
                  </a:lnTo>
                  <a:lnTo>
                    <a:pt x="1736" y="44"/>
                  </a:lnTo>
                  <a:lnTo>
                    <a:pt x="1738" y="41"/>
                  </a:lnTo>
                  <a:lnTo>
                    <a:pt x="1742" y="39"/>
                  </a:lnTo>
                  <a:lnTo>
                    <a:pt x="1743" y="35"/>
                  </a:lnTo>
                  <a:lnTo>
                    <a:pt x="1744" y="29"/>
                  </a:lnTo>
                  <a:lnTo>
                    <a:pt x="1744" y="28"/>
                  </a:lnTo>
                  <a:lnTo>
                    <a:pt x="1744" y="27"/>
                  </a:lnTo>
                  <a:lnTo>
                    <a:pt x="1743" y="26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5"/>
                  </a:lnTo>
                  <a:lnTo>
                    <a:pt x="1743" y="24"/>
                  </a:lnTo>
                  <a:lnTo>
                    <a:pt x="1743" y="22"/>
                  </a:lnTo>
                  <a:lnTo>
                    <a:pt x="1742" y="22"/>
                  </a:lnTo>
                  <a:lnTo>
                    <a:pt x="1742" y="21"/>
                  </a:lnTo>
                  <a:lnTo>
                    <a:pt x="1742" y="20"/>
                  </a:lnTo>
                  <a:lnTo>
                    <a:pt x="1742" y="18"/>
                  </a:lnTo>
                  <a:lnTo>
                    <a:pt x="1742" y="17"/>
                  </a:lnTo>
                  <a:lnTo>
                    <a:pt x="1742" y="14"/>
                  </a:lnTo>
                  <a:lnTo>
                    <a:pt x="1742" y="8"/>
                  </a:lnTo>
                  <a:lnTo>
                    <a:pt x="1744" y="4"/>
                  </a:lnTo>
                  <a:lnTo>
                    <a:pt x="1747" y="1"/>
                  </a:lnTo>
                  <a:lnTo>
                    <a:pt x="1750" y="0"/>
                  </a:lnTo>
                  <a:lnTo>
                    <a:pt x="1752" y="0"/>
                  </a:lnTo>
                  <a:lnTo>
                    <a:pt x="1754" y="1"/>
                  </a:lnTo>
                  <a:lnTo>
                    <a:pt x="1755" y="3"/>
                  </a:lnTo>
                  <a:lnTo>
                    <a:pt x="1756" y="5"/>
                  </a:lnTo>
                  <a:lnTo>
                    <a:pt x="1758" y="11"/>
                  </a:lnTo>
                  <a:lnTo>
                    <a:pt x="1758" y="17"/>
                  </a:lnTo>
                  <a:lnTo>
                    <a:pt x="1758" y="18"/>
                  </a:lnTo>
                  <a:lnTo>
                    <a:pt x="1758" y="19"/>
                  </a:lnTo>
                  <a:lnTo>
                    <a:pt x="1758" y="20"/>
                  </a:lnTo>
                  <a:lnTo>
                    <a:pt x="1758" y="22"/>
                  </a:lnTo>
                  <a:lnTo>
                    <a:pt x="1758" y="29"/>
                  </a:lnTo>
                  <a:lnTo>
                    <a:pt x="1757" y="37"/>
                  </a:lnTo>
                  <a:lnTo>
                    <a:pt x="1754" y="42"/>
                  </a:lnTo>
                  <a:lnTo>
                    <a:pt x="1750" y="48"/>
                  </a:lnTo>
                  <a:lnTo>
                    <a:pt x="1745" y="53"/>
                  </a:lnTo>
                  <a:lnTo>
                    <a:pt x="1741" y="55"/>
                  </a:lnTo>
                  <a:lnTo>
                    <a:pt x="1735" y="58"/>
                  </a:lnTo>
                  <a:lnTo>
                    <a:pt x="1730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6" name="Freeform 28"/>
            <p:cNvSpPr>
              <a:spLocks noEditPoints="1"/>
            </p:cNvSpPr>
            <p:nvPr/>
          </p:nvSpPr>
          <p:spPr bwMode="auto">
            <a:xfrm>
              <a:off x="635398" y="993874"/>
              <a:ext cx="585788" cy="193675"/>
            </a:xfrm>
            <a:custGeom>
              <a:avLst/>
              <a:gdLst>
                <a:gd name="T0" fmla="*/ 365 w 1842"/>
                <a:gd name="T1" fmla="*/ 497 h 607"/>
                <a:gd name="T2" fmla="*/ 308 w 1842"/>
                <a:gd name="T3" fmla="*/ 221 h 607"/>
                <a:gd name="T4" fmla="*/ 194 w 1842"/>
                <a:gd name="T5" fmla="*/ 480 h 607"/>
                <a:gd name="T6" fmla="*/ 92 w 1842"/>
                <a:gd name="T7" fmla="*/ 246 h 607"/>
                <a:gd name="T8" fmla="*/ 84 w 1842"/>
                <a:gd name="T9" fmla="*/ 498 h 607"/>
                <a:gd name="T10" fmla="*/ 47 w 1842"/>
                <a:gd name="T11" fmla="*/ 183 h 607"/>
                <a:gd name="T12" fmla="*/ 208 w 1842"/>
                <a:gd name="T13" fmla="*/ 414 h 607"/>
                <a:gd name="T14" fmla="*/ 536 w 1842"/>
                <a:gd name="T15" fmla="*/ 577 h 607"/>
                <a:gd name="T16" fmla="*/ 499 w 1842"/>
                <a:gd name="T17" fmla="*/ 558 h 607"/>
                <a:gd name="T18" fmla="*/ 491 w 1842"/>
                <a:gd name="T19" fmla="*/ 239 h 607"/>
                <a:gd name="T20" fmla="*/ 423 w 1842"/>
                <a:gd name="T21" fmla="*/ 165 h 607"/>
                <a:gd name="T22" fmla="*/ 621 w 1842"/>
                <a:gd name="T23" fmla="*/ 353 h 607"/>
                <a:gd name="T24" fmla="*/ 662 w 1842"/>
                <a:gd name="T25" fmla="*/ 198 h 607"/>
                <a:gd name="T26" fmla="*/ 618 w 1842"/>
                <a:gd name="T27" fmla="*/ 150 h 607"/>
                <a:gd name="T28" fmla="*/ 945 w 1842"/>
                <a:gd name="T29" fmla="*/ 263 h 607"/>
                <a:gd name="T30" fmla="*/ 977 w 1842"/>
                <a:gd name="T31" fmla="*/ 204 h 607"/>
                <a:gd name="T32" fmla="*/ 919 w 1842"/>
                <a:gd name="T33" fmla="*/ 153 h 607"/>
                <a:gd name="T34" fmla="*/ 850 w 1842"/>
                <a:gd name="T35" fmla="*/ 205 h 607"/>
                <a:gd name="T36" fmla="*/ 886 w 1842"/>
                <a:gd name="T37" fmla="*/ 142 h 607"/>
                <a:gd name="T38" fmla="*/ 1012 w 1842"/>
                <a:gd name="T39" fmla="*/ 180 h 607"/>
                <a:gd name="T40" fmla="*/ 1000 w 1842"/>
                <a:gd name="T41" fmla="*/ 253 h 607"/>
                <a:gd name="T42" fmla="*/ 1030 w 1842"/>
                <a:gd name="T43" fmla="*/ 310 h 607"/>
                <a:gd name="T44" fmla="*/ 1075 w 1842"/>
                <a:gd name="T45" fmla="*/ 404 h 607"/>
                <a:gd name="T46" fmla="*/ 1026 w 1842"/>
                <a:gd name="T47" fmla="*/ 494 h 607"/>
                <a:gd name="T48" fmla="*/ 875 w 1842"/>
                <a:gd name="T49" fmla="*/ 528 h 607"/>
                <a:gd name="T50" fmla="*/ 772 w 1842"/>
                <a:gd name="T51" fmla="*/ 467 h 607"/>
                <a:gd name="T52" fmla="*/ 778 w 1842"/>
                <a:gd name="T53" fmla="*/ 353 h 607"/>
                <a:gd name="T54" fmla="*/ 878 w 1842"/>
                <a:gd name="T55" fmla="*/ 322 h 607"/>
                <a:gd name="T56" fmla="*/ 923 w 1842"/>
                <a:gd name="T57" fmla="*/ 389 h 607"/>
                <a:gd name="T58" fmla="*/ 878 w 1842"/>
                <a:gd name="T59" fmla="*/ 418 h 607"/>
                <a:gd name="T60" fmla="*/ 855 w 1842"/>
                <a:gd name="T61" fmla="*/ 345 h 607"/>
                <a:gd name="T62" fmla="*/ 788 w 1842"/>
                <a:gd name="T63" fmla="*/ 376 h 607"/>
                <a:gd name="T64" fmla="*/ 801 w 1842"/>
                <a:gd name="T65" fmla="*/ 473 h 607"/>
                <a:gd name="T66" fmla="*/ 943 w 1842"/>
                <a:gd name="T67" fmla="*/ 511 h 607"/>
                <a:gd name="T68" fmla="*/ 1030 w 1842"/>
                <a:gd name="T69" fmla="*/ 391 h 607"/>
                <a:gd name="T70" fmla="*/ 955 w 1842"/>
                <a:gd name="T71" fmla="*/ 296 h 607"/>
                <a:gd name="T72" fmla="*/ 1451 w 1842"/>
                <a:gd name="T73" fmla="*/ 465 h 607"/>
                <a:gd name="T74" fmla="*/ 1295 w 1842"/>
                <a:gd name="T75" fmla="*/ 530 h 607"/>
                <a:gd name="T76" fmla="*/ 1168 w 1842"/>
                <a:gd name="T77" fmla="*/ 486 h 607"/>
                <a:gd name="T78" fmla="*/ 1103 w 1842"/>
                <a:gd name="T79" fmla="*/ 371 h 607"/>
                <a:gd name="T80" fmla="*/ 1140 w 1842"/>
                <a:gd name="T81" fmla="*/ 231 h 607"/>
                <a:gd name="T82" fmla="*/ 1267 w 1842"/>
                <a:gd name="T83" fmla="*/ 145 h 607"/>
                <a:gd name="T84" fmla="*/ 1438 w 1842"/>
                <a:gd name="T85" fmla="*/ 181 h 607"/>
                <a:gd name="T86" fmla="*/ 1134 w 1842"/>
                <a:gd name="T87" fmla="*/ 342 h 607"/>
                <a:gd name="T88" fmla="*/ 1188 w 1842"/>
                <a:gd name="T89" fmla="*/ 453 h 607"/>
                <a:gd name="T90" fmla="*/ 1299 w 1842"/>
                <a:gd name="T91" fmla="*/ 503 h 607"/>
                <a:gd name="T92" fmla="*/ 1463 w 1842"/>
                <a:gd name="T93" fmla="*/ 422 h 607"/>
                <a:gd name="T94" fmla="*/ 1364 w 1842"/>
                <a:gd name="T95" fmla="*/ 178 h 607"/>
                <a:gd name="T96" fmla="*/ 1221 w 1842"/>
                <a:gd name="T97" fmla="*/ 184 h 607"/>
                <a:gd name="T98" fmla="*/ 1747 w 1842"/>
                <a:gd name="T99" fmla="*/ 192 h 607"/>
                <a:gd name="T100" fmla="*/ 1836 w 1842"/>
                <a:gd name="T101" fmla="*/ 150 h 607"/>
                <a:gd name="T102" fmla="*/ 1816 w 1842"/>
                <a:gd name="T103" fmla="*/ 502 h 607"/>
                <a:gd name="T104" fmla="*/ 1596 w 1842"/>
                <a:gd name="T105" fmla="*/ 481 h 607"/>
                <a:gd name="T106" fmla="*/ 1507 w 1842"/>
                <a:gd name="T107" fmla="*/ 503 h 607"/>
                <a:gd name="T108" fmla="*/ 1516 w 1842"/>
                <a:gd name="T109" fmla="*/ 165 h 607"/>
                <a:gd name="T110" fmla="*/ 1602 w 1842"/>
                <a:gd name="T111" fmla="*/ 25 h 607"/>
                <a:gd name="T112" fmla="*/ 1693 w 1842"/>
                <a:gd name="T113" fmla="*/ 46 h 607"/>
                <a:gd name="T114" fmla="*/ 1758 w 1842"/>
                <a:gd name="T115" fmla="*/ 10 h 607"/>
                <a:gd name="T116" fmla="*/ 1706 w 1842"/>
                <a:gd name="T117" fmla="*/ 84 h 607"/>
                <a:gd name="T118" fmla="*/ 1606 w 1842"/>
                <a:gd name="T119" fmla="*/ 7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842" h="607">
                  <a:moveTo>
                    <a:pt x="312" y="150"/>
                  </a:moveTo>
                  <a:lnTo>
                    <a:pt x="396" y="150"/>
                  </a:lnTo>
                  <a:lnTo>
                    <a:pt x="396" y="165"/>
                  </a:lnTo>
                  <a:lnTo>
                    <a:pt x="354" y="165"/>
                  </a:lnTo>
                  <a:lnTo>
                    <a:pt x="354" y="465"/>
                  </a:lnTo>
                  <a:lnTo>
                    <a:pt x="356" y="476"/>
                  </a:lnTo>
                  <a:lnTo>
                    <a:pt x="358" y="486"/>
                  </a:lnTo>
                  <a:lnTo>
                    <a:pt x="359" y="490"/>
                  </a:lnTo>
                  <a:lnTo>
                    <a:pt x="360" y="493"/>
                  </a:lnTo>
                  <a:lnTo>
                    <a:pt x="363" y="496"/>
                  </a:lnTo>
                  <a:lnTo>
                    <a:pt x="365" y="497"/>
                  </a:lnTo>
                  <a:lnTo>
                    <a:pt x="372" y="500"/>
                  </a:lnTo>
                  <a:lnTo>
                    <a:pt x="380" y="502"/>
                  </a:lnTo>
                  <a:lnTo>
                    <a:pt x="392" y="503"/>
                  </a:lnTo>
                  <a:lnTo>
                    <a:pt x="406" y="503"/>
                  </a:lnTo>
                  <a:lnTo>
                    <a:pt x="406" y="518"/>
                  </a:lnTo>
                  <a:lnTo>
                    <a:pt x="263" y="518"/>
                  </a:lnTo>
                  <a:lnTo>
                    <a:pt x="263" y="503"/>
                  </a:lnTo>
                  <a:lnTo>
                    <a:pt x="315" y="503"/>
                  </a:lnTo>
                  <a:lnTo>
                    <a:pt x="315" y="204"/>
                  </a:lnTo>
                  <a:lnTo>
                    <a:pt x="312" y="208"/>
                  </a:lnTo>
                  <a:lnTo>
                    <a:pt x="308" y="221"/>
                  </a:lnTo>
                  <a:lnTo>
                    <a:pt x="299" y="241"/>
                  </a:lnTo>
                  <a:lnTo>
                    <a:pt x="288" y="268"/>
                  </a:lnTo>
                  <a:lnTo>
                    <a:pt x="275" y="300"/>
                  </a:lnTo>
                  <a:lnTo>
                    <a:pt x="262" y="330"/>
                  </a:lnTo>
                  <a:lnTo>
                    <a:pt x="249" y="362"/>
                  </a:lnTo>
                  <a:lnTo>
                    <a:pt x="236" y="394"/>
                  </a:lnTo>
                  <a:lnTo>
                    <a:pt x="225" y="425"/>
                  </a:lnTo>
                  <a:lnTo>
                    <a:pt x="214" y="451"/>
                  </a:lnTo>
                  <a:lnTo>
                    <a:pt x="205" y="472"/>
                  </a:lnTo>
                  <a:lnTo>
                    <a:pt x="198" y="489"/>
                  </a:lnTo>
                  <a:lnTo>
                    <a:pt x="194" y="480"/>
                  </a:lnTo>
                  <a:lnTo>
                    <a:pt x="188" y="468"/>
                  </a:lnTo>
                  <a:lnTo>
                    <a:pt x="183" y="454"/>
                  </a:lnTo>
                  <a:lnTo>
                    <a:pt x="175" y="438"/>
                  </a:lnTo>
                  <a:lnTo>
                    <a:pt x="167" y="418"/>
                  </a:lnTo>
                  <a:lnTo>
                    <a:pt x="158" y="396"/>
                  </a:lnTo>
                  <a:lnTo>
                    <a:pt x="147" y="371"/>
                  </a:lnTo>
                  <a:lnTo>
                    <a:pt x="135" y="343"/>
                  </a:lnTo>
                  <a:lnTo>
                    <a:pt x="123" y="315"/>
                  </a:lnTo>
                  <a:lnTo>
                    <a:pt x="111" y="289"/>
                  </a:lnTo>
                  <a:lnTo>
                    <a:pt x="102" y="266"/>
                  </a:lnTo>
                  <a:lnTo>
                    <a:pt x="92" y="246"/>
                  </a:lnTo>
                  <a:lnTo>
                    <a:pt x="85" y="229"/>
                  </a:lnTo>
                  <a:lnTo>
                    <a:pt x="80" y="217"/>
                  </a:lnTo>
                  <a:lnTo>
                    <a:pt x="75" y="208"/>
                  </a:lnTo>
                  <a:lnTo>
                    <a:pt x="73" y="204"/>
                  </a:lnTo>
                  <a:lnTo>
                    <a:pt x="73" y="465"/>
                  </a:lnTo>
                  <a:lnTo>
                    <a:pt x="73" y="474"/>
                  </a:lnTo>
                  <a:lnTo>
                    <a:pt x="74" y="481"/>
                  </a:lnTo>
                  <a:lnTo>
                    <a:pt x="76" y="487"/>
                  </a:lnTo>
                  <a:lnTo>
                    <a:pt x="78" y="491"/>
                  </a:lnTo>
                  <a:lnTo>
                    <a:pt x="81" y="495"/>
                  </a:lnTo>
                  <a:lnTo>
                    <a:pt x="84" y="498"/>
                  </a:lnTo>
                  <a:lnTo>
                    <a:pt x="89" y="501"/>
                  </a:lnTo>
                  <a:lnTo>
                    <a:pt x="94" y="502"/>
                  </a:lnTo>
                  <a:lnTo>
                    <a:pt x="105" y="503"/>
                  </a:lnTo>
                  <a:lnTo>
                    <a:pt x="124" y="503"/>
                  </a:lnTo>
                  <a:lnTo>
                    <a:pt x="124" y="518"/>
                  </a:lnTo>
                  <a:lnTo>
                    <a:pt x="8" y="518"/>
                  </a:lnTo>
                  <a:lnTo>
                    <a:pt x="8" y="503"/>
                  </a:lnTo>
                  <a:lnTo>
                    <a:pt x="50" y="503"/>
                  </a:lnTo>
                  <a:lnTo>
                    <a:pt x="50" y="204"/>
                  </a:lnTo>
                  <a:lnTo>
                    <a:pt x="49" y="192"/>
                  </a:lnTo>
                  <a:lnTo>
                    <a:pt x="47" y="183"/>
                  </a:lnTo>
                  <a:lnTo>
                    <a:pt x="46" y="179"/>
                  </a:lnTo>
                  <a:lnTo>
                    <a:pt x="43" y="176"/>
                  </a:lnTo>
                  <a:lnTo>
                    <a:pt x="42" y="173"/>
                  </a:lnTo>
                  <a:lnTo>
                    <a:pt x="39" y="171"/>
                  </a:lnTo>
                  <a:lnTo>
                    <a:pt x="33" y="169"/>
                  </a:lnTo>
                  <a:lnTo>
                    <a:pt x="25" y="166"/>
                  </a:lnTo>
                  <a:lnTo>
                    <a:pt x="13" y="165"/>
                  </a:lnTo>
                  <a:lnTo>
                    <a:pt x="0" y="165"/>
                  </a:lnTo>
                  <a:lnTo>
                    <a:pt x="0" y="150"/>
                  </a:lnTo>
                  <a:lnTo>
                    <a:pt x="95" y="150"/>
                  </a:lnTo>
                  <a:lnTo>
                    <a:pt x="208" y="414"/>
                  </a:lnTo>
                  <a:lnTo>
                    <a:pt x="312" y="150"/>
                  </a:lnTo>
                  <a:close/>
                  <a:moveTo>
                    <a:pt x="712" y="165"/>
                  </a:moveTo>
                  <a:lnTo>
                    <a:pt x="622" y="403"/>
                  </a:lnTo>
                  <a:lnTo>
                    <a:pt x="608" y="441"/>
                  </a:lnTo>
                  <a:lnTo>
                    <a:pt x="593" y="483"/>
                  </a:lnTo>
                  <a:lnTo>
                    <a:pt x="585" y="503"/>
                  </a:lnTo>
                  <a:lnTo>
                    <a:pt x="578" y="521"/>
                  </a:lnTo>
                  <a:lnTo>
                    <a:pt x="572" y="535"/>
                  </a:lnTo>
                  <a:lnTo>
                    <a:pt x="566" y="543"/>
                  </a:lnTo>
                  <a:lnTo>
                    <a:pt x="550" y="563"/>
                  </a:lnTo>
                  <a:lnTo>
                    <a:pt x="536" y="577"/>
                  </a:lnTo>
                  <a:lnTo>
                    <a:pt x="524" y="587"/>
                  </a:lnTo>
                  <a:lnTo>
                    <a:pt x="513" y="594"/>
                  </a:lnTo>
                  <a:lnTo>
                    <a:pt x="503" y="599"/>
                  </a:lnTo>
                  <a:lnTo>
                    <a:pt x="492" y="603"/>
                  </a:lnTo>
                  <a:lnTo>
                    <a:pt x="480" y="605"/>
                  </a:lnTo>
                  <a:lnTo>
                    <a:pt x="463" y="607"/>
                  </a:lnTo>
                  <a:lnTo>
                    <a:pt x="463" y="548"/>
                  </a:lnTo>
                  <a:lnTo>
                    <a:pt x="474" y="550"/>
                  </a:lnTo>
                  <a:lnTo>
                    <a:pt x="485" y="555"/>
                  </a:lnTo>
                  <a:lnTo>
                    <a:pt x="492" y="557"/>
                  </a:lnTo>
                  <a:lnTo>
                    <a:pt x="499" y="558"/>
                  </a:lnTo>
                  <a:lnTo>
                    <a:pt x="508" y="559"/>
                  </a:lnTo>
                  <a:lnTo>
                    <a:pt x="518" y="558"/>
                  </a:lnTo>
                  <a:lnTo>
                    <a:pt x="523" y="557"/>
                  </a:lnTo>
                  <a:lnTo>
                    <a:pt x="527" y="553"/>
                  </a:lnTo>
                  <a:lnTo>
                    <a:pt x="532" y="550"/>
                  </a:lnTo>
                  <a:lnTo>
                    <a:pt x="536" y="546"/>
                  </a:lnTo>
                  <a:lnTo>
                    <a:pt x="545" y="536"/>
                  </a:lnTo>
                  <a:lnTo>
                    <a:pt x="552" y="523"/>
                  </a:lnTo>
                  <a:lnTo>
                    <a:pt x="565" y="497"/>
                  </a:lnTo>
                  <a:lnTo>
                    <a:pt x="573" y="475"/>
                  </a:lnTo>
                  <a:lnTo>
                    <a:pt x="491" y="239"/>
                  </a:lnTo>
                  <a:lnTo>
                    <a:pt x="484" y="221"/>
                  </a:lnTo>
                  <a:lnTo>
                    <a:pt x="478" y="205"/>
                  </a:lnTo>
                  <a:lnTo>
                    <a:pt x="471" y="192"/>
                  </a:lnTo>
                  <a:lnTo>
                    <a:pt x="464" y="183"/>
                  </a:lnTo>
                  <a:lnTo>
                    <a:pt x="461" y="178"/>
                  </a:lnTo>
                  <a:lnTo>
                    <a:pt x="456" y="174"/>
                  </a:lnTo>
                  <a:lnTo>
                    <a:pt x="451" y="171"/>
                  </a:lnTo>
                  <a:lnTo>
                    <a:pt x="446" y="169"/>
                  </a:lnTo>
                  <a:lnTo>
                    <a:pt x="439" y="167"/>
                  </a:lnTo>
                  <a:lnTo>
                    <a:pt x="432" y="166"/>
                  </a:lnTo>
                  <a:lnTo>
                    <a:pt x="423" y="165"/>
                  </a:lnTo>
                  <a:lnTo>
                    <a:pt x="415" y="165"/>
                  </a:lnTo>
                  <a:lnTo>
                    <a:pt x="415" y="150"/>
                  </a:lnTo>
                  <a:lnTo>
                    <a:pt x="544" y="150"/>
                  </a:lnTo>
                  <a:lnTo>
                    <a:pt x="544" y="165"/>
                  </a:lnTo>
                  <a:lnTo>
                    <a:pt x="508" y="165"/>
                  </a:lnTo>
                  <a:lnTo>
                    <a:pt x="596" y="421"/>
                  </a:lnTo>
                  <a:lnTo>
                    <a:pt x="600" y="411"/>
                  </a:lnTo>
                  <a:lnTo>
                    <a:pt x="605" y="399"/>
                  </a:lnTo>
                  <a:lnTo>
                    <a:pt x="610" y="385"/>
                  </a:lnTo>
                  <a:lnTo>
                    <a:pt x="615" y="370"/>
                  </a:lnTo>
                  <a:lnTo>
                    <a:pt x="621" y="353"/>
                  </a:lnTo>
                  <a:lnTo>
                    <a:pt x="627" y="338"/>
                  </a:lnTo>
                  <a:lnTo>
                    <a:pt x="632" y="323"/>
                  </a:lnTo>
                  <a:lnTo>
                    <a:pt x="637" y="308"/>
                  </a:lnTo>
                  <a:lnTo>
                    <a:pt x="642" y="294"/>
                  </a:lnTo>
                  <a:lnTo>
                    <a:pt x="647" y="279"/>
                  </a:lnTo>
                  <a:lnTo>
                    <a:pt x="650" y="263"/>
                  </a:lnTo>
                  <a:lnTo>
                    <a:pt x="654" y="248"/>
                  </a:lnTo>
                  <a:lnTo>
                    <a:pt x="657" y="234"/>
                  </a:lnTo>
                  <a:lnTo>
                    <a:pt x="660" y="220"/>
                  </a:lnTo>
                  <a:lnTo>
                    <a:pt x="661" y="208"/>
                  </a:lnTo>
                  <a:lnTo>
                    <a:pt x="662" y="198"/>
                  </a:lnTo>
                  <a:lnTo>
                    <a:pt x="662" y="191"/>
                  </a:lnTo>
                  <a:lnTo>
                    <a:pt x="661" y="185"/>
                  </a:lnTo>
                  <a:lnTo>
                    <a:pt x="660" y="179"/>
                  </a:lnTo>
                  <a:lnTo>
                    <a:pt x="657" y="176"/>
                  </a:lnTo>
                  <a:lnTo>
                    <a:pt x="654" y="172"/>
                  </a:lnTo>
                  <a:lnTo>
                    <a:pt x="651" y="170"/>
                  </a:lnTo>
                  <a:lnTo>
                    <a:pt x="648" y="169"/>
                  </a:lnTo>
                  <a:lnTo>
                    <a:pt x="643" y="167"/>
                  </a:lnTo>
                  <a:lnTo>
                    <a:pt x="633" y="165"/>
                  </a:lnTo>
                  <a:lnTo>
                    <a:pt x="618" y="165"/>
                  </a:lnTo>
                  <a:lnTo>
                    <a:pt x="618" y="150"/>
                  </a:lnTo>
                  <a:lnTo>
                    <a:pt x="750" y="150"/>
                  </a:lnTo>
                  <a:lnTo>
                    <a:pt x="750" y="165"/>
                  </a:lnTo>
                  <a:lnTo>
                    <a:pt x="712" y="165"/>
                  </a:lnTo>
                  <a:close/>
                  <a:moveTo>
                    <a:pt x="904" y="289"/>
                  </a:moveTo>
                  <a:lnTo>
                    <a:pt x="904" y="273"/>
                  </a:lnTo>
                  <a:lnTo>
                    <a:pt x="911" y="273"/>
                  </a:lnTo>
                  <a:lnTo>
                    <a:pt x="918" y="272"/>
                  </a:lnTo>
                  <a:lnTo>
                    <a:pt x="925" y="270"/>
                  </a:lnTo>
                  <a:lnTo>
                    <a:pt x="932" y="268"/>
                  </a:lnTo>
                  <a:lnTo>
                    <a:pt x="938" y="266"/>
                  </a:lnTo>
                  <a:lnTo>
                    <a:pt x="945" y="263"/>
                  </a:lnTo>
                  <a:lnTo>
                    <a:pt x="951" y="260"/>
                  </a:lnTo>
                  <a:lnTo>
                    <a:pt x="955" y="255"/>
                  </a:lnTo>
                  <a:lnTo>
                    <a:pt x="961" y="251"/>
                  </a:lnTo>
                  <a:lnTo>
                    <a:pt x="965" y="246"/>
                  </a:lnTo>
                  <a:lnTo>
                    <a:pt x="968" y="241"/>
                  </a:lnTo>
                  <a:lnTo>
                    <a:pt x="972" y="235"/>
                  </a:lnTo>
                  <a:lnTo>
                    <a:pt x="974" y="229"/>
                  </a:lnTo>
                  <a:lnTo>
                    <a:pt x="975" y="224"/>
                  </a:lnTo>
                  <a:lnTo>
                    <a:pt x="977" y="218"/>
                  </a:lnTo>
                  <a:lnTo>
                    <a:pt x="978" y="212"/>
                  </a:lnTo>
                  <a:lnTo>
                    <a:pt x="977" y="204"/>
                  </a:lnTo>
                  <a:lnTo>
                    <a:pt x="975" y="196"/>
                  </a:lnTo>
                  <a:lnTo>
                    <a:pt x="973" y="189"/>
                  </a:lnTo>
                  <a:lnTo>
                    <a:pt x="969" y="181"/>
                  </a:lnTo>
                  <a:lnTo>
                    <a:pt x="966" y="174"/>
                  </a:lnTo>
                  <a:lnTo>
                    <a:pt x="961" y="169"/>
                  </a:lnTo>
                  <a:lnTo>
                    <a:pt x="955" y="164"/>
                  </a:lnTo>
                  <a:lnTo>
                    <a:pt x="950" y="160"/>
                  </a:lnTo>
                  <a:lnTo>
                    <a:pt x="943" y="157"/>
                  </a:lnTo>
                  <a:lnTo>
                    <a:pt x="934" y="155"/>
                  </a:lnTo>
                  <a:lnTo>
                    <a:pt x="927" y="153"/>
                  </a:lnTo>
                  <a:lnTo>
                    <a:pt x="919" y="153"/>
                  </a:lnTo>
                  <a:lnTo>
                    <a:pt x="909" y="153"/>
                  </a:lnTo>
                  <a:lnTo>
                    <a:pt x="899" y="155"/>
                  </a:lnTo>
                  <a:lnTo>
                    <a:pt x="891" y="157"/>
                  </a:lnTo>
                  <a:lnTo>
                    <a:pt x="883" y="160"/>
                  </a:lnTo>
                  <a:lnTo>
                    <a:pt x="876" y="164"/>
                  </a:lnTo>
                  <a:lnTo>
                    <a:pt x="870" y="169"/>
                  </a:lnTo>
                  <a:lnTo>
                    <a:pt x="864" y="174"/>
                  </a:lnTo>
                  <a:lnTo>
                    <a:pt x="861" y="181"/>
                  </a:lnTo>
                  <a:lnTo>
                    <a:pt x="856" y="190"/>
                  </a:lnTo>
                  <a:lnTo>
                    <a:pt x="853" y="197"/>
                  </a:lnTo>
                  <a:lnTo>
                    <a:pt x="850" y="205"/>
                  </a:lnTo>
                  <a:lnTo>
                    <a:pt x="848" y="214"/>
                  </a:lnTo>
                  <a:lnTo>
                    <a:pt x="844" y="233"/>
                  </a:lnTo>
                  <a:lnTo>
                    <a:pt x="843" y="254"/>
                  </a:lnTo>
                  <a:lnTo>
                    <a:pt x="843" y="267"/>
                  </a:lnTo>
                  <a:lnTo>
                    <a:pt x="828" y="267"/>
                  </a:lnTo>
                  <a:lnTo>
                    <a:pt x="828" y="118"/>
                  </a:lnTo>
                  <a:lnTo>
                    <a:pt x="843" y="118"/>
                  </a:lnTo>
                  <a:lnTo>
                    <a:pt x="843" y="156"/>
                  </a:lnTo>
                  <a:lnTo>
                    <a:pt x="849" y="153"/>
                  </a:lnTo>
                  <a:lnTo>
                    <a:pt x="869" y="146"/>
                  </a:lnTo>
                  <a:lnTo>
                    <a:pt x="886" y="142"/>
                  </a:lnTo>
                  <a:lnTo>
                    <a:pt x="902" y="138"/>
                  </a:lnTo>
                  <a:lnTo>
                    <a:pt x="915" y="138"/>
                  </a:lnTo>
                  <a:lnTo>
                    <a:pt x="927" y="138"/>
                  </a:lnTo>
                  <a:lnTo>
                    <a:pt x="940" y="139"/>
                  </a:lnTo>
                  <a:lnTo>
                    <a:pt x="952" y="143"/>
                  </a:lnTo>
                  <a:lnTo>
                    <a:pt x="965" y="146"/>
                  </a:lnTo>
                  <a:lnTo>
                    <a:pt x="977" y="151"/>
                  </a:lnTo>
                  <a:lnTo>
                    <a:pt x="987" y="157"/>
                  </a:lnTo>
                  <a:lnTo>
                    <a:pt x="996" y="163"/>
                  </a:lnTo>
                  <a:lnTo>
                    <a:pt x="1005" y="171"/>
                  </a:lnTo>
                  <a:lnTo>
                    <a:pt x="1012" y="180"/>
                  </a:lnTo>
                  <a:lnTo>
                    <a:pt x="1016" y="191"/>
                  </a:lnTo>
                  <a:lnTo>
                    <a:pt x="1019" y="201"/>
                  </a:lnTo>
                  <a:lnTo>
                    <a:pt x="1020" y="214"/>
                  </a:lnTo>
                  <a:lnTo>
                    <a:pt x="1019" y="220"/>
                  </a:lnTo>
                  <a:lnTo>
                    <a:pt x="1019" y="225"/>
                  </a:lnTo>
                  <a:lnTo>
                    <a:pt x="1016" y="231"/>
                  </a:lnTo>
                  <a:lnTo>
                    <a:pt x="1014" y="235"/>
                  </a:lnTo>
                  <a:lnTo>
                    <a:pt x="1012" y="240"/>
                  </a:lnTo>
                  <a:lnTo>
                    <a:pt x="1008" y="245"/>
                  </a:lnTo>
                  <a:lnTo>
                    <a:pt x="1005" y="249"/>
                  </a:lnTo>
                  <a:lnTo>
                    <a:pt x="1000" y="253"/>
                  </a:lnTo>
                  <a:lnTo>
                    <a:pt x="988" y="261"/>
                  </a:lnTo>
                  <a:lnTo>
                    <a:pt x="974" y="268"/>
                  </a:lnTo>
                  <a:lnTo>
                    <a:pt x="958" y="275"/>
                  </a:lnTo>
                  <a:lnTo>
                    <a:pt x="939" y="281"/>
                  </a:lnTo>
                  <a:lnTo>
                    <a:pt x="939" y="282"/>
                  </a:lnTo>
                  <a:lnTo>
                    <a:pt x="954" y="282"/>
                  </a:lnTo>
                  <a:lnTo>
                    <a:pt x="969" y="284"/>
                  </a:lnTo>
                  <a:lnTo>
                    <a:pt x="986" y="289"/>
                  </a:lnTo>
                  <a:lnTo>
                    <a:pt x="1001" y="294"/>
                  </a:lnTo>
                  <a:lnTo>
                    <a:pt x="1016" y="301"/>
                  </a:lnTo>
                  <a:lnTo>
                    <a:pt x="1030" y="310"/>
                  </a:lnTo>
                  <a:lnTo>
                    <a:pt x="1043" y="320"/>
                  </a:lnTo>
                  <a:lnTo>
                    <a:pt x="1054" y="332"/>
                  </a:lnTo>
                  <a:lnTo>
                    <a:pt x="1058" y="338"/>
                  </a:lnTo>
                  <a:lnTo>
                    <a:pt x="1063" y="345"/>
                  </a:lnTo>
                  <a:lnTo>
                    <a:pt x="1067" y="353"/>
                  </a:lnTo>
                  <a:lnTo>
                    <a:pt x="1070" y="360"/>
                  </a:lnTo>
                  <a:lnTo>
                    <a:pt x="1072" y="369"/>
                  </a:lnTo>
                  <a:lnTo>
                    <a:pt x="1074" y="377"/>
                  </a:lnTo>
                  <a:lnTo>
                    <a:pt x="1075" y="385"/>
                  </a:lnTo>
                  <a:lnTo>
                    <a:pt x="1075" y="394"/>
                  </a:lnTo>
                  <a:lnTo>
                    <a:pt x="1075" y="404"/>
                  </a:lnTo>
                  <a:lnTo>
                    <a:pt x="1074" y="414"/>
                  </a:lnTo>
                  <a:lnTo>
                    <a:pt x="1071" y="424"/>
                  </a:lnTo>
                  <a:lnTo>
                    <a:pt x="1069" y="432"/>
                  </a:lnTo>
                  <a:lnTo>
                    <a:pt x="1065" y="441"/>
                  </a:lnTo>
                  <a:lnTo>
                    <a:pt x="1062" y="449"/>
                  </a:lnTo>
                  <a:lnTo>
                    <a:pt x="1057" y="458"/>
                  </a:lnTo>
                  <a:lnTo>
                    <a:pt x="1051" y="466"/>
                  </a:lnTo>
                  <a:lnTo>
                    <a:pt x="1046" y="473"/>
                  </a:lnTo>
                  <a:lnTo>
                    <a:pt x="1040" y="481"/>
                  </a:lnTo>
                  <a:lnTo>
                    <a:pt x="1033" y="487"/>
                  </a:lnTo>
                  <a:lnTo>
                    <a:pt x="1026" y="494"/>
                  </a:lnTo>
                  <a:lnTo>
                    <a:pt x="1017" y="500"/>
                  </a:lnTo>
                  <a:lnTo>
                    <a:pt x="1009" y="504"/>
                  </a:lnTo>
                  <a:lnTo>
                    <a:pt x="1001" y="509"/>
                  </a:lnTo>
                  <a:lnTo>
                    <a:pt x="992" y="514"/>
                  </a:lnTo>
                  <a:lnTo>
                    <a:pt x="973" y="521"/>
                  </a:lnTo>
                  <a:lnTo>
                    <a:pt x="954" y="527"/>
                  </a:lnTo>
                  <a:lnTo>
                    <a:pt x="934" y="530"/>
                  </a:lnTo>
                  <a:lnTo>
                    <a:pt x="916" y="530"/>
                  </a:lnTo>
                  <a:lnTo>
                    <a:pt x="902" y="530"/>
                  </a:lnTo>
                  <a:lnTo>
                    <a:pt x="888" y="529"/>
                  </a:lnTo>
                  <a:lnTo>
                    <a:pt x="875" y="528"/>
                  </a:lnTo>
                  <a:lnTo>
                    <a:pt x="863" y="527"/>
                  </a:lnTo>
                  <a:lnTo>
                    <a:pt x="851" y="523"/>
                  </a:lnTo>
                  <a:lnTo>
                    <a:pt x="841" y="521"/>
                  </a:lnTo>
                  <a:lnTo>
                    <a:pt x="832" y="516"/>
                  </a:lnTo>
                  <a:lnTo>
                    <a:pt x="822" y="513"/>
                  </a:lnTo>
                  <a:lnTo>
                    <a:pt x="806" y="502"/>
                  </a:lnTo>
                  <a:lnTo>
                    <a:pt x="792" y="491"/>
                  </a:lnTo>
                  <a:lnTo>
                    <a:pt x="786" y="486"/>
                  </a:lnTo>
                  <a:lnTo>
                    <a:pt x="780" y="480"/>
                  </a:lnTo>
                  <a:lnTo>
                    <a:pt x="775" y="474"/>
                  </a:lnTo>
                  <a:lnTo>
                    <a:pt x="772" y="467"/>
                  </a:lnTo>
                  <a:lnTo>
                    <a:pt x="766" y="454"/>
                  </a:lnTo>
                  <a:lnTo>
                    <a:pt x="761" y="441"/>
                  </a:lnTo>
                  <a:lnTo>
                    <a:pt x="758" y="428"/>
                  </a:lnTo>
                  <a:lnTo>
                    <a:pt x="758" y="415"/>
                  </a:lnTo>
                  <a:lnTo>
                    <a:pt x="758" y="405"/>
                  </a:lnTo>
                  <a:lnTo>
                    <a:pt x="759" y="396"/>
                  </a:lnTo>
                  <a:lnTo>
                    <a:pt x="761" y="386"/>
                  </a:lnTo>
                  <a:lnTo>
                    <a:pt x="764" y="377"/>
                  </a:lnTo>
                  <a:lnTo>
                    <a:pt x="768" y="369"/>
                  </a:lnTo>
                  <a:lnTo>
                    <a:pt x="773" y="360"/>
                  </a:lnTo>
                  <a:lnTo>
                    <a:pt x="778" y="353"/>
                  </a:lnTo>
                  <a:lnTo>
                    <a:pt x="785" y="345"/>
                  </a:lnTo>
                  <a:lnTo>
                    <a:pt x="792" y="339"/>
                  </a:lnTo>
                  <a:lnTo>
                    <a:pt x="799" y="334"/>
                  </a:lnTo>
                  <a:lnTo>
                    <a:pt x="807" y="329"/>
                  </a:lnTo>
                  <a:lnTo>
                    <a:pt x="815" y="324"/>
                  </a:lnTo>
                  <a:lnTo>
                    <a:pt x="823" y="322"/>
                  </a:lnTo>
                  <a:lnTo>
                    <a:pt x="833" y="320"/>
                  </a:lnTo>
                  <a:lnTo>
                    <a:pt x="842" y="318"/>
                  </a:lnTo>
                  <a:lnTo>
                    <a:pt x="851" y="318"/>
                  </a:lnTo>
                  <a:lnTo>
                    <a:pt x="865" y="318"/>
                  </a:lnTo>
                  <a:lnTo>
                    <a:pt x="878" y="322"/>
                  </a:lnTo>
                  <a:lnTo>
                    <a:pt x="891" y="327"/>
                  </a:lnTo>
                  <a:lnTo>
                    <a:pt x="902" y="334"/>
                  </a:lnTo>
                  <a:lnTo>
                    <a:pt x="906" y="338"/>
                  </a:lnTo>
                  <a:lnTo>
                    <a:pt x="911" y="343"/>
                  </a:lnTo>
                  <a:lnTo>
                    <a:pt x="915" y="348"/>
                  </a:lnTo>
                  <a:lnTo>
                    <a:pt x="918" y="353"/>
                  </a:lnTo>
                  <a:lnTo>
                    <a:pt x="920" y="359"/>
                  </a:lnTo>
                  <a:lnTo>
                    <a:pt x="922" y="365"/>
                  </a:lnTo>
                  <a:lnTo>
                    <a:pt x="923" y="372"/>
                  </a:lnTo>
                  <a:lnTo>
                    <a:pt x="923" y="379"/>
                  </a:lnTo>
                  <a:lnTo>
                    <a:pt x="923" y="389"/>
                  </a:lnTo>
                  <a:lnTo>
                    <a:pt x="920" y="397"/>
                  </a:lnTo>
                  <a:lnTo>
                    <a:pt x="918" y="405"/>
                  </a:lnTo>
                  <a:lnTo>
                    <a:pt x="915" y="413"/>
                  </a:lnTo>
                  <a:lnTo>
                    <a:pt x="910" y="419"/>
                  </a:lnTo>
                  <a:lnTo>
                    <a:pt x="904" y="424"/>
                  </a:lnTo>
                  <a:lnTo>
                    <a:pt x="898" y="426"/>
                  </a:lnTo>
                  <a:lnTo>
                    <a:pt x="891" y="427"/>
                  </a:lnTo>
                  <a:lnTo>
                    <a:pt x="885" y="427"/>
                  </a:lnTo>
                  <a:lnTo>
                    <a:pt x="882" y="425"/>
                  </a:lnTo>
                  <a:lnTo>
                    <a:pt x="879" y="421"/>
                  </a:lnTo>
                  <a:lnTo>
                    <a:pt x="878" y="418"/>
                  </a:lnTo>
                  <a:lnTo>
                    <a:pt x="879" y="412"/>
                  </a:lnTo>
                  <a:lnTo>
                    <a:pt x="882" y="405"/>
                  </a:lnTo>
                  <a:lnTo>
                    <a:pt x="885" y="396"/>
                  </a:lnTo>
                  <a:lnTo>
                    <a:pt x="886" y="385"/>
                  </a:lnTo>
                  <a:lnTo>
                    <a:pt x="885" y="376"/>
                  </a:lnTo>
                  <a:lnTo>
                    <a:pt x="883" y="367"/>
                  </a:lnTo>
                  <a:lnTo>
                    <a:pt x="881" y="362"/>
                  </a:lnTo>
                  <a:lnTo>
                    <a:pt x="876" y="356"/>
                  </a:lnTo>
                  <a:lnTo>
                    <a:pt x="870" y="351"/>
                  </a:lnTo>
                  <a:lnTo>
                    <a:pt x="863" y="348"/>
                  </a:lnTo>
                  <a:lnTo>
                    <a:pt x="855" y="345"/>
                  </a:lnTo>
                  <a:lnTo>
                    <a:pt x="846" y="345"/>
                  </a:lnTo>
                  <a:lnTo>
                    <a:pt x="837" y="345"/>
                  </a:lnTo>
                  <a:lnTo>
                    <a:pt x="832" y="346"/>
                  </a:lnTo>
                  <a:lnTo>
                    <a:pt x="824" y="348"/>
                  </a:lnTo>
                  <a:lnTo>
                    <a:pt x="819" y="350"/>
                  </a:lnTo>
                  <a:lnTo>
                    <a:pt x="813" y="353"/>
                  </a:lnTo>
                  <a:lnTo>
                    <a:pt x="807" y="357"/>
                  </a:lnTo>
                  <a:lnTo>
                    <a:pt x="801" y="360"/>
                  </a:lnTo>
                  <a:lnTo>
                    <a:pt x="796" y="365"/>
                  </a:lnTo>
                  <a:lnTo>
                    <a:pt x="792" y="371"/>
                  </a:lnTo>
                  <a:lnTo>
                    <a:pt x="788" y="376"/>
                  </a:lnTo>
                  <a:lnTo>
                    <a:pt x="785" y="382"/>
                  </a:lnTo>
                  <a:lnTo>
                    <a:pt x="782" y="387"/>
                  </a:lnTo>
                  <a:lnTo>
                    <a:pt x="780" y="393"/>
                  </a:lnTo>
                  <a:lnTo>
                    <a:pt x="779" y="399"/>
                  </a:lnTo>
                  <a:lnTo>
                    <a:pt x="778" y="405"/>
                  </a:lnTo>
                  <a:lnTo>
                    <a:pt x="778" y="412"/>
                  </a:lnTo>
                  <a:lnTo>
                    <a:pt x="779" y="425"/>
                  </a:lnTo>
                  <a:lnTo>
                    <a:pt x="781" y="438"/>
                  </a:lnTo>
                  <a:lnTo>
                    <a:pt x="786" y="449"/>
                  </a:lnTo>
                  <a:lnTo>
                    <a:pt x="793" y="462"/>
                  </a:lnTo>
                  <a:lnTo>
                    <a:pt x="801" y="473"/>
                  </a:lnTo>
                  <a:lnTo>
                    <a:pt x="812" y="483"/>
                  </a:lnTo>
                  <a:lnTo>
                    <a:pt x="823" y="493"/>
                  </a:lnTo>
                  <a:lnTo>
                    <a:pt x="837" y="501"/>
                  </a:lnTo>
                  <a:lnTo>
                    <a:pt x="846" y="504"/>
                  </a:lnTo>
                  <a:lnTo>
                    <a:pt x="854" y="507"/>
                  </a:lnTo>
                  <a:lnTo>
                    <a:pt x="863" y="509"/>
                  </a:lnTo>
                  <a:lnTo>
                    <a:pt x="872" y="511"/>
                  </a:lnTo>
                  <a:lnTo>
                    <a:pt x="892" y="515"/>
                  </a:lnTo>
                  <a:lnTo>
                    <a:pt x="913" y="515"/>
                  </a:lnTo>
                  <a:lnTo>
                    <a:pt x="929" y="515"/>
                  </a:lnTo>
                  <a:lnTo>
                    <a:pt x="943" y="511"/>
                  </a:lnTo>
                  <a:lnTo>
                    <a:pt x="955" y="507"/>
                  </a:lnTo>
                  <a:lnTo>
                    <a:pt x="969" y="501"/>
                  </a:lnTo>
                  <a:lnTo>
                    <a:pt x="982" y="493"/>
                  </a:lnTo>
                  <a:lnTo>
                    <a:pt x="994" y="483"/>
                  </a:lnTo>
                  <a:lnTo>
                    <a:pt x="1005" y="473"/>
                  </a:lnTo>
                  <a:lnTo>
                    <a:pt x="1014" y="460"/>
                  </a:lnTo>
                  <a:lnTo>
                    <a:pt x="1021" y="447"/>
                  </a:lnTo>
                  <a:lnTo>
                    <a:pt x="1027" y="434"/>
                  </a:lnTo>
                  <a:lnTo>
                    <a:pt x="1030" y="420"/>
                  </a:lnTo>
                  <a:lnTo>
                    <a:pt x="1030" y="406"/>
                  </a:lnTo>
                  <a:lnTo>
                    <a:pt x="1030" y="391"/>
                  </a:lnTo>
                  <a:lnTo>
                    <a:pt x="1029" y="377"/>
                  </a:lnTo>
                  <a:lnTo>
                    <a:pt x="1026" y="364"/>
                  </a:lnTo>
                  <a:lnTo>
                    <a:pt x="1022" y="352"/>
                  </a:lnTo>
                  <a:lnTo>
                    <a:pt x="1017" y="342"/>
                  </a:lnTo>
                  <a:lnTo>
                    <a:pt x="1012" y="331"/>
                  </a:lnTo>
                  <a:lnTo>
                    <a:pt x="1003" y="323"/>
                  </a:lnTo>
                  <a:lnTo>
                    <a:pt x="995" y="316"/>
                  </a:lnTo>
                  <a:lnTo>
                    <a:pt x="987" y="310"/>
                  </a:lnTo>
                  <a:lnTo>
                    <a:pt x="977" y="304"/>
                  </a:lnTo>
                  <a:lnTo>
                    <a:pt x="966" y="300"/>
                  </a:lnTo>
                  <a:lnTo>
                    <a:pt x="955" y="296"/>
                  </a:lnTo>
                  <a:lnTo>
                    <a:pt x="944" y="294"/>
                  </a:lnTo>
                  <a:lnTo>
                    <a:pt x="931" y="291"/>
                  </a:lnTo>
                  <a:lnTo>
                    <a:pt x="918" y="290"/>
                  </a:lnTo>
                  <a:lnTo>
                    <a:pt x="904" y="289"/>
                  </a:lnTo>
                  <a:close/>
                  <a:moveTo>
                    <a:pt x="1482" y="390"/>
                  </a:moveTo>
                  <a:lnTo>
                    <a:pt x="1496" y="396"/>
                  </a:lnTo>
                  <a:lnTo>
                    <a:pt x="1489" y="411"/>
                  </a:lnTo>
                  <a:lnTo>
                    <a:pt x="1481" y="426"/>
                  </a:lnTo>
                  <a:lnTo>
                    <a:pt x="1471" y="440"/>
                  </a:lnTo>
                  <a:lnTo>
                    <a:pt x="1462" y="453"/>
                  </a:lnTo>
                  <a:lnTo>
                    <a:pt x="1451" y="465"/>
                  </a:lnTo>
                  <a:lnTo>
                    <a:pt x="1441" y="475"/>
                  </a:lnTo>
                  <a:lnTo>
                    <a:pt x="1429" y="486"/>
                  </a:lnTo>
                  <a:lnTo>
                    <a:pt x="1416" y="495"/>
                  </a:lnTo>
                  <a:lnTo>
                    <a:pt x="1402" y="503"/>
                  </a:lnTo>
                  <a:lnTo>
                    <a:pt x="1388" y="510"/>
                  </a:lnTo>
                  <a:lnTo>
                    <a:pt x="1374" y="517"/>
                  </a:lnTo>
                  <a:lnTo>
                    <a:pt x="1359" y="522"/>
                  </a:lnTo>
                  <a:lnTo>
                    <a:pt x="1344" y="525"/>
                  </a:lnTo>
                  <a:lnTo>
                    <a:pt x="1327" y="529"/>
                  </a:lnTo>
                  <a:lnTo>
                    <a:pt x="1311" y="530"/>
                  </a:lnTo>
                  <a:lnTo>
                    <a:pt x="1295" y="530"/>
                  </a:lnTo>
                  <a:lnTo>
                    <a:pt x="1282" y="530"/>
                  </a:lnTo>
                  <a:lnTo>
                    <a:pt x="1269" y="529"/>
                  </a:lnTo>
                  <a:lnTo>
                    <a:pt x="1257" y="528"/>
                  </a:lnTo>
                  <a:lnTo>
                    <a:pt x="1245" y="524"/>
                  </a:lnTo>
                  <a:lnTo>
                    <a:pt x="1234" y="521"/>
                  </a:lnTo>
                  <a:lnTo>
                    <a:pt x="1222" y="517"/>
                  </a:lnTo>
                  <a:lnTo>
                    <a:pt x="1210" y="511"/>
                  </a:lnTo>
                  <a:lnTo>
                    <a:pt x="1200" y="505"/>
                  </a:lnTo>
                  <a:lnTo>
                    <a:pt x="1188" y="500"/>
                  </a:lnTo>
                  <a:lnTo>
                    <a:pt x="1179" y="493"/>
                  </a:lnTo>
                  <a:lnTo>
                    <a:pt x="1168" y="486"/>
                  </a:lnTo>
                  <a:lnTo>
                    <a:pt x="1160" y="477"/>
                  </a:lnTo>
                  <a:lnTo>
                    <a:pt x="1151" y="468"/>
                  </a:lnTo>
                  <a:lnTo>
                    <a:pt x="1143" y="460"/>
                  </a:lnTo>
                  <a:lnTo>
                    <a:pt x="1136" y="449"/>
                  </a:lnTo>
                  <a:lnTo>
                    <a:pt x="1129" y="440"/>
                  </a:lnTo>
                  <a:lnTo>
                    <a:pt x="1122" y="428"/>
                  </a:lnTo>
                  <a:lnTo>
                    <a:pt x="1117" y="418"/>
                  </a:lnTo>
                  <a:lnTo>
                    <a:pt x="1112" y="406"/>
                  </a:lnTo>
                  <a:lnTo>
                    <a:pt x="1107" y="396"/>
                  </a:lnTo>
                  <a:lnTo>
                    <a:pt x="1105" y="384"/>
                  </a:lnTo>
                  <a:lnTo>
                    <a:pt x="1103" y="371"/>
                  </a:lnTo>
                  <a:lnTo>
                    <a:pt x="1102" y="359"/>
                  </a:lnTo>
                  <a:lnTo>
                    <a:pt x="1102" y="346"/>
                  </a:lnTo>
                  <a:lnTo>
                    <a:pt x="1102" y="332"/>
                  </a:lnTo>
                  <a:lnTo>
                    <a:pt x="1103" y="320"/>
                  </a:lnTo>
                  <a:lnTo>
                    <a:pt x="1105" y="305"/>
                  </a:lnTo>
                  <a:lnTo>
                    <a:pt x="1109" y="293"/>
                  </a:lnTo>
                  <a:lnTo>
                    <a:pt x="1113" y="280"/>
                  </a:lnTo>
                  <a:lnTo>
                    <a:pt x="1119" y="267"/>
                  </a:lnTo>
                  <a:lnTo>
                    <a:pt x="1125" y="255"/>
                  </a:lnTo>
                  <a:lnTo>
                    <a:pt x="1132" y="242"/>
                  </a:lnTo>
                  <a:lnTo>
                    <a:pt x="1140" y="231"/>
                  </a:lnTo>
                  <a:lnTo>
                    <a:pt x="1150" y="219"/>
                  </a:lnTo>
                  <a:lnTo>
                    <a:pt x="1159" y="208"/>
                  </a:lnTo>
                  <a:lnTo>
                    <a:pt x="1168" y="199"/>
                  </a:lnTo>
                  <a:lnTo>
                    <a:pt x="1179" y="190"/>
                  </a:lnTo>
                  <a:lnTo>
                    <a:pt x="1191" y="181"/>
                  </a:lnTo>
                  <a:lnTo>
                    <a:pt x="1202" y="173"/>
                  </a:lnTo>
                  <a:lnTo>
                    <a:pt x="1214" y="166"/>
                  </a:lnTo>
                  <a:lnTo>
                    <a:pt x="1227" y="159"/>
                  </a:lnTo>
                  <a:lnTo>
                    <a:pt x="1240" y="153"/>
                  </a:lnTo>
                  <a:lnTo>
                    <a:pt x="1254" y="149"/>
                  </a:lnTo>
                  <a:lnTo>
                    <a:pt x="1267" y="145"/>
                  </a:lnTo>
                  <a:lnTo>
                    <a:pt x="1281" y="142"/>
                  </a:lnTo>
                  <a:lnTo>
                    <a:pt x="1293" y="139"/>
                  </a:lnTo>
                  <a:lnTo>
                    <a:pt x="1307" y="138"/>
                  </a:lnTo>
                  <a:lnTo>
                    <a:pt x="1321" y="138"/>
                  </a:lnTo>
                  <a:lnTo>
                    <a:pt x="1340" y="138"/>
                  </a:lnTo>
                  <a:lnTo>
                    <a:pt x="1358" y="142"/>
                  </a:lnTo>
                  <a:lnTo>
                    <a:pt x="1375" y="146"/>
                  </a:lnTo>
                  <a:lnTo>
                    <a:pt x="1392" y="152"/>
                  </a:lnTo>
                  <a:lnTo>
                    <a:pt x="1408" y="160"/>
                  </a:lnTo>
                  <a:lnTo>
                    <a:pt x="1424" y="170"/>
                  </a:lnTo>
                  <a:lnTo>
                    <a:pt x="1438" y="181"/>
                  </a:lnTo>
                  <a:lnTo>
                    <a:pt x="1451" y="194"/>
                  </a:lnTo>
                  <a:lnTo>
                    <a:pt x="1463" y="208"/>
                  </a:lnTo>
                  <a:lnTo>
                    <a:pt x="1473" y="222"/>
                  </a:lnTo>
                  <a:lnTo>
                    <a:pt x="1483" y="239"/>
                  </a:lnTo>
                  <a:lnTo>
                    <a:pt x="1489" y="255"/>
                  </a:lnTo>
                  <a:lnTo>
                    <a:pt x="1151" y="255"/>
                  </a:lnTo>
                  <a:lnTo>
                    <a:pt x="1144" y="272"/>
                  </a:lnTo>
                  <a:lnTo>
                    <a:pt x="1139" y="289"/>
                  </a:lnTo>
                  <a:lnTo>
                    <a:pt x="1136" y="309"/>
                  </a:lnTo>
                  <a:lnTo>
                    <a:pt x="1134" y="330"/>
                  </a:lnTo>
                  <a:lnTo>
                    <a:pt x="1134" y="342"/>
                  </a:lnTo>
                  <a:lnTo>
                    <a:pt x="1136" y="353"/>
                  </a:lnTo>
                  <a:lnTo>
                    <a:pt x="1138" y="365"/>
                  </a:lnTo>
                  <a:lnTo>
                    <a:pt x="1140" y="376"/>
                  </a:lnTo>
                  <a:lnTo>
                    <a:pt x="1144" y="386"/>
                  </a:lnTo>
                  <a:lnTo>
                    <a:pt x="1148" y="397"/>
                  </a:lnTo>
                  <a:lnTo>
                    <a:pt x="1153" y="407"/>
                  </a:lnTo>
                  <a:lnTo>
                    <a:pt x="1159" y="418"/>
                  </a:lnTo>
                  <a:lnTo>
                    <a:pt x="1166" y="427"/>
                  </a:lnTo>
                  <a:lnTo>
                    <a:pt x="1173" y="436"/>
                  </a:lnTo>
                  <a:lnTo>
                    <a:pt x="1180" y="445"/>
                  </a:lnTo>
                  <a:lnTo>
                    <a:pt x="1188" y="453"/>
                  </a:lnTo>
                  <a:lnTo>
                    <a:pt x="1196" y="461"/>
                  </a:lnTo>
                  <a:lnTo>
                    <a:pt x="1205" y="468"/>
                  </a:lnTo>
                  <a:lnTo>
                    <a:pt x="1215" y="474"/>
                  </a:lnTo>
                  <a:lnTo>
                    <a:pt x="1224" y="480"/>
                  </a:lnTo>
                  <a:lnTo>
                    <a:pt x="1235" y="486"/>
                  </a:lnTo>
                  <a:lnTo>
                    <a:pt x="1245" y="490"/>
                  </a:lnTo>
                  <a:lnTo>
                    <a:pt x="1256" y="494"/>
                  </a:lnTo>
                  <a:lnTo>
                    <a:pt x="1267" y="497"/>
                  </a:lnTo>
                  <a:lnTo>
                    <a:pt x="1277" y="500"/>
                  </a:lnTo>
                  <a:lnTo>
                    <a:pt x="1289" y="502"/>
                  </a:lnTo>
                  <a:lnTo>
                    <a:pt x="1299" y="503"/>
                  </a:lnTo>
                  <a:lnTo>
                    <a:pt x="1311" y="503"/>
                  </a:lnTo>
                  <a:lnTo>
                    <a:pt x="1330" y="502"/>
                  </a:lnTo>
                  <a:lnTo>
                    <a:pt x="1348" y="500"/>
                  </a:lnTo>
                  <a:lnTo>
                    <a:pt x="1366" y="495"/>
                  </a:lnTo>
                  <a:lnTo>
                    <a:pt x="1382" y="489"/>
                  </a:lnTo>
                  <a:lnTo>
                    <a:pt x="1399" y="481"/>
                  </a:lnTo>
                  <a:lnTo>
                    <a:pt x="1413" y="473"/>
                  </a:lnTo>
                  <a:lnTo>
                    <a:pt x="1427" y="462"/>
                  </a:lnTo>
                  <a:lnTo>
                    <a:pt x="1440" y="451"/>
                  </a:lnTo>
                  <a:lnTo>
                    <a:pt x="1451" y="436"/>
                  </a:lnTo>
                  <a:lnTo>
                    <a:pt x="1463" y="422"/>
                  </a:lnTo>
                  <a:lnTo>
                    <a:pt x="1472" y="407"/>
                  </a:lnTo>
                  <a:lnTo>
                    <a:pt x="1482" y="390"/>
                  </a:lnTo>
                  <a:close/>
                  <a:moveTo>
                    <a:pt x="1162" y="235"/>
                  </a:moveTo>
                  <a:lnTo>
                    <a:pt x="1436" y="235"/>
                  </a:lnTo>
                  <a:lnTo>
                    <a:pt x="1428" y="225"/>
                  </a:lnTo>
                  <a:lnTo>
                    <a:pt x="1419" y="214"/>
                  </a:lnTo>
                  <a:lnTo>
                    <a:pt x="1408" y="205"/>
                  </a:lnTo>
                  <a:lnTo>
                    <a:pt x="1399" y="197"/>
                  </a:lnTo>
                  <a:lnTo>
                    <a:pt x="1387" y="190"/>
                  </a:lnTo>
                  <a:lnTo>
                    <a:pt x="1375" y="184"/>
                  </a:lnTo>
                  <a:lnTo>
                    <a:pt x="1364" y="178"/>
                  </a:lnTo>
                  <a:lnTo>
                    <a:pt x="1351" y="173"/>
                  </a:lnTo>
                  <a:lnTo>
                    <a:pt x="1337" y="170"/>
                  </a:lnTo>
                  <a:lnTo>
                    <a:pt x="1324" y="167"/>
                  </a:lnTo>
                  <a:lnTo>
                    <a:pt x="1311" y="165"/>
                  </a:lnTo>
                  <a:lnTo>
                    <a:pt x="1298" y="165"/>
                  </a:lnTo>
                  <a:lnTo>
                    <a:pt x="1285" y="165"/>
                  </a:lnTo>
                  <a:lnTo>
                    <a:pt x="1272" y="167"/>
                  </a:lnTo>
                  <a:lnTo>
                    <a:pt x="1259" y="170"/>
                  </a:lnTo>
                  <a:lnTo>
                    <a:pt x="1247" y="173"/>
                  </a:lnTo>
                  <a:lnTo>
                    <a:pt x="1234" y="178"/>
                  </a:lnTo>
                  <a:lnTo>
                    <a:pt x="1221" y="184"/>
                  </a:lnTo>
                  <a:lnTo>
                    <a:pt x="1210" y="190"/>
                  </a:lnTo>
                  <a:lnTo>
                    <a:pt x="1199" y="197"/>
                  </a:lnTo>
                  <a:lnTo>
                    <a:pt x="1188" y="205"/>
                  </a:lnTo>
                  <a:lnTo>
                    <a:pt x="1179" y="214"/>
                  </a:lnTo>
                  <a:lnTo>
                    <a:pt x="1171" y="225"/>
                  </a:lnTo>
                  <a:lnTo>
                    <a:pt x="1162" y="235"/>
                  </a:lnTo>
                  <a:close/>
                  <a:moveTo>
                    <a:pt x="1595" y="165"/>
                  </a:moveTo>
                  <a:lnTo>
                    <a:pt x="1595" y="376"/>
                  </a:lnTo>
                  <a:lnTo>
                    <a:pt x="1748" y="226"/>
                  </a:lnTo>
                  <a:lnTo>
                    <a:pt x="1748" y="204"/>
                  </a:lnTo>
                  <a:lnTo>
                    <a:pt x="1747" y="192"/>
                  </a:lnTo>
                  <a:lnTo>
                    <a:pt x="1745" y="181"/>
                  </a:lnTo>
                  <a:lnTo>
                    <a:pt x="1744" y="178"/>
                  </a:lnTo>
                  <a:lnTo>
                    <a:pt x="1741" y="174"/>
                  </a:lnTo>
                  <a:lnTo>
                    <a:pt x="1739" y="172"/>
                  </a:lnTo>
                  <a:lnTo>
                    <a:pt x="1735" y="171"/>
                  </a:lnTo>
                  <a:lnTo>
                    <a:pt x="1728" y="169"/>
                  </a:lnTo>
                  <a:lnTo>
                    <a:pt x="1719" y="166"/>
                  </a:lnTo>
                  <a:lnTo>
                    <a:pt x="1707" y="165"/>
                  </a:lnTo>
                  <a:lnTo>
                    <a:pt x="1693" y="165"/>
                  </a:lnTo>
                  <a:lnTo>
                    <a:pt x="1693" y="150"/>
                  </a:lnTo>
                  <a:lnTo>
                    <a:pt x="1836" y="150"/>
                  </a:lnTo>
                  <a:lnTo>
                    <a:pt x="1836" y="165"/>
                  </a:lnTo>
                  <a:lnTo>
                    <a:pt x="1788" y="165"/>
                  </a:lnTo>
                  <a:lnTo>
                    <a:pt x="1788" y="465"/>
                  </a:lnTo>
                  <a:lnTo>
                    <a:pt x="1788" y="476"/>
                  </a:lnTo>
                  <a:lnTo>
                    <a:pt x="1790" y="486"/>
                  </a:lnTo>
                  <a:lnTo>
                    <a:pt x="1793" y="489"/>
                  </a:lnTo>
                  <a:lnTo>
                    <a:pt x="1794" y="493"/>
                  </a:lnTo>
                  <a:lnTo>
                    <a:pt x="1796" y="495"/>
                  </a:lnTo>
                  <a:lnTo>
                    <a:pt x="1800" y="497"/>
                  </a:lnTo>
                  <a:lnTo>
                    <a:pt x="1807" y="500"/>
                  </a:lnTo>
                  <a:lnTo>
                    <a:pt x="1816" y="502"/>
                  </a:lnTo>
                  <a:lnTo>
                    <a:pt x="1828" y="503"/>
                  </a:lnTo>
                  <a:lnTo>
                    <a:pt x="1842" y="503"/>
                  </a:lnTo>
                  <a:lnTo>
                    <a:pt x="1842" y="518"/>
                  </a:lnTo>
                  <a:lnTo>
                    <a:pt x="1699" y="518"/>
                  </a:lnTo>
                  <a:lnTo>
                    <a:pt x="1699" y="503"/>
                  </a:lnTo>
                  <a:lnTo>
                    <a:pt x="1748" y="503"/>
                  </a:lnTo>
                  <a:lnTo>
                    <a:pt x="1748" y="255"/>
                  </a:lnTo>
                  <a:lnTo>
                    <a:pt x="1595" y="406"/>
                  </a:lnTo>
                  <a:lnTo>
                    <a:pt x="1595" y="465"/>
                  </a:lnTo>
                  <a:lnTo>
                    <a:pt x="1595" y="474"/>
                  </a:lnTo>
                  <a:lnTo>
                    <a:pt x="1596" y="481"/>
                  </a:lnTo>
                  <a:lnTo>
                    <a:pt x="1599" y="487"/>
                  </a:lnTo>
                  <a:lnTo>
                    <a:pt x="1601" y="491"/>
                  </a:lnTo>
                  <a:lnTo>
                    <a:pt x="1604" y="495"/>
                  </a:lnTo>
                  <a:lnTo>
                    <a:pt x="1609" y="498"/>
                  </a:lnTo>
                  <a:lnTo>
                    <a:pt x="1613" y="501"/>
                  </a:lnTo>
                  <a:lnTo>
                    <a:pt x="1618" y="502"/>
                  </a:lnTo>
                  <a:lnTo>
                    <a:pt x="1631" y="503"/>
                  </a:lnTo>
                  <a:lnTo>
                    <a:pt x="1649" y="503"/>
                  </a:lnTo>
                  <a:lnTo>
                    <a:pt x="1649" y="518"/>
                  </a:lnTo>
                  <a:lnTo>
                    <a:pt x="1507" y="518"/>
                  </a:lnTo>
                  <a:lnTo>
                    <a:pt x="1507" y="503"/>
                  </a:lnTo>
                  <a:lnTo>
                    <a:pt x="1555" y="503"/>
                  </a:lnTo>
                  <a:lnTo>
                    <a:pt x="1555" y="204"/>
                  </a:lnTo>
                  <a:lnTo>
                    <a:pt x="1554" y="192"/>
                  </a:lnTo>
                  <a:lnTo>
                    <a:pt x="1553" y="183"/>
                  </a:lnTo>
                  <a:lnTo>
                    <a:pt x="1551" y="178"/>
                  </a:lnTo>
                  <a:lnTo>
                    <a:pt x="1550" y="176"/>
                  </a:lnTo>
                  <a:lnTo>
                    <a:pt x="1547" y="173"/>
                  </a:lnTo>
                  <a:lnTo>
                    <a:pt x="1544" y="171"/>
                  </a:lnTo>
                  <a:lnTo>
                    <a:pt x="1538" y="169"/>
                  </a:lnTo>
                  <a:lnTo>
                    <a:pt x="1527" y="166"/>
                  </a:lnTo>
                  <a:lnTo>
                    <a:pt x="1516" y="165"/>
                  </a:lnTo>
                  <a:lnTo>
                    <a:pt x="1502" y="165"/>
                  </a:lnTo>
                  <a:lnTo>
                    <a:pt x="1502" y="150"/>
                  </a:lnTo>
                  <a:lnTo>
                    <a:pt x="1644" y="150"/>
                  </a:lnTo>
                  <a:lnTo>
                    <a:pt x="1644" y="165"/>
                  </a:lnTo>
                  <a:lnTo>
                    <a:pt x="1595" y="165"/>
                  </a:lnTo>
                  <a:close/>
                  <a:moveTo>
                    <a:pt x="1575" y="0"/>
                  </a:moveTo>
                  <a:lnTo>
                    <a:pt x="1592" y="0"/>
                  </a:lnTo>
                  <a:lnTo>
                    <a:pt x="1593" y="7"/>
                  </a:lnTo>
                  <a:lnTo>
                    <a:pt x="1594" y="13"/>
                  </a:lnTo>
                  <a:lnTo>
                    <a:pt x="1597" y="19"/>
                  </a:lnTo>
                  <a:lnTo>
                    <a:pt x="1602" y="25"/>
                  </a:lnTo>
                  <a:lnTo>
                    <a:pt x="1608" y="29"/>
                  </a:lnTo>
                  <a:lnTo>
                    <a:pt x="1615" y="35"/>
                  </a:lnTo>
                  <a:lnTo>
                    <a:pt x="1623" y="39"/>
                  </a:lnTo>
                  <a:lnTo>
                    <a:pt x="1631" y="42"/>
                  </a:lnTo>
                  <a:lnTo>
                    <a:pt x="1641" y="46"/>
                  </a:lnTo>
                  <a:lnTo>
                    <a:pt x="1650" y="48"/>
                  </a:lnTo>
                  <a:lnTo>
                    <a:pt x="1658" y="49"/>
                  </a:lnTo>
                  <a:lnTo>
                    <a:pt x="1666" y="49"/>
                  </a:lnTo>
                  <a:lnTo>
                    <a:pt x="1676" y="49"/>
                  </a:lnTo>
                  <a:lnTo>
                    <a:pt x="1685" y="48"/>
                  </a:lnTo>
                  <a:lnTo>
                    <a:pt x="1693" y="46"/>
                  </a:lnTo>
                  <a:lnTo>
                    <a:pt x="1703" y="42"/>
                  </a:lnTo>
                  <a:lnTo>
                    <a:pt x="1711" y="39"/>
                  </a:lnTo>
                  <a:lnTo>
                    <a:pt x="1719" y="35"/>
                  </a:lnTo>
                  <a:lnTo>
                    <a:pt x="1726" y="31"/>
                  </a:lnTo>
                  <a:lnTo>
                    <a:pt x="1732" y="25"/>
                  </a:lnTo>
                  <a:lnTo>
                    <a:pt x="1737" y="19"/>
                  </a:lnTo>
                  <a:lnTo>
                    <a:pt x="1740" y="13"/>
                  </a:lnTo>
                  <a:lnTo>
                    <a:pt x="1742" y="7"/>
                  </a:lnTo>
                  <a:lnTo>
                    <a:pt x="1744" y="0"/>
                  </a:lnTo>
                  <a:lnTo>
                    <a:pt x="1758" y="0"/>
                  </a:lnTo>
                  <a:lnTo>
                    <a:pt x="1758" y="10"/>
                  </a:lnTo>
                  <a:lnTo>
                    <a:pt x="1756" y="19"/>
                  </a:lnTo>
                  <a:lnTo>
                    <a:pt x="1755" y="28"/>
                  </a:lnTo>
                  <a:lnTo>
                    <a:pt x="1752" y="36"/>
                  </a:lnTo>
                  <a:lnTo>
                    <a:pt x="1749" y="43"/>
                  </a:lnTo>
                  <a:lnTo>
                    <a:pt x="1745" y="52"/>
                  </a:lnTo>
                  <a:lnTo>
                    <a:pt x="1740" y="59"/>
                  </a:lnTo>
                  <a:lnTo>
                    <a:pt x="1734" y="65"/>
                  </a:lnTo>
                  <a:lnTo>
                    <a:pt x="1728" y="70"/>
                  </a:lnTo>
                  <a:lnTo>
                    <a:pt x="1721" y="76"/>
                  </a:lnTo>
                  <a:lnTo>
                    <a:pt x="1714" y="80"/>
                  </a:lnTo>
                  <a:lnTo>
                    <a:pt x="1706" y="84"/>
                  </a:lnTo>
                  <a:lnTo>
                    <a:pt x="1697" y="87"/>
                  </a:lnTo>
                  <a:lnTo>
                    <a:pt x="1687" y="89"/>
                  </a:lnTo>
                  <a:lnTo>
                    <a:pt x="1678" y="90"/>
                  </a:lnTo>
                  <a:lnTo>
                    <a:pt x="1666" y="90"/>
                  </a:lnTo>
                  <a:lnTo>
                    <a:pt x="1656" y="90"/>
                  </a:lnTo>
                  <a:lnTo>
                    <a:pt x="1647" y="89"/>
                  </a:lnTo>
                  <a:lnTo>
                    <a:pt x="1637" y="87"/>
                  </a:lnTo>
                  <a:lnTo>
                    <a:pt x="1628" y="84"/>
                  </a:lnTo>
                  <a:lnTo>
                    <a:pt x="1620" y="81"/>
                  </a:lnTo>
                  <a:lnTo>
                    <a:pt x="1613" y="76"/>
                  </a:lnTo>
                  <a:lnTo>
                    <a:pt x="1606" y="70"/>
                  </a:lnTo>
                  <a:lnTo>
                    <a:pt x="1600" y="65"/>
                  </a:lnTo>
                  <a:lnTo>
                    <a:pt x="1594" y="59"/>
                  </a:lnTo>
                  <a:lnTo>
                    <a:pt x="1589" y="52"/>
                  </a:lnTo>
                  <a:lnTo>
                    <a:pt x="1585" y="45"/>
                  </a:lnTo>
                  <a:lnTo>
                    <a:pt x="1581" y="36"/>
                  </a:lnTo>
                  <a:lnTo>
                    <a:pt x="1579" y="28"/>
                  </a:lnTo>
                  <a:lnTo>
                    <a:pt x="1578" y="19"/>
                  </a:lnTo>
                  <a:lnTo>
                    <a:pt x="1576" y="11"/>
                  </a:lnTo>
                  <a:lnTo>
                    <a:pt x="15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07" name="Line 29"/>
            <p:cNvSpPr>
              <a:spLocks noChangeShapeType="1"/>
            </p:cNvSpPr>
            <p:nvPr/>
          </p:nvSpPr>
          <p:spPr bwMode="auto">
            <a:xfrm flipH="1">
              <a:off x="876698" y="355699"/>
              <a:ext cx="153988" cy="38100"/>
            </a:xfrm>
            <a:prstGeom prst="line">
              <a:avLst/>
            </a:prstGeom>
            <a:noFill/>
            <a:ln w="2">
              <a:solidFill>
                <a:schemeClr val="bg1"/>
              </a:solidFill>
              <a:prstDash val="solid"/>
              <a:round/>
              <a:headEnd/>
              <a:tailEnd/>
            </a:ln>
            <a:extLst/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  <p:grpSp>
        <p:nvGrpSpPr>
          <p:cNvPr id="108" name="Группа 107"/>
          <p:cNvGrpSpPr/>
          <p:nvPr userDrawn="1"/>
        </p:nvGrpSpPr>
        <p:grpSpPr>
          <a:xfrm>
            <a:off x="1728619" y="314887"/>
            <a:ext cx="9936000" cy="305801"/>
            <a:chOff x="1475656" y="621152"/>
            <a:chExt cx="7081837" cy="207963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sp>
          <p:nvSpPr>
            <p:cNvPr id="109" name="Freeform 143"/>
            <p:cNvSpPr>
              <a:spLocks noEditPoints="1"/>
            </p:cNvSpPr>
            <p:nvPr/>
          </p:nvSpPr>
          <p:spPr bwMode="auto">
            <a:xfrm>
              <a:off x="1475656" y="671952"/>
              <a:ext cx="100012" cy="127000"/>
            </a:xfrm>
            <a:custGeom>
              <a:avLst/>
              <a:gdLst>
                <a:gd name="T0" fmla="*/ 189 w 250"/>
                <a:gd name="T1" fmla="*/ 8 h 322"/>
                <a:gd name="T2" fmla="*/ 206 w 250"/>
                <a:gd name="T3" fmla="*/ 7 h 322"/>
                <a:gd name="T4" fmla="*/ 213 w 250"/>
                <a:gd name="T5" fmla="*/ 5 h 322"/>
                <a:gd name="T6" fmla="*/ 218 w 250"/>
                <a:gd name="T7" fmla="*/ 0 h 322"/>
                <a:gd name="T8" fmla="*/ 229 w 250"/>
                <a:gd name="T9" fmla="*/ 82 h 322"/>
                <a:gd name="T10" fmla="*/ 211 w 250"/>
                <a:gd name="T11" fmla="*/ 77 h 322"/>
                <a:gd name="T12" fmla="*/ 206 w 250"/>
                <a:gd name="T13" fmla="*/ 67 h 322"/>
                <a:gd name="T14" fmla="*/ 199 w 250"/>
                <a:gd name="T15" fmla="*/ 53 h 322"/>
                <a:gd name="T16" fmla="*/ 186 w 250"/>
                <a:gd name="T17" fmla="*/ 40 h 322"/>
                <a:gd name="T18" fmla="*/ 175 w 250"/>
                <a:gd name="T19" fmla="*/ 34 h 322"/>
                <a:gd name="T20" fmla="*/ 162 w 250"/>
                <a:gd name="T21" fmla="*/ 32 h 322"/>
                <a:gd name="T22" fmla="*/ 88 w 250"/>
                <a:gd name="T23" fmla="*/ 32 h 322"/>
                <a:gd name="T24" fmla="*/ 132 w 250"/>
                <a:gd name="T25" fmla="*/ 134 h 322"/>
                <a:gd name="T26" fmla="*/ 159 w 250"/>
                <a:gd name="T27" fmla="*/ 136 h 322"/>
                <a:gd name="T28" fmla="*/ 183 w 250"/>
                <a:gd name="T29" fmla="*/ 139 h 322"/>
                <a:gd name="T30" fmla="*/ 202 w 250"/>
                <a:gd name="T31" fmla="*/ 146 h 322"/>
                <a:gd name="T32" fmla="*/ 216 w 250"/>
                <a:gd name="T33" fmla="*/ 156 h 322"/>
                <a:gd name="T34" fmla="*/ 237 w 250"/>
                <a:gd name="T35" fmla="*/ 179 h 322"/>
                <a:gd name="T36" fmla="*/ 243 w 250"/>
                <a:gd name="T37" fmla="*/ 192 h 322"/>
                <a:gd name="T38" fmla="*/ 248 w 250"/>
                <a:gd name="T39" fmla="*/ 204 h 322"/>
                <a:gd name="T40" fmla="*/ 250 w 250"/>
                <a:gd name="T41" fmla="*/ 216 h 322"/>
                <a:gd name="T42" fmla="*/ 250 w 250"/>
                <a:gd name="T43" fmla="*/ 227 h 322"/>
                <a:gd name="T44" fmla="*/ 249 w 250"/>
                <a:gd name="T45" fmla="*/ 242 h 322"/>
                <a:gd name="T46" fmla="*/ 247 w 250"/>
                <a:gd name="T47" fmla="*/ 256 h 322"/>
                <a:gd name="T48" fmla="*/ 234 w 250"/>
                <a:gd name="T49" fmla="*/ 280 h 322"/>
                <a:gd name="T50" fmla="*/ 213 w 250"/>
                <a:gd name="T51" fmla="*/ 301 h 322"/>
                <a:gd name="T52" fmla="*/ 200 w 250"/>
                <a:gd name="T53" fmla="*/ 310 h 322"/>
                <a:gd name="T54" fmla="*/ 181 w 250"/>
                <a:gd name="T55" fmla="*/ 317 h 322"/>
                <a:gd name="T56" fmla="*/ 159 w 250"/>
                <a:gd name="T57" fmla="*/ 320 h 322"/>
                <a:gd name="T58" fmla="*/ 134 w 250"/>
                <a:gd name="T59" fmla="*/ 322 h 322"/>
                <a:gd name="T60" fmla="*/ 0 w 250"/>
                <a:gd name="T61" fmla="*/ 305 h 322"/>
                <a:gd name="T62" fmla="*/ 11 w 250"/>
                <a:gd name="T63" fmla="*/ 302 h 322"/>
                <a:gd name="T64" fmla="*/ 18 w 250"/>
                <a:gd name="T65" fmla="*/ 295 h 322"/>
                <a:gd name="T66" fmla="*/ 21 w 250"/>
                <a:gd name="T67" fmla="*/ 288 h 322"/>
                <a:gd name="T68" fmla="*/ 22 w 250"/>
                <a:gd name="T69" fmla="*/ 276 h 322"/>
                <a:gd name="T70" fmla="*/ 22 w 250"/>
                <a:gd name="T71" fmla="*/ 48 h 322"/>
                <a:gd name="T72" fmla="*/ 19 w 250"/>
                <a:gd name="T73" fmla="*/ 37 h 322"/>
                <a:gd name="T74" fmla="*/ 14 w 250"/>
                <a:gd name="T75" fmla="*/ 30 h 322"/>
                <a:gd name="T76" fmla="*/ 5 w 250"/>
                <a:gd name="T77" fmla="*/ 25 h 322"/>
                <a:gd name="T78" fmla="*/ 0 w 250"/>
                <a:gd name="T79" fmla="*/ 8 h 322"/>
                <a:gd name="T80" fmla="*/ 122 w 250"/>
                <a:gd name="T81" fmla="*/ 298 h 322"/>
                <a:gd name="T82" fmla="*/ 145 w 250"/>
                <a:gd name="T83" fmla="*/ 295 h 322"/>
                <a:gd name="T84" fmla="*/ 163 w 250"/>
                <a:gd name="T85" fmla="*/ 285 h 322"/>
                <a:gd name="T86" fmla="*/ 168 w 250"/>
                <a:gd name="T87" fmla="*/ 278 h 322"/>
                <a:gd name="T88" fmla="*/ 173 w 250"/>
                <a:gd name="T89" fmla="*/ 265 h 322"/>
                <a:gd name="T90" fmla="*/ 176 w 250"/>
                <a:gd name="T91" fmla="*/ 228 h 322"/>
                <a:gd name="T92" fmla="*/ 174 w 250"/>
                <a:gd name="T93" fmla="*/ 197 h 322"/>
                <a:gd name="T94" fmla="*/ 170 w 250"/>
                <a:gd name="T95" fmla="*/ 185 h 322"/>
                <a:gd name="T96" fmla="*/ 165 w 250"/>
                <a:gd name="T97" fmla="*/ 177 h 322"/>
                <a:gd name="T98" fmla="*/ 153 w 250"/>
                <a:gd name="T99" fmla="*/ 166 h 322"/>
                <a:gd name="T100" fmla="*/ 139 w 250"/>
                <a:gd name="T101" fmla="*/ 159 h 322"/>
                <a:gd name="T102" fmla="*/ 130 w 250"/>
                <a:gd name="T103" fmla="*/ 158 h 322"/>
                <a:gd name="T104" fmla="*/ 122 w 250"/>
                <a:gd name="T105" fmla="*/ 158 h 322"/>
                <a:gd name="T106" fmla="*/ 88 w 250"/>
                <a:gd name="T107" fmla="*/ 29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0" h="322">
                  <a:moveTo>
                    <a:pt x="0" y="8"/>
                  </a:moveTo>
                  <a:lnTo>
                    <a:pt x="189" y="8"/>
                  </a:lnTo>
                  <a:lnTo>
                    <a:pt x="200" y="7"/>
                  </a:lnTo>
                  <a:lnTo>
                    <a:pt x="206" y="7"/>
                  </a:lnTo>
                  <a:lnTo>
                    <a:pt x="210" y="6"/>
                  </a:lnTo>
                  <a:lnTo>
                    <a:pt x="213" y="5"/>
                  </a:lnTo>
                  <a:lnTo>
                    <a:pt x="215" y="3"/>
                  </a:lnTo>
                  <a:lnTo>
                    <a:pt x="218" y="0"/>
                  </a:lnTo>
                  <a:lnTo>
                    <a:pt x="229" y="0"/>
                  </a:lnTo>
                  <a:lnTo>
                    <a:pt x="229" y="82"/>
                  </a:lnTo>
                  <a:lnTo>
                    <a:pt x="213" y="82"/>
                  </a:lnTo>
                  <a:lnTo>
                    <a:pt x="211" y="77"/>
                  </a:lnTo>
                  <a:lnTo>
                    <a:pt x="209" y="71"/>
                  </a:lnTo>
                  <a:lnTo>
                    <a:pt x="206" y="67"/>
                  </a:lnTo>
                  <a:lnTo>
                    <a:pt x="204" y="62"/>
                  </a:lnTo>
                  <a:lnTo>
                    <a:pt x="199" y="53"/>
                  </a:lnTo>
                  <a:lnTo>
                    <a:pt x="193" y="45"/>
                  </a:lnTo>
                  <a:lnTo>
                    <a:pt x="186" y="40"/>
                  </a:lnTo>
                  <a:lnTo>
                    <a:pt x="181" y="36"/>
                  </a:lnTo>
                  <a:lnTo>
                    <a:pt x="175" y="34"/>
                  </a:lnTo>
                  <a:lnTo>
                    <a:pt x="168" y="33"/>
                  </a:lnTo>
                  <a:lnTo>
                    <a:pt x="162" y="32"/>
                  </a:lnTo>
                  <a:lnTo>
                    <a:pt x="154" y="32"/>
                  </a:lnTo>
                  <a:lnTo>
                    <a:pt x="88" y="32"/>
                  </a:lnTo>
                  <a:lnTo>
                    <a:pt x="88" y="134"/>
                  </a:lnTo>
                  <a:lnTo>
                    <a:pt x="132" y="134"/>
                  </a:lnTo>
                  <a:lnTo>
                    <a:pt x="146" y="135"/>
                  </a:lnTo>
                  <a:lnTo>
                    <a:pt x="159" y="136"/>
                  </a:lnTo>
                  <a:lnTo>
                    <a:pt x="172" y="137"/>
                  </a:lnTo>
                  <a:lnTo>
                    <a:pt x="183" y="139"/>
                  </a:lnTo>
                  <a:lnTo>
                    <a:pt x="193" y="142"/>
                  </a:lnTo>
                  <a:lnTo>
                    <a:pt x="202" y="146"/>
                  </a:lnTo>
                  <a:lnTo>
                    <a:pt x="210" y="150"/>
                  </a:lnTo>
                  <a:lnTo>
                    <a:pt x="216" y="156"/>
                  </a:lnTo>
                  <a:lnTo>
                    <a:pt x="228" y="167"/>
                  </a:lnTo>
                  <a:lnTo>
                    <a:pt x="237" y="179"/>
                  </a:lnTo>
                  <a:lnTo>
                    <a:pt x="241" y="185"/>
                  </a:lnTo>
                  <a:lnTo>
                    <a:pt x="243" y="192"/>
                  </a:lnTo>
                  <a:lnTo>
                    <a:pt x="245" y="198"/>
                  </a:lnTo>
                  <a:lnTo>
                    <a:pt x="248" y="204"/>
                  </a:lnTo>
                  <a:lnTo>
                    <a:pt x="249" y="211"/>
                  </a:lnTo>
                  <a:lnTo>
                    <a:pt x="250" y="216"/>
                  </a:lnTo>
                  <a:lnTo>
                    <a:pt x="250" y="222"/>
                  </a:lnTo>
                  <a:lnTo>
                    <a:pt x="250" y="227"/>
                  </a:lnTo>
                  <a:lnTo>
                    <a:pt x="250" y="234"/>
                  </a:lnTo>
                  <a:lnTo>
                    <a:pt x="249" y="242"/>
                  </a:lnTo>
                  <a:lnTo>
                    <a:pt x="248" y="250"/>
                  </a:lnTo>
                  <a:lnTo>
                    <a:pt x="247" y="256"/>
                  </a:lnTo>
                  <a:lnTo>
                    <a:pt x="241" y="269"/>
                  </a:lnTo>
                  <a:lnTo>
                    <a:pt x="234" y="280"/>
                  </a:lnTo>
                  <a:lnTo>
                    <a:pt x="225" y="291"/>
                  </a:lnTo>
                  <a:lnTo>
                    <a:pt x="213" y="301"/>
                  </a:lnTo>
                  <a:lnTo>
                    <a:pt x="206" y="307"/>
                  </a:lnTo>
                  <a:lnTo>
                    <a:pt x="200" y="310"/>
                  </a:lnTo>
                  <a:lnTo>
                    <a:pt x="191" y="313"/>
                  </a:lnTo>
                  <a:lnTo>
                    <a:pt x="181" y="317"/>
                  </a:lnTo>
                  <a:lnTo>
                    <a:pt x="171" y="319"/>
                  </a:lnTo>
                  <a:lnTo>
                    <a:pt x="159" y="320"/>
                  </a:lnTo>
                  <a:lnTo>
                    <a:pt x="147" y="321"/>
                  </a:lnTo>
                  <a:lnTo>
                    <a:pt x="134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1" y="302"/>
                  </a:lnTo>
                  <a:lnTo>
                    <a:pt x="14" y="300"/>
                  </a:lnTo>
                  <a:lnTo>
                    <a:pt x="18" y="295"/>
                  </a:lnTo>
                  <a:lnTo>
                    <a:pt x="19" y="292"/>
                  </a:lnTo>
                  <a:lnTo>
                    <a:pt x="21" y="288"/>
                  </a:lnTo>
                  <a:lnTo>
                    <a:pt x="22" y="282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48"/>
                  </a:lnTo>
                  <a:lnTo>
                    <a:pt x="21" y="42"/>
                  </a:lnTo>
                  <a:lnTo>
                    <a:pt x="19" y="37"/>
                  </a:lnTo>
                  <a:lnTo>
                    <a:pt x="18" y="33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  <a:moveTo>
                    <a:pt x="88" y="298"/>
                  </a:moveTo>
                  <a:lnTo>
                    <a:pt x="122" y="298"/>
                  </a:lnTo>
                  <a:lnTo>
                    <a:pt x="134" y="298"/>
                  </a:lnTo>
                  <a:lnTo>
                    <a:pt x="145" y="295"/>
                  </a:lnTo>
                  <a:lnTo>
                    <a:pt x="155" y="291"/>
                  </a:lnTo>
                  <a:lnTo>
                    <a:pt x="163" y="285"/>
                  </a:lnTo>
                  <a:lnTo>
                    <a:pt x="166" y="282"/>
                  </a:lnTo>
                  <a:lnTo>
                    <a:pt x="168" y="278"/>
                  </a:lnTo>
                  <a:lnTo>
                    <a:pt x="171" y="272"/>
                  </a:lnTo>
                  <a:lnTo>
                    <a:pt x="173" y="265"/>
                  </a:lnTo>
                  <a:lnTo>
                    <a:pt x="175" y="249"/>
                  </a:lnTo>
                  <a:lnTo>
                    <a:pt x="176" y="228"/>
                  </a:lnTo>
                  <a:lnTo>
                    <a:pt x="176" y="212"/>
                  </a:lnTo>
                  <a:lnTo>
                    <a:pt x="174" y="197"/>
                  </a:lnTo>
                  <a:lnTo>
                    <a:pt x="172" y="190"/>
                  </a:lnTo>
                  <a:lnTo>
                    <a:pt x="170" y="185"/>
                  </a:lnTo>
                  <a:lnTo>
                    <a:pt x="167" y="180"/>
                  </a:lnTo>
                  <a:lnTo>
                    <a:pt x="165" y="177"/>
                  </a:lnTo>
                  <a:lnTo>
                    <a:pt x="159" y="170"/>
                  </a:lnTo>
                  <a:lnTo>
                    <a:pt x="153" y="166"/>
                  </a:lnTo>
                  <a:lnTo>
                    <a:pt x="146" y="161"/>
                  </a:lnTo>
                  <a:lnTo>
                    <a:pt x="139" y="159"/>
                  </a:lnTo>
                  <a:lnTo>
                    <a:pt x="135" y="158"/>
                  </a:lnTo>
                  <a:lnTo>
                    <a:pt x="130" y="158"/>
                  </a:lnTo>
                  <a:lnTo>
                    <a:pt x="126" y="158"/>
                  </a:lnTo>
                  <a:lnTo>
                    <a:pt x="122" y="158"/>
                  </a:lnTo>
                  <a:lnTo>
                    <a:pt x="88" y="158"/>
                  </a:lnTo>
                  <a:lnTo>
                    <a:pt x="88" y="29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0" name="Freeform 144"/>
            <p:cNvSpPr>
              <a:spLocks/>
            </p:cNvSpPr>
            <p:nvPr/>
          </p:nvSpPr>
          <p:spPr bwMode="auto">
            <a:xfrm>
              <a:off x="158995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5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1" name="Freeform 145"/>
            <p:cNvSpPr>
              <a:spLocks/>
            </p:cNvSpPr>
            <p:nvPr/>
          </p:nvSpPr>
          <p:spPr bwMode="auto">
            <a:xfrm>
              <a:off x="1709018" y="675127"/>
              <a:ext cx="127000" cy="125413"/>
            </a:xfrm>
            <a:custGeom>
              <a:avLst/>
              <a:gdLst>
                <a:gd name="T0" fmla="*/ 203 w 320"/>
                <a:gd name="T1" fmla="*/ 0 h 319"/>
                <a:gd name="T2" fmla="*/ 293 w 320"/>
                <a:gd name="T3" fmla="*/ 265 h 319"/>
                <a:gd name="T4" fmla="*/ 294 w 320"/>
                <a:gd name="T5" fmla="*/ 268 h 319"/>
                <a:gd name="T6" fmla="*/ 299 w 320"/>
                <a:gd name="T7" fmla="*/ 280 h 319"/>
                <a:gd name="T8" fmla="*/ 307 w 320"/>
                <a:gd name="T9" fmla="*/ 292 h 319"/>
                <a:gd name="T10" fmla="*/ 316 w 320"/>
                <a:gd name="T11" fmla="*/ 296 h 319"/>
                <a:gd name="T12" fmla="*/ 320 w 320"/>
                <a:gd name="T13" fmla="*/ 314 h 319"/>
                <a:gd name="T14" fmla="*/ 158 w 320"/>
                <a:gd name="T15" fmla="*/ 79 h 319"/>
                <a:gd name="T16" fmla="*/ 152 w 320"/>
                <a:gd name="T17" fmla="*/ 88 h 319"/>
                <a:gd name="T18" fmla="*/ 148 w 320"/>
                <a:gd name="T19" fmla="*/ 105 h 319"/>
                <a:gd name="T20" fmla="*/ 143 w 320"/>
                <a:gd name="T21" fmla="*/ 124 h 319"/>
                <a:gd name="T22" fmla="*/ 138 w 320"/>
                <a:gd name="T23" fmla="*/ 144 h 319"/>
                <a:gd name="T24" fmla="*/ 133 w 320"/>
                <a:gd name="T25" fmla="*/ 167 h 319"/>
                <a:gd name="T26" fmla="*/ 126 w 320"/>
                <a:gd name="T27" fmla="*/ 190 h 319"/>
                <a:gd name="T28" fmla="*/ 119 w 320"/>
                <a:gd name="T29" fmla="*/ 215 h 319"/>
                <a:gd name="T30" fmla="*/ 110 w 320"/>
                <a:gd name="T31" fmla="*/ 239 h 319"/>
                <a:gd name="T32" fmla="*/ 104 w 320"/>
                <a:gd name="T33" fmla="*/ 259 h 319"/>
                <a:gd name="T34" fmla="*/ 95 w 320"/>
                <a:gd name="T35" fmla="*/ 275 h 319"/>
                <a:gd name="T36" fmla="*/ 86 w 320"/>
                <a:gd name="T37" fmla="*/ 292 h 319"/>
                <a:gd name="T38" fmla="*/ 73 w 320"/>
                <a:gd name="T39" fmla="*/ 306 h 319"/>
                <a:gd name="T40" fmla="*/ 60 w 320"/>
                <a:gd name="T41" fmla="*/ 314 h 319"/>
                <a:gd name="T42" fmla="*/ 46 w 320"/>
                <a:gd name="T43" fmla="*/ 318 h 319"/>
                <a:gd name="T44" fmla="*/ 30 w 320"/>
                <a:gd name="T45" fmla="*/ 318 h 319"/>
                <a:gd name="T46" fmla="*/ 15 w 320"/>
                <a:gd name="T47" fmla="*/ 313 h 319"/>
                <a:gd name="T48" fmla="*/ 6 w 320"/>
                <a:gd name="T49" fmla="*/ 304 h 319"/>
                <a:gd name="T50" fmla="*/ 1 w 320"/>
                <a:gd name="T51" fmla="*/ 295 h 319"/>
                <a:gd name="T52" fmla="*/ 0 w 320"/>
                <a:gd name="T53" fmla="*/ 289 h 319"/>
                <a:gd name="T54" fmla="*/ 0 w 320"/>
                <a:gd name="T55" fmla="*/ 286 h 319"/>
                <a:gd name="T56" fmla="*/ 0 w 320"/>
                <a:gd name="T57" fmla="*/ 284 h 319"/>
                <a:gd name="T58" fmla="*/ 0 w 320"/>
                <a:gd name="T59" fmla="*/ 281 h 319"/>
                <a:gd name="T60" fmla="*/ 2 w 320"/>
                <a:gd name="T61" fmla="*/ 275 h 319"/>
                <a:gd name="T62" fmla="*/ 6 w 320"/>
                <a:gd name="T63" fmla="*/ 267 h 319"/>
                <a:gd name="T64" fmla="*/ 13 w 320"/>
                <a:gd name="T65" fmla="*/ 261 h 319"/>
                <a:gd name="T66" fmla="*/ 23 w 320"/>
                <a:gd name="T67" fmla="*/ 257 h 319"/>
                <a:gd name="T68" fmla="*/ 32 w 320"/>
                <a:gd name="T69" fmla="*/ 257 h 319"/>
                <a:gd name="T70" fmla="*/ 39 w 320"/>
                <a:gd name="T71" fmla="*/ 258 h 319"/>
                <a:gd name="T72" fmla="*/ 42 w 320"/>
                <a:gd name="T73" fmla="*/ 261 h 319"/>
                <a:gd name="T74" fmla="*/ 44 w 320"/>
                <a:gd name="T75" fmla="*/ 262 h 319"/>
                <a:gd name="T76" fmla="*/ 47 w 320"/>
                <a:gd name="T77" fmla="*/ 262 h 319"/>
                <a:gd name="T78" fmla="*/ 49 w 320"/>
                <a:gd name="T79" fmla="*/ 264 h 319"/>
                <a:gd name="T80" fmla="*/ 53 w 320"/>
                <a:gd name="T81" fmla="*/ 265 h 319"/>
                <a:gd name="T82" fmla="*/ 58 w 320"/>
                <a:gd name="T83" fmla="*/ 266 h 319"/>
                <a:gd name="T84" fmla="*/ 63 w 320"/>
                <a:gd name="T85" fmla="*/ 266 h 319"/>
                <a:gd name="T86" fmla="*/ 71 w 320"/>
                <a:gd name="T87" fmla="*/ 262 h 319"/>
                <a:gd name="T88" fmla="*/ 81 w 320"/>
                <a:gd name="T89" fmla="*/ 246 h 319"/>
                <a:gd name="T90" fmla="*/ 91 w 320"/>
                <a:gd name="T91" fmla="*/ 222 h 319"/>
                <a:gd name="T92" fmla="*/ 99 w 320"/>
                <a:gd name="T93" fmla="*/ 197 h 319"/>
                <a:gd name="T94" fmla="*/ 106 w 320"/>
                <a:gd name="T95" fmla="*/ 175 h 319"/>
                <a:gd name="T96" fmla="*/ 115 w 320"/>
                <a:gd name="T97" fmla="*/ 148 h 319"/>
                <a:gd name="T98" fmla="*/ 120 w 320"/>
                <a:gd name="T99" fmla="*/ 127 h 319"/>
                <a:gd name="T100" fmla="*/ 123 w 320"/>
                <a:gd name="T101" fmla="*/ 115 h 319"/>
                <a:gd name="T102" fmla="*/ 126 w 320"/>
                <a:gd name="T103" fmla="*/ 101 h 319"/>
                <a:gd name="T104" fmla="*/ 130 w 320"/>
                <a:gd name="T105" fmla="*/ 83 h 319"/>
                <a:gd name="T106" fmla="*/ 134 w 320"/>
                <a:gd name="T107" fmla="*/ 60 h 319"/>
                <a:gd name="T108" fmla="*/ 135 w 320"/>
                <a:gd name="T109" fmla="*/ 44 h 319"/>
                <a:gd name="T110" fmla="*/ 134 w 320"/>
                <a:gd name="T111" fmla="*/ 37 h 319"/>
                <a:gd name="T112" fmla="*/ 130 w 320"/>
                <a:gd name="T113" fmla="*/ 29 h 319"/>
                <a:gd name="T114" fmla="*/ 126 w 320"/>
                <a:gd name="T115" fmla="*/ 24 h 319"/>
                <a:gd name="T116" fmla="*/ 118 w 320"/>
                <a:gd name="T117" fmla="*/ 18 h 319"/>
                <a:gd name="T118" fmla="*/ 106 w 320"/>
                <a:gd name="T119" fmla="*/ 16 h 319"/>
                <a:gd name="T120" fmla="*/ 99 w 320"/>
                <a:gd name="T121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20" h="319">
                  <a:moveTo>
                    <a:pt x="99" y="0"/>
                  </a:moveTo>
                  <a:lnTo>
                    <a:pt x="203" y="0"/>
                  </a:lnTo>
                  <a:lnTo>
                    <a:pt x="292" y="263"/>
                  </a:lnTo>
                  <a:lnTo>
                    <a:pt x="293" y="265"/>
                  </a:lnTo>
                  <a:lnTo>
                    <a:pt x="293" y="266"/>
                  </a:lnTo>
                  <a:lnTo>
                    <a:pt x="294" y="268"/>
                  </a:lnTo>
                  <a:lnTo>
                    <a:pt x="296" y="271"/>
                  </a:lnTo>
                  <a:lnTo>
                    <a:pt x="299" y="280"/>
                  </a:lnTo>
                  <a:lnTo>
                    <a:pt x="305" y="289"/>
                  </a:lnTo>
                  <a:lnTo>
                    <a:pt x="307" y="292"/>
                  </a:lnTo>
                  <a:lnTo>
                    <a:pt x="311" y="294"/>
                  </a:lnTo>
                  <a:lnTo>
                    <a:pt x="316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38" y="314"/>
                  </a:lnTo>
                  <a:lnTo>
                    <a:pt x="158" y="79"/>
                  </a:lnTo>
                  <a:lnTo>
                    <a:pt x="153" y="79"/>
                  </a:lnTo>
                  <a:lnTo>
                    <a:pt x="152" y="88"/>
                  </a:lnTo>
                  <a:lnTo>
                    <a:pt x="149" y="95"/>
                  </a:lnTo>
                  <a:lnTo>
                    <a:pt x="148" y="105"/>
                  </a:lnTo>
                  <a:lnTo>
                    <a:pt x="146" y="114"/>
                  </a:lnTo>
                  <a:lnTo>
                    <a:pt x="143" y="124"/>
                  </a:lnTo>
                  <a:lnTo>
                    <a:pt x="140" y="134"/>
                  </a:lnTo>
                  <a:lnTo>
                    <a:pt x="138" y="144"/>
                  </a:lnTo>
                  <a:lnTo>
                    <a:pt x="136" y="155"/>
                  </a:lnTo>
                  <a:lnTo>
                    <a:pt x="133" y="167"/>
                  </a:lnTo>
                  <a:lnTo>
                    <a:pt x="129" y="178"/>
                  </a:lnTo>
                  <a:lnTo>
                    <a:pt x="126" y="190"/>
                  </a:lnTo>
                  <a:lnTo>
                    <a:pt x="123" y="200"/>
                  </a:lnTo>
                  <a:lnTo>
                    <a:pt x="119" y="215"/>
                  </a:lnTo>
                  <a:lnTo>
                    <a:pt x="115" y="227"/>
                  </a:lnTo>
                  <a:lnTo>
                    <a:pt x="110" y="239"/>
                  </a:lnTo>
                  <a:lnTo>
                    <a:pt x="107" y="249"/>
                  </a:lnTo>
                  <a:lnTo>
                    <a:pt x="104" y="259"/>
                  </a:lnTo>
                  <a:lnTo>
                    <a:pt x="99" y="267"/>
                  </a:lnTo>
                  <a:lnTo>
                    <a:pt x="95" y="275"/>
                  </a:lnTo>
                  <a:lnTo>
                    <a:pt x="91" y="283"/>
                  </a:lnTo>
                  <a:lnTo>
                    <a:pt x="86" y="292"/>
                  </a:lnTo>
                  <a:lnTo>
                    <a:pt x="79" y="300"/>
                  </a:lnTo>
                  <a:lnTo>
                    <a:pt x="73" y="306"/>
                  </a:lnTo>
                  <a:lnTo>
                    <a:pt x="67" y="311"/>
                  </a:lnTo>
                  <a:lnTo>
                    <a:pt x="60" y="314"/>
                  </a:lnTo>
                  <a:lnTo>
                    <a:pt x="53" y="316"/>
                  </a:lnTo>
                  <a:lnTo>
                    <a:pt x="46" y="318"/>
                  </a:lnTo>
                  <a:lnTo>
                    <a:pt x="38" y="319"/>
                  </a:lnTo>
                  <a:lnTo>
                    <a:pt x="30" y="318"/>
                  </a:lnTo>
                  <a:lnTo>
                    <a:pt x="22" y="316"/>
                  </a:lnTo>
                  <a:lnTo>
                    <a:pt x="15" y="313"/>
                  </a:lnTo>
                  <a:lnTo>
                    <a:pt x="11" y="310"/>
                  </a:lnTo>
                  <a:lnTo>
                    <a:pt x="6" y="304"/>
                  </a:lnTo>
                  <a:lnTo>
                    <a:pt x="3" y="300"/>
                  </a:lnTo>
                  <a:lnTo>
                    <a:pt x="1" y="295"/>
                  </a:lnTo>
                  <a:lnTo>
                    <a:pt x="0" y="290"/>
                  </a:lnTo>
                  <a:lnTo>
                    <a:pt x="0" y="289"/>
                  </a:lnTo>
                  <a:lnTo>
                    <a:pt x="0" y="287"/>
                  </a:lnTo>
                  <a:lnTo>
                    <a:pt x="0" y="286"/>
                  </a:lnTo>
                  <a:lnTo>
                    <a:pt x="0" y="286"/>
                  </a:lnTo>
                  <a:lnTo>
                    <a:pt x="0" y="284"/>
                  </a:lnTo>
                  <a:lnTo>
                    <a:pt x="0" y="283"/>
                  </a:lnTo>
                  <a:lnTo>
                    <a:pt x="0" y="281"/>
                  </a:lnTo>
                  <a:lnTo>
                    <a:pt x="1" y="280"/>
                  </a:lnTo>
                  <a:lnTo>
                    <a:pt x="2" y="275"/>
                  </a:lnTo>
                  <a:lnTo>
                    <a:pt x="3" y="272"/>
                  </a:lnTo>
                  <a:lnTo>
                    <a:pt x="6" y="267"/>
                  </a:lnTo>
                  <a:lnTo>
                    <a:pt x="10" y="264"/>
                  </a:lnTo>
                  <a:lnTo>
                    <a:pt x="13" y="261"/>
                  </a:lnTo>
                  <a:lnTo>
                    <a:pt x="18" y="258"/>
                  </a:lnTo>
                  <a:lnTo>
                    <a:pt x="23" y="257"/>
                  </a:lnTo>
                  <a:lnTo>
                    <a:pt x="29" y="257"/>
                  </a:lnTo>
                  <a:lnTo>
                    <a:pt x="32" y="257"/>
                  </a:lnTo>
                  <a:lnTo>
                    <a:pt x="35" y="257"/>
                  </a:lnTo>
                  <a:lnTo>
                    <a:pt x="39" y="258"/>
                  </a:lnTo>
                  <a:lnTo>
                    <a:pt x="42" y="259"/>
                  </a:lnTo>
                  <a:lnTo>
                    <a:pt x="42" y="261"/>
                  </a:lnTo>
                  <a:lnTo>
                    <a:pt x="43" y="261"/>
                  </a:lnTo>
                  <a:lnTo>
                    <a:pt x="44" y="262"/>
                  </a:lnTo>
                  <a:lnTo>
                    <a:pt x="46" y="262"/>
                  </a:lnTo>
                  <a:lnTo>
                    <a:pt x="47" y="262"/>
                  </a:lnTo>
                  <a:lnTo>
                    <a:pt x="48" y="263"/>
                  </a:lnTo>
                  <a:lnTo>
                    <a:pt x="49" y="264"/>
                  </a:lnTo>
                  <a:lnTo>
                    <a:pt x="51" y="264"/>
                  </a:lnTo>
                  <a:lnTo>
                    <a:pt x="53" y="265"/>
                  </a:lnTo>
                  <a:lnTo>
                    <a:pt x="56" y="265"/>
                  </a:lnTo>
                  <a:lnTo>
                    <a:pt x="58" y="266"/>
                  </a:lnTo>
                  <a:lnTo>
                    <a:pt x="60" y="266"/>
                  </a:lnTo>
                  <a:lnTo>
                    <a:pt x="63" y="266"/>
                  </a:lnTo>
                  <a:lnTo>
                    <a:pt x="68" y="264"/>
                  </a:lnTo>
                  <a:lnTo>
                    <a:pt x="71" y="262"/>
                  </a:lnTo>
                  <a:lnTo>
                    <a:pt x="75" y="257"/>
                  </a:lnTo>
                  <a:lnTo>
                    <a:pt x="81" y="246"/>
                  </a:lnTo>
                  <a:lnTo>
                    <a:pt x="88" y="232"/>
                  </a:lnTo>
                  <a:lnTo>
                    <a:pt x="91" y="222"/>
                  </a:lnTo>
                  <a:lnTo>
                    <a:pt x="96" y="210"/>
                  </a:lnTo>
                  <a:lnTo>
                    <a:pt x="99" y="197"/>
                  </a:lnTo>
                  <a:lnTo>
                    <a:pt x="104" y="182"/>
                  </a:lnTo>
                  <a:lnTo>
                    <a:pt x="106" y="175"/>
                  </a:lnTo>
                  <a:lnTo>
                    <a:pt x="110" y="162"/>
                  </a:lnTo>
                  <a:lnTo>
                    <a:pt x="115" y="148"/>
                  </a:lnTo>
                  <a:lnTo>
                    <a:pt x="118" y="132"/>
                  </a:lnTo>
                  <a:lnTo>
                    <a:pt x="120" y="127"/>
                  </a:lnTo>
                  <a:lnTo>
                    <a:pt x="121" y="121"/>
                  </a:lnTo>
                  <a:lnTo>
                    <a:pt x="123" y="115"/>
                  </a:lnTo>
                  <a:lnTo>
                    <a:pt x="125" y="110"/>
                  </a:lnTo>
                  <a:lnTo>
                    <a:pt x="126" y="101"/>
                  </a:lnTo>
                  <a:lnTo>
                    <a:pt x="128" y="92"/>
                  </a:lnTo>
                  <a:lnTo>
                    <a:pt x="130" y="83"/>
                  </a:lnTo>
                  <a:lnTo>
                    <a:pt x="131" y="75"/>
                  </a:lnTo>
                  <a:lnTo>
                    <a:pt x="134" y="60"/>
                  </a:lnTo>
                  <a:lnTo>
                    <a:pt x="135" y="47"/>
                  </a:lnTo>
                  <a:lnTo>
                    <a:pt x="135" y="44"/>
                  </a:lnTo>
                  <a:lnTo>
                    <a:pt x="135" y="41"/>
                  </a:lnTo>
                  <a:lnTo>
                    <a:pt x="134" y="37"/>
                  </a:lnTo>
                  <a:lnTo>
                    <a:pt x="133" y="33"/>
                  </a:lnTo>
                  <a:lnTo>
                    <a:pt x="130" y="29"/>
                  </a:lnTo>
                  <a:lnTo>
                    <a:pt x="129" y="27"/>
                  </a:lnTo>
                  <a:lnTo>
                    <a:pt x="126" y="24"/>
                  </a:lnTo>
                  <a:lnTo>
                    <a:pt x="123" y="21"/>
                  </a:lnTo>
                  <a:lnTo>
                    <a:pt x="118" y="18"/>
                  </a:lnTo>
                  <a:lnTo>
                    <a:pt x="113" y="17"/>
                  </a:lnTo>
                  <a:lnTo>
                    <a:pt x="106" y="16"/>
                  </a:lnTo>
                  <a:lnTo>
                    <a:pt x="99" y="16"/>
                  </a:lnTo>
                  <a:lnTo>
                    <a:pt x="9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2" name="Freeform 146"/>
            <p:cNvSpPr>
              <a:spLocks/>
            </p:cNvSpPr>
            <p:nvPr/>
          </p:nvSpPr>
          <p:spPr bwMode="auto">
            <a:xfrm>
              <a:off x="1843956" y="671952"/>
              <a:ext cx="88900" cy="127000"/>
            </a:xfrm>
            <a:custGeom>
              <a:avLst/>
              <a:gdLst>
                <a:gd name="T0" fmla="*/ 0 w 225"/>
                <a:gd name="T1" fmla="*/ 8 h 322"/>
                <a:gd name="T2" fmla="*/ 191 w 225"/>
                <a:gd name="T3" fmla="*/ 8 h 322"/>
                <a:gd name="T4" fmla="*/ 198 w 225"/>
                <a:gd name="T5" fmla="*/ 7 h 322"/>
                <a:gd name="T6" fmla="*/ 205 w 225"/>
                <a:gd name="T7" fmla="*/ 6 h 322"/>
                <a:gd name="T8" fmla="*/ 210 w 225"/>
                <a:gd name="T9" fmla="*/ 4 h 322"/>
                <a:gd name="T10" fmla="*/ 215 w 225"/>
                <a:gd name="T11" fmla="*/ 0 h 322"/>
                <a:gd name="T12" fmla="*/ 225 w 225"/>
                <a:gd name="T13" fmla="*/ 0 h 322"/>
                <a:gd name="T14" fmla="*/ 225 w 225"/>
                <a:gd name="T15" fmla="*/ 81 h 322"/>
                <a:gd name="T16" fmla="*/ 209 w 225"/>
                <a:gd name="T17" fmla="*/ 81 h 322"/>
                <a:gd name="T18" fmla="*/ 206 w 225"/>
                <a:gd name="T19" fmla="*/ 73 h 322"/>
                <a:gd name="T20" fmla="*/ 204 w 225"/>
                <a:gd name="T21" fmla="*/ 65 h 322"/>
                <a:gd name="T22" fmla="*/ 199 w 225"/>
                <a:gd name="T23" fmla="*/ 60 h 322"/>
                <a:gd name="T24" fmla="*/ 196 w 225"/>
                <a:gd name="T25" fmla="*/ 54 h 322"/>
                <a:gd name="T26" fmla="*/ 187 w 225"/>
                <a:gd name="T27" fmla="*/ 45 h 322"/>
                <a:gd name="T28" fmla="*/ 179 w 225"/>
                <a:gd name="T29" fmla="*/ 40 h 322"/>
                <a:gd name="T30" fmla="*/ 169 w 225"/>
                <a:gd name="T31" fmla="*/ 35 h 322"/>
                <a:gd name="T32" fmla="*/ 160 w 225"/>
                <a:gd name="T33" fmla="*/ 33 h 322"/>
                <a:gd name="T34" fmla="*/ 152 w 225"/>
                <a:gd name="T35" fmla="*/ 32 h 322"/>
                <a:gd name="T36" fmla="*/ 146 w 225"/>
                <a:gd name="T37" fmla="*/ 32 h 322"/>
                <a:gd name="T38" fmla="*/ 90 w 225"/>
                <a:gd name="T39" fmla="*/ 32 h 322"/>
                <a:gd name="T40" fmla="*/ 90 w 225"/>
                <a:gd name="T41" fmla="*/ 280 h 322"/>
                <a:gd name="T42" fmla="*/ 90 w 225"/>
                <a:gd name="T43" fmla="*/ 284 h 322"/>
                <a:gd name="T44" fmla="*/ 91 w 225"/>
                <a:gd name="T45" fmla="*/ 289 h 322"/>
                <a:gd name="T46" fmla="*/ 92 w 225"/>
                <a:gd name="T47" fmla="*/ 292 h 322"/>
                <a:gd name="T48" fmla="*/ 94 w 225"/>
                <a:gd name="T49" fmla="*/ 297 h 322"/>
                <a:gd name="T50" fmla="*/ 98 w 225"/>
                <a:gd name="T51" fmla="*/ 300 h 322"/>
                <a:gd name="T52" fmla="*/ 101 w 225"/>
                <a:gd name="T53" fmla="*/ 302 h 322"/>
                <a:gd name="T54" fmla="*/ 105 w 225"/>
                <a:gd name="T55" fmla="*/ 304 h 322"/>
                <a:gd name="T56" fmla="*/ 111 w 225"/>
                <a:gd name="T57" fmla="*/ 305 h 322"/>
                <a:gd name="T58" fmla="*/ 111 w 225"/>
                <a:gd name="T59" fmla="*/ 322 h 322"/>
                <a:gd name="T60" fmla="*/ 0 w 225"/>
                <a:gd name="T61" fmla="*/ 322 h 322"/>
                <a:gd name="T62" fmla="*/ 0 w 225"/>
                <a:gd name="T63" fmla="*/ 305 h 322"/>
                <a:gd name="T64" fmla="*/ 6 w 225"/>
                <a:gd name="T65" fmla="*/ 304 h 322"/>
                <a:gd name="T66" fmla="*/ 11 w 225"/>
                <a:gd name="T67" fmla="*/ 303 h 322"/>
                <a:gd name="T68" fmla="*/ 14 w 225"/>
                <a:gd name="T69" fmla="*/ 301 h 322"/>
                <a:gd name="T70" fmla="*/ 17 w 225"/>
                <a:gd name="T71" fmla="*/ 298 h 322"/>
                <a:gd name="T72" fmla="*/ 21 w 225"/>
                <a:gd name="T73" fmla="*/ 292 h 322"/>
                <a:gd name="T74" fmla="*/ 22 w 225"/>
                <a:gd name="T75" fmla="*/ 285 h 322"/>
                <a:gd name="T76" fmla="*/ 23 w 225"/>
                <a:gd name="T77" fmla="*/ 284 h 322"/>
                <a:gd name="T78" fmla="*/ 23 w 225"/>
                <a:gd name="T79" fmla="*/ 283 h 322"/>
                <a:gd name="T80" fmla="*/ 23 w 225"/>
                <a:gd name="T81" fmla="*/ 281 h 322"/>
                <a:gd name="T82" fmla="*/ 23 w 225"/>
                <a:gd name="T83" fmla="*/ 280 h 322"/>
                <a:gd name="T84" fmla="*/ 23 w 225"/>
                <a:gd name="T85" fmla="*/ 50 h 322"/>
                <a:gd name="T86" fmla="*/ 23 w 225"/>
                <a:gd name="T87" fmla="*/ 49 h 322"/>
                <a:gd name="T88" fmla="*/ 23 w 225"/>
                <a:gd name="T89" fmla="*/ 46 h 322"/>
                <a:gd name="T90" fmla="*/ 23 w 225"/>
                <a:gd name="T91" fmla="*/ 45 h 322"/>
                <a:gd name="T92" fmla="*/ 22 w 225"/>
                <a:gd name="T93" fmla="*/ 44 h 322"/>
                <a:gd name="T94" fmla="*/ 21 w 225"/>
                <a:gd name="T95" fmla="*/ 37 h 322"/>
                <a:gd name="T96" fmla="*/ 17 w 225"/>
                <a:gd name="T97" fmla="*/ 32 h 322"/>
                <a:gd name="T98" fmla="*/ 14 w 225"/>
                <a:gd name="T99" fmla="*/ 29 h 322"/>
                <a:gd name="T100" fmla="*/ 11 w 225"/>
                <a:gd name="T101" fmla="*/ 26 h 322"/>
                <a:gd name="T102" fmla="*/ 6 w 225"/>
                <a:gd name="T103" fmla="*/ 25 h 322"/>
                <a:gd name="T104" fmla="*/ 0 w 225"/>
                <a:gd name="T105" fmla="*/ 24 h 322"/>
                <a:gd name="T106" fmla="*/ 0 w 225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5" h="322">
                  <a:moveTo>
                    <a:pt x="0" y="8"/>
                  </a:moveTo>
                  <a:lnTo>
                    <a:pt x="191" y="8"/>
                  </a:lnTo>
                  <a:lnTo>
                    <a:pt x="198" y="7"/>
                  </a:lnTo>
                  <a:lnTo>
                    <a:pt x="205" y="6"/>
                  </a:lnTo>
                  <a:lnTo>
                    <a:pt x="210" y="4"/>
                  </a:lnTo>
                  <a:lnTo>
                    <a:pt x="215" y="0"/>
                  </a:lnTo>
                  <a:lnTo>
                    <a:pt x="225" y="0"/>
                  </a:lnTo>
                  <a:lnTo>
                    <a:pt x="225" y="81"/>
                  </a:lnTo>
                  <a:lnTo>
                    <a:pt x="209" y="81"/>
                  </a:lnTo>
                  <a:lnTo>
                    <a:pt x="206" y="73"/>
                  </a:lnTo>
                  <a:lnTo>
                    <a:pt x="204" y="65"/>
                  </a:lnTo>
                  <a:lnTo>
                    <a:pt x="199" y="60"/>
                  </a:lnTo>
                  <a:lnTo>
                    <a:pt x="196" y="54"/>
                  </a:lnTo>
                  <a:lnTo>
                    <a:pt x="187" y="45"/>
                  </a:lnTo>
                  <a:lnTo>
                    <a:pt x="179" y="40"/>
                  </a:lnTo>
                  <a:lnTo>
                    <a:pt x="169" y="35"/>
                  </a:lnTo>
                  <a:lnTo>
                    <a:pt x="160" y="33"/>
                  </a:lnTo>
                  <a:lnTo>
                    <a:pt x="152" y="32"/>
                  </a:lnTo>
                  <a:lnTo>
                    <a:pt x="146" y="32"/>
                  </a:lnTo>
                  <a:lnTo>
                    <a:pt x="90" y="32"/>
                  </a:lnTo>
                  <a:lnTo>
                    <a:pt x="90" y="280"/>
                  </a:lnTo>
                  <a:lnTo>
                    <a:pt x="90" y="284"/>
                  </a:lnTo>
                  <a:lnTo>
                    <a:pt x="91" y="289"/>
                  </a:lnTo>
                  <a:lnTo>
                    <a:pt x="92" y="292"/>
                  </a:lnTo>
                  <a:lnTo>
                    <a:pt x="94" y="297"/>
                  </a:lnTo>
                  <a:lnTo>
                    <a:pt x="98" y="300"/>
                  </a:lnTo>
                  <a:lnTo>
                    <a:pt x="101" y="302"/>
                  </a:lnTo>
                  <a:lnTo>
                    <a:pt x="105" y="304"/>
                  </a:lnTo>
                  <a:lnTo>
                    <a:pt x="111" y="305"/>
                  </a:lnTo>
                  <a:lnTo>
                    <a:pt x="111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1" y="303"/>
                  </a:lnTo>
                  <a:lnTo>
                    <a:pt x="14" y="301"/>
                  </a:lnTo>
                  <a:lnTo>
                    <a:pt x="17" y="298"/>
                  </a:lnTo>
                  <a:lnTo>
                    <a:pt x="21" y="292"/>
                  </a:lnTo>
                  <a:lnTo>
                    <a:pt x="22" y="285"/>
                  </a:lnTo>
                  <a:lnTo>
                    <a:pt x="23" y="284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80"/>
                  </a:lnTo>
                  <a:lnTo>
                    <a:pt x="23" y="50"/>
                  </a:lnTo>
                  <a:lnTo>
                    <a:pt x="23" y="49"/>
                  </a:lnTo>
                  <a:lnTo>
                    <a:pt x="23" y="46"/>
                  </a:lnTo>
                  <a:lnTo>
                    <a:pt x="23" y="45"/>
                  </a:lnTo>
                  <a:lnTo>
                    <a:pt x="22" y="44"/>
                  </a:lnTo>
                  <a:lnTo>
                    <a:pt x="21" y="37"/>
                  </a:lnTo>
                  <a:lnTo>
                    <a:pt x="17" y="32"/>
                  </a:lnTo>
                  <a:lnTo>
                    <a:pt x="14" y="29"/>
                  </a:lnTo>
                  <a:lnTo>
                    <a:pt x="11" y="26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3" name="Freeform 147"/>
            <p:cNvSpPr>
              <a:spLocks noEditPoints="1"/>
            </p:cNvSpPr>
            <p:nvPr/>
          </p:nvSpPr>
          <p:spPr bwMode="auto">
            <a:xfrm>
              <a:off x="1943968" y="671952"/>
              <a:ext cx="123825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5 w 314"/>
                <a:gd name="T19" fmla="*/ 290 h 324"/>
                <a:gd name="T20" fmla="*/ 216 w 314"/>
                <a:gd name="T21" fmla="*/ 312 h 324"/>
                <a:gd name="T22" fmla="*/ 172 w 314"/>
                <a:gd name="T23" fmla="*/ 323 h 324"/>
                <a:gd name="T24" fmla="*/ 128 w 314"/>
                <a:gd name="T25" fmla="*/ 320 h 324"/>
                <a:gd name="T26" fmla="*/ 85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4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40 w 314"/>
                <a:gd name="T47" fmla="*/ 1 h 324"/>
                <a:gd name="T48" fmla="*/ 149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7 w 314"/>
                <a:gd name="T55" fmla="*/ 65 h 324"/>
                <a:gd name="T56" fmla="*/ 77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1 w 314"/>
                <a:gd name="T65" fmla="*/ 278 h 324"/>
                <a:gd name="T66" fmla="*/ 121 w 314"/>
                <a:gd name="T67" fmla="*/ 292 h 324"/>
                <a:gd name="T68" fmla="*/ 148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3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4 w 314"/>
                <a:gd name="T87" fmla="*/ 38 h 324"/>
                <a:gd name="T88" fmla="*/ 181 w 314"/>
                <a:gd name="T89" fmla="*/ 27 h 324"/>
                <a:gd name="T90" fmla="*/ 158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8" y="0"/>
                  </a:moveTo>
                  <a:lnTo>
                    <a:pt x="176" y="1"/>
                  </a:lnTo>
                  <a:lnTo>
                    <a:pt x="192" y="3"/>
                  </a:lnTo>
                  <a:lnTo>
                    <a:pt x="208" y="8"/>
                  </a:lnTo>
                  <a:lnTo>
                    <a:pt x="223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2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1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5" y="290"/>
                  </a:lnTo>
                  <a:lnTo>
                    <a:pt x="241" y="299"/>
                  </a:lnTo>
                  <a:lnTo>
                    <a:pt x="229" y="306"/>
                  </a:lnTo>
                  <a:lnTo>
                    <a:pt x="216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8" y="324"/>
                  </a:lnTo>
                  <a:lnTo>
                    <a:pt x="142" y="323"/>
                  </a:lnTo>
                  <a:lnTo>
                    <a:pt x="128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3" y="299"/>
                  </a:lnTo>
                  <a:lnTo>
                    <a:pt x="61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3" y="229"/>
                  </a:lnTo>
                  <a:lnTo>
                    <a:pt x="7" y="213"/>
                  </a:lnTo>
                  <a:lnTo>
                    <a:pt x="4" y="197"/>
                  </a:lnTo>
                  <a:lnTo>
                    <a:pt x="2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2" y="146"/>
                  </a:lnTo>
                  <a:lnTo>
                    <a:pt x="4" y="132"/>
                  </a:lnTo>
                  <a:lnTo>
                    <a:pt x="7" y="117"/>
                  </a:lnTo>
                  <a:lnTo>
                    <a:pt x="12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3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9" y="20"/>
                  </a:lnTo>
                  <a:lnTo>
                    <a:pt x="92" y="12"/>
                  </a:lnTo>
                  <a:lnTo>
                    <a:pt x="106" y="8"/>
                  </a:lnTo>
                  <a:lnTo>
                    <a:pt x="123" y="3"/>
                  </a:lnTo>
                  <a:lnTo>
                    <a:pt x="140" y="1"/>
                  </a:lnTo>
                  <a:lnTo>
                    <a:pt x="158" y="0"/>
                  </a:lnTo>
                  <a:close/>
                  <a:moveTo>
                    <a:pt x="158" y="23"/>
                  </a:moveTo>
                  <a:lnTo>
                    <a:pt x="149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9" y="33"/>
                  </a:lnTo>
                  <a:lnTo>
                    <a:pt x="112" y="38"/>
                  </a:lnTo>
                  <a:lnTo>
                    <a:pt x="105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7" y="65"/>
                  </a:lnTo>
                  <a:lnTo>
                    <a:pt x="84" y="76"/>
                  </a:lnTo>
                  <a:lnTo>
                    <a:pt x="81" y="89"/>
                  </a:lnTo>
                  <a:lnTo>
                    <a:pt x="77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7" y="215"/>
                  </a:lnTo>
                  <a:lnTo>
                    <a:pt x="80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1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1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8" y="299"/>
                  </a:lnTo>
                  <a:lnTo>
                    <a:pt x="158" y="300"/>
                  </a:lnTo>
                  <a:lnTo>
                    <a:pt x="168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3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5" y="278"/>
                  </a:lnTo>
                  <a:lnTo>
                    <a:pt x="219" y="271"/>
                  </a:lnTo>
                  <a:lnTo>
                    <a:pt x="225" y="263"/>
                  </a:lnTo>
                  <a:lnTo>
                    <a:pt x="229" y="253"/>
                  </a:lnTo>
                  <a:lnTo>
                    <a:pt x="233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7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4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8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4" name="Freeform 148"/>
            <p:cNvSpPr>
              <a:spLocks noEditPoints="1"/>
            </p:cNvSpPr>
            <p:nvPr/>
          </p:nvSpPr>
          <p:spPr bwMode="auto">
            <a:xfrm>
              <a:off x="2083668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1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60 w 252"/>
                <a:gd name="T21" fmla="*/ 2 h 319"/>
                <a:gd name="T22" fmla="*/ 194 w 252"/>
                <a:gd name="T23" fmla="*/ 12 h 319"/>
                <a:gd name="T24" fmla="*/ 222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7 w 252"/>
                <a:gd name="T33" fmla="*/ 144 h 319"/>
                <a:gd name="T34" fmla="*/ 228 w 252"/>
                <a:gd name="T35" fmla="*/ 181 h 319"/>
                <a:gd name="T36" fmla="*/ 207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5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7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2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70 w 252"/>
                <a:gd name="T73" fmla="*/ 41 h 319"/>
                <a:gd name="T74" fmla="*/ 160 w 252"/>
                <a:gd name="T75" fmla="*/ 30 h 319"/>
                <a:gd name="T76" fmla="*/ 143 w 252"/>
                <a:gd name="T77" fmla="*/ 24 h 319"/>
                <a:gd name="T78" fmla="*/ 131 w 252"/>
                <a:gd name="T79" fmla="*/ 24 h 319"/>
                <a:gd name="T80" fmla="*/ 121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4" y="302"/>
                  </a:lnTo>
                  <a:lnTo>
                    <a:pt x="7" y="301"/>
                  </a:lnTo>
                  <a:lnTo>
                    <a:pt x="10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1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6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7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2" y="0"/>
                  </a:lnTo>
                  <a:lnTo>
                    <a:pt x="146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2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1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1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2" y="300"/>
                  </a:lnTo>
                  <a:lnTo>
                    <a:pt x="107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9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1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21" y="26"/>
                  </a:lnTo>
                  <a:lnTo>
                    <a:pt x="113" y="29"/>
                  </a:lnTo>
                  <a:lnTo>
                    <a:pt x="107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5" name="Freeform 149"/>
            <p:cNvSpPr>
              <a:spLocks noEditPoints="1"/>
            </p:cNvSpPr>
            <p:nvPr/>
          </p:nvSpPr>
          <p:spPr bwMode="auto">
            <a:xfrm>
              <a:off x="2199556" y="671952"/>
              <a:ext cx="123825" cy="128588"/>
            </a:xfrm>
            <a:custGeom>
              <a:avLst/>
              <a:gdLst>
                <a:gd name="T0" fmla="*/ 191 w 313"/>
                <a:gd name="T1" fmla="*/ 3 h 324"/>
                <a:gd name="T2" fmla="*/ 236 w 313"/>
                <a:gd name="T3" fmla="*/ 20 h 324"/>
                <a:gd name="T4" fmla="*/ 272 w 313"/>
                <a:gd name="T5" fmla="*/ 50 h 324"/>
                <a:gd name="T6" fmla="*/ 297 w 313"/>
                <a:gd name="T7" fmla="*/ 89 h 324"/>
                <a:gd name="T8" fmla="*/ 311 w 313"/>
                <a:gd name="T9" fmla="*/ 132 h 324"/>
                <a:gd name="T10" fmla="*/ 313 w 313"/>
                <a:gd name="T11" fmla="*/ 162 h 324"/>
                <a:gd name="T12" fmla="*/ 313 w 313"/>
                <a:gd name="T13" fmla="*/ 163 h 324"/>
                <a:gd name="T14" fmla="*/ 306 w 313"/>
                <a:gd name="T15" fmla="*/ 213 h 324"/>
                <a:gd name="T16" fmla="*/ 287 w 313"/>
                <a:gd name="T17" fmla="*/ 256 h 324"/>
                <a:gd name="T18" fmla="*/ 254 w 313"/>
                <a:gd name="T19" fmla="*/ 290 h 324"/>
                <a:gd name="T20" fmla="*/ 215 w 313"/>
                <a:gd name="T21" fmla="*/ 312 h 324"/>
                <a:gd name="T22" fmla="*/ 172 w 313"/>
                <a:gd name="T23" fmla="*/ 323 h 324"/>
                <a:gd name="T24" fmla="*/ 127 w 313"/>
                <a:gd name="T25" fmla="*/ 320 h 324"/>
                <a:gd name="T26" fmla="*/ 85 w 313"/>
                <a:gd name="T27" fmla="*/ 306 h 324"/>
                <a:gd name="T28" fmla="*/ 47 w 313"/>
                <a:gd name="T29" fmla="*/ 279 h 324"/>
                <a:gd name="T30" fmla="*/ 18 w 313"/>
                <a:gd name="T31" fmla="*/ 242 h 324"/>
                <a:gd name="T32" fmla="*/ 3 w 313"/>
                <a:gd name="T33" fmla="*/ 197 h 324"/>
                <a:gd name="T34" fmla="*/ 0 w 313"/>
                <a:gd name="T35" fmla="*/ 163 h 324"/>
                <a:gd name="T36" fmla="*/ 0 w 313"/>
                <a:gd name="T37" fmla="*/ 162 h 324"/>
                <a:gd name="T38" fmla="*/ 6 w 313"/>
                <a:gd name="T39" fmla="*/ 117 h 324"/>
                <a:gd name="T40" fmla="*/ 24 w 313"/>
                <a:gd name="T41" fmla="*/ 76 h 324"/>
                <a:gd name="T42" fmla="*/ 53 w 313"/>
                <a:gd name="T43" fmla="*/ 39 h 324"/>
                <a:gd name="T44" fmla="*/ 91 w 313"/>
                <a:gd name="T45" fmla="*/ 12 h 324"/>
                <a:gd name="T46" fmla="*/ 139 w 313"/>
                <a:gd name="T47" fmla="*/ 1 h 324"/>
                <a:gd name="T48" fmla="*/ 148 w 313"/>
                <a:gd name="T49" fmla="*/ 24 h 324"/>
                <a:gd name="T50" fmla="*/ 125 w 313"/>
                <a:gd name="T51" fmla="*/ 30 h 324"/>
                <a:gd name="T52" fmla="*/ 104 w 313"/>
                <a:gd name="T53" fmla="*/ 42 h 324"/>
                <a:gd name="T54" fmla="*/ 88 w 313"/>
                <a:gd name="T55" fmla="*/ 65 h 324"/>
                <a:gd name="T56" fmla="*/ 77 w 313"/>
                <a:gd name="T57" fmla="*/ 104 h 324"/>
                <a:gd name="T58" fmla="*/ 74 w 313"/>
                <a:gd name="T59" fmla="*/ 163 h 324"/>
                <a:gd name="T60" fmla="*/ 76 w 313"/>
                <a:gd name="T61" fmla="*/ 215 h 324"/>
                <a:gd name="T62" fmla="*/ 85 w 313"/>
                <a:gd name="T63" fmla="*/ 253 h 324"/>
                <a:gd name="T64" fmla="*/ 100 w 313"/>
                <a:gd name="T65" fmla="*/ 278 h 324"/>
                <a:gd name="T66" fmla="*/ 120 w 313"/>
                <a:gd name="T67" fmla="*/ 292 h 324"/>
                <a:gd name="T68" fmla="*/ 147 w 313"/>
                <a:gd name="T69" fmla="*/ 299 h 324"/>
                <a:gd name="T70" fmla="*/ 177 w 313"/>
                <a:gd name="T71" fmla="*/ 298 h 324"/>
                <a:gd name="T72" fmla="*/ 200 w 313"/>
                <a:gd name="T73" fmla="*/ 289 h 324"/>
                <a:gd name="T74" fmla="*/ 219 w 313"/>
                <a:gd name="T75" fmla="*/ 271 h 324"/>
                <a:gd name="T76" fmla="*/ 232 w 313"/>
                <a:gd name="T77" fmla="*/ 242 h 324"/>
                <a:gd name="T78" fmla="*/ 238 w 313"/>
                <a:gd name="T79" fmla="*/ 200 h 324"/>
                <a:gd name="T80" fmla="*/ 239 w 313"/>
                <a:gd name="T81" fmla="*/ 142 h 324"/>
                <a:gd name="T82" fmla="*/ 234 w 313"/>
                <a:gd name="T83" fmla="*/ 89 h 324"/>
                <a:gd name="T84" fmla="*/ 221 w 313"/>
                <a:gd name="T85" fmla="*/ 55 h 324"/>
                <a:gd name="T86" fmla="*/ 203 w 313"/>
                <a:gd name="T87" fmla="*/ 38 h 324"/>
                <a:gd name="T88" fmla="*/ 181 w 313"/>
                <a:gd name="T89" fmla="*/ 27 h 324"/>
                <a:gd name="T90" fmla="*/ 157 w 313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3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8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2"/>
                  </a:lnTo>
                  <a:lnTo>
                    <a:pt x="313" y="163"/>
                  </a:lnTo>
                  <a:lnTo>
                    <a:pt x="313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6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6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7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8" y="48"/>
                  </a:lnTo>
                  <a:lnTo>
                    <a:pt x="92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0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8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6" name="Freeform 150"/>
            <p:cNvSpPr>
              <a:spLocks noEditPoints="1"/>
            </p:cNvSpPr>
            <p:nvPr/>
          </p:nvSpPr>
          <p:spPr bwMode="auto">
            <a:xfrm>
              <a:off x="23313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3 w 324"/>
                <a:gd name="T21" fmla="*/ 295 h 389"/>
                <a:gd name="T22" fmla="*/ 323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5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8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3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5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7 w 324"/>
                <a:gd name="T83" fmla="*/ 289 h 389"/>
                <a:gd name="T84" fmla="*/ 20 w 324"/>
                <a:gd name="T85" fmla="*/ 289 h 389"/>
                <a:gd name="T86" fmla="*/ 34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1 w 324"/>
                <a:gd name="T93" fmla="*/ 140 h 389"/>
                <a:gd name="T94" fmla="*/ 139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5 w 324"/>
                <a:gd name="T103" fmla="*/ 0 h 389"/>
                <a:gd name="T104" fmla="*/ 197 w 324"/>
                <a:gd name="T105" fmla="*/ 25 h 389"/>
                <a:gd name="T106" fmla="*/ 175 w 324"/>
                <a:gd name="T107" fmla="*/ 41 h 389"/>
                <a:gd name="T108" fmla="*/ 150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5" y="0"/>
                  </a:moveTo>
                  <a:lnTo>
                    <a:pt x="295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4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4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2" y="293"/>
                  </a:lnTo>
                  <a:lnTo>
                    <a:pt x="323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3" y="310"/>
                  </a:lnTo>
                  <a:lnTo>
                    <a:pt x="322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5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8" y="322"/>
                  </a:lnTo>
                  <a:lnTo>
                    <a:pt x="245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6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2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7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3" y="345"/>
                  </a:lnTo>
                  <a:lnTo>
                    <a:pt x="73" y="345"/>
                  </a:lnTo>
                  <a:lnTo>
                    <a:pt x="73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2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6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5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6" y="292"/>
                  </a:lnTo>
                  <a:lnTo>
                    <a:pt x="10" y="290"/>
                  </a:lnTo>
                  <a:lnTo>
                    <a:pt x="17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4" y="286"/>
                  </a:lnTo>
                  <a:lnTo>
                    <a:pt x="39" y="284"/>
                  </a:lnTo>
                  <a:lnTo>
                    <a:pt x="44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1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9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9" y="28"/>
                  </a:lnTo>
                  <a:lnTo>
                    <a:pt x="135" y="24"/>
                  </a:lnTo>
                  <a:lnTo>
                    <a:pt x="130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5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7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50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1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1" y="226"/>
                  </a:lnTo>
                  <a:lnTo>
                    <a:pt x="87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7" name="Freeform 151"/>
            <p:cNvSpPr>
              <a:spLocks/>
            </p:cNvSpPr>
            <p:nvPr/>
          </p:nvSpPr>
          <p:spPr bwMode="auto">
            <a:xfrm>
              <a:off x="2463081" y="671952"/>
              <a:ext cx="109537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9 w 278"/>
                <a:gd name="T5" fmla="*/ 323 h 324"/>
                <a:gd name="T6" fmla="*/ 125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6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5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68 w 278"/>
                <a:gd name="T53" fmla="*/ 24 h 324"/>
                <a:gd name="T54" fmla="*/ 158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5 w 278"/>
                <a:gd name="T65" fmla="*/ 151 h 324"/>
                <a:gd name="T66" fmla="*/ 73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9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4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4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7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4" y="320"/>
                  </a:lnTo>
                  <a:lnTo>
                    <a:pt x="169" y="323"/>
                  </a:lnTo>
                  <a:lnTo>
                    <a:pt x="156" y="324"/>
                  </a:lnTo>
                  <a:lnTo>
                    <a:pt x="139" y="323"/>
                  </a:lnTo>
                  <a:lnTo>
                    <a:pt x="125" y="320"/>
                  </a:lnTo>
                  <a:lnTo>
                    <a:pt x="110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6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6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5" y="65"/>
                  </a:lnTo>
                  <a:lnTo>
                    <a:pt x="34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0" y="17"/>
                  </a:lnTo>
                  <a:lnTo>
                    <a:pt x="92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1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4" y="10"/>
                  </a:lnTo>
                  <a:lnTo>
                    <a:pt x="236" y="8"/>
                  </a:lnTo>
                  <a:lnTo>
                    <a:pt x="236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5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79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8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8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6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3" y="158"/>
                  </a:lnTo>
                  <a:lnTo>
                    <a:pt x="73" y="165"/>
                  </a:lnTo>
                  <a:lnTo>
                    <a:pt x="73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2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69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6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4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8" name="Freeform 152"/>
            <p:cNvSpPr>
              <a:spLocks/>
            </p:cNvSpPr>
            <p:nvPr/>
          </p:nvSpPr>
          <p:spPr bwMode="auto">
            <a:xfrm>
              <a:off x="2588493" y="671952"/>
              <a:ext cx="114300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2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1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9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1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4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0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4 w 290"/>
                <a:gd name="T75" fmla="*/ 321 h 324"/>
                <a:gd name="T76" fmla="*/ 239 w 290"/>
                <a:gd name="T77" fmla="*/ 323 h 324"/>
                <a:gd name="T78" fmla="*/ 212 w 290"/>
                <a:gd name="T79" fmla="*/ 315 h 324"/>
                <a:gd name="T80" fmla="*/ 194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4 w 290"/>
                <a:gd name="T93" fmla="*/ 157 h 324"/>
                <a:gd name="T94" fmla="*/ 103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5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5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5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1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1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8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9" y="72"/>
                  </a:lnTo>
                  <a:lnTo>
                    <a:pt x="246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30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8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8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8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2" y="319"/>
                  </a:lnTo>
                  <a:lnTo>
                    <a:pt x="274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9" y="323"/>
                  </a:lnTo>
                  <a:lnTo>
                    <a:pt x="224" y="319"/>
                  </a:lnTo>
                  <a:lnTo>
                    <a:pt x="217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3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4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3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5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5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5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19" name="Freeform 153"/>
            <p:cNvSpPr>
              <a:spLocks/>
            </p:cNvSpPr>
            <p:nvPr/>
          </p:nvSpPr>
          <p:spPr bwMode="auto">
            <a:xfrm>
              <a:off x="2717081" y="675127"/>
              <a:ext cx="127000" cy="123825"/>
            </a:xfrm>
            <a:custGeom>
              <a:avLst/>
              <a:gdLst>
                <a:gd name="T0" fmla="*/ 111 w 320"/>
                <a:gd name="T1" fmla="*/ 0 h 314"/>
                <a:gd name="T2" fmla="*/ 111 w 320"/>
                <a:gd name="T3" fmla="*/ 16 h 314"/>
                <a:gd name="T4" fmla="*/ 110 w 320"/>
                <a:gd name="T5" fmla="*/ 17 h 314"/>
                <a:gd name="T6" fmla="*/ 109 w 320"/>
                <a:gd name="T7" fmla="*/ 17 h 314"/>
                <a:gd name="T8" fmla="*/ 109 w 320"/>
                <a:gd name="T9" fmla="*/ 17 h 314"/>
                <a:gd name="T10" fmla="*/ 107 w 320"/>
                <a:gd name="T11" fmla="*/ 17 h 314"/>
                <a:gd name="T12" fmla="*/ 104 w 320"/>
                <a:gd name="T13" fmla="*/ 18 h 314"/>
                <a:gd name="T14" fmla="*/ 101 w 320"/>
                <a:gd name="T15" fmla="*/ 19 h 314"/>
                <a:gd name="T16" fmla="*/ 95 w 320"/>
                <a:gd name="T17" fmla="*/ 24 h 314"/>
                <a:gd name="T18" fmla="*/ 90 w 320"/>
                <a:gd name="T19" fmla="*/ 34 h 314"/>
                <a:gd name="T20" fmla="*/ 90 w 320"/>
                <a:gd name="T21" fmla="*/ 209 h 314"/>
                <a:gd name="T22" fmla="*/ 232 w 320"/>
                <a:gd name="T23" fmla="*/ 62 h 314"/>
                <a:gd name="T24" fmla="*/ 232 w 320"/>
                <a:gd name="T25" fmla="*/ 37 h 314"/>
                <a:gd name="T26" fmla="*/ 228 w 320"/>
                <a:gd name="T27" fmla="*/ 29 h 314"/>
                <a:gd name="T28" fmla="*/ 224 w 320"/>
                <a:gd name="T29" fmla="*/ 22 h 314"/>
                <a:gd name="T30" fmla="*/ 215 w 320"/>
                <a:gd name="T31" fmla="*/ 17 h 314"/>
                <a:gd name="T32" fmla="*/ 209 w 320"/>
                <a:gd name="T33" fmla="*/ 0 h 314"/>
                <a:gd name="T34" fmla="*/ 320 w 320"/>
                <a:gd name="T35" fmla="*/ 16 h 314"/>
                <a:gd name="T36" fmla="*/ 310 w 320"/>
                <a:gd name="T37" fmla="*/ 18 h 314"/>
                <a:gd name="T38" fmla="*/ 304 w 320"/>
                <a:gd name="T39" fmla="*/ 24 h 314"/>
                <a:gd name="T40" fmla="*/ 299 w 320"/>
                <a:gd name="T41" fmla="*/ 36 h 314"/>
                <a:gd name="T42" fmla="*/ 299 w 320"/>
                <a:gd name="T43" fmla="*/ 38 h 314"/>
                <a:gd name="T44" fmla="*/ 299 w 320"/>
                <a:gd name="T45" fmla="*/ 42 h 314"/>
                <a:gd name="T46" fmla="*/ 299 w 320"/>
                <a:gd name="T47" fmla="*/ 273 h 314"/>
                <a:gd name="T48" fmla="*/ 299 w 320"/>
                <a:gd name="T49" fmla="*/ 276 h 314"/>
                <a:gd name="T50" fmla="*/ 301 w 320"/>
                <a:gd name="T51" fmla="*/ 284 h 314"/>
                <a:gd name="T52" fmla="*/ 306 w 320"/>
                <a:gd name="T53" fmla="*/ 293 h 314"/>
                <a:gd name="T54" fmla="*/ 314 w 320"/>
                <a:gd name="T55" fmla="*/ 296 h 314"/>
                <a:gd name="T56" fmla="*/ 320 w 320"/>
                <a:gd name="T57" fmla="*/ 314 h 314"/>
                <a:gd name="T58" fmla="*/ 209 w 320"/>
                <a:gd name="T59" fmla="*/ 297 h 314"/>
                <a:gd name="T60" fmla="*/ 217 w 320"/>
                <a:gd name="T61" fmla="*/ 295 h 314"/>
                <a:gd name="T62" fmla="*/ 223 w 320"/>
                <a:gd name="T63" fmla="*/ 292 h 314"/>
                <a:gd name="T64" fmla="*/ 229 w 320"/>
                <a:gd name="T65" fmla="*/ 283 h 314"/>
                <a:gd name="T66" fmla="*/ 230 w 320"/>
                <a:gd name="T67" fmla="*/ 277 h 314"/>
                <a:gd name="T68" fmla="*/ 232 w 320"/>
                <a:gd name="T69" fmla="*/ 272 h 314"/>
                <a:gd name="T70" fmla="*/ 229 w 320"/>
                <a:gd name="T71" fmla="*/ 101 h 314"/>
                <a:gd name="T72" fmla="*/ 90 w 320"/>
                <a:gd name="T73" fmla="*/ 272 h 314"/>
                <a:gd name="T74" fmla="*/ 91 w 320"/>
                <a:gd name="T75" fmla="*/ 281 h 314"/>
                <a:gd name="T76" fmla="*/ 94 w 320"/>
                <a:gd name="T77" fmla="*/ 289 h 314"/>
                <a:gd name="T78" fmla="*/ 101 w 320"/>
                <a:gd name="T79" fmla="*/ 294 h 314"/>
                <a:gd name="T80" fmla="*/ 111 w 320"/>
                <a:gd name="T81" fmla="*/ 297 h 314"/>
                <a:gd name="T82" fmla="*/ 0 w 320"/>
                <a:gd name="T83" fmla="*/ 314 h 314"/>
                <a:gd name="T84" fmla="*/ 6 w 320"/>
                <a:gd name="T85" fmla="*/ 296 h 314"/>
                <a:gd name="T86" fmla="*/ 14 w 320"/>
                <a:gd name="T87" fmla="*/ 293 h 314"/>
                <a:gd name="T88" fmla="*/ 21 w 320"/>
                <a:gd name="T89" fmla="*/ 284 h 314"/>
                <a:gd name="T90" fmla="*/ 23 w 320"/>
                <a:gd name="T91" fmla="*/ 276 h 314"/>
                <a:gd name="T92" fmla="*/ 23 w 320"/>
                <a:gd name="T93" fmla="*/ 273 h 314"/>
                <a:gd name="T94" fmla="*/ 23 w 320"/>
                <a:gd name="T95" fmla="*/ 42 h 314"/>
                <a:gd name="T96" fmla="*/ 23 w 320"/>
                <a:gd name="T97" fmla="*/ 38 h 314"/>
                <a:gd name="T98" fmla="*/ 22 w 320"/>
                <a:gd name="T99" fmla="*/ 36 h 314"/>
                <a:gd name="T100" fmla="*/ 17 w 320"/>
                <a:gd name="T101" fmla="*/ 24 h 314"/>
                <a:gd name="T102" fmla="*/ 11 w 320"/>
                <a:gd name="T103" fmla="*/ 18 h 314"/>
                <a:gd name="T104" fmla="*/ 0 w 320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20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10" y="16"/>
                  </a:lnTo>
                  <a:lnTo>
                    <a:pt x="110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1" y="19"/>
                  </a:lnTo>
                  <a:lnTo>
                    <a:pt x="99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90" y="34"/>
                  </a:lnTo>
                  <a:lnTo>
                    <a:pt x="90" y="42"/>
                  </a:lnTo>
                  <a:lnTo>
                    <a:pt x="90" y="209"/>
                  </a:lnTo>
                  <a:lnTo>
                    <a:pt x="92" y="209"/>
                  </a:lnTo>
                  <a:lnTo>
                    <a:pt x="232" y="62"/>
                  </a:lnTo>
                  <a:lnTo>
                    <a:pt x="232" y="42"/>
                  </a:lnTo>
                  <a:lnTo>
                    <a:pt x="232" y="37"/>
                  </a:lnTo>
                  <a:lnTo>
                    <a:pt x="230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4" y="22"/>
                  </a:lnTo>
                  <a:lnTo>
                    <a:pt x="219" y="19"/>
                  </a:lnTo>
                  <a:lnTo>
                    <a:pt x="215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20" y="0"/>
                  </a:lnTo>
                  <a:lnTo>
                    <a:pt x="320" y="16"/>
                  </a:lnTo>
                  <a:lnTo>
                    <a:pt x="314" y="17"/>
                  </a:lnTo>
                  <a:lnTo>
                    <a:pt x="310" y="18"/>
                  </a:lnTo>
                  <a:lnTo>
                    <a:pt x="306" y="21"/>
                  </a:lnTo>
                  <a:lnTo>
                    <a:pt x="304" y="24"/>
                  </a:lnTo>
                  <a:lnTo>
                    <a:pt x="301" y="29"/>
                  </a:lnTo>
                  <a:lnTo>
                    <a:pt x="299" y="36"/>
                  </a:lnTo>
                  <a:lnTo>
                    <a:pt x="299" y="37"/>
                  </a:lnTo>
                  <a:lnTo>
                    <a:pt x="299" y="38"/>
                  </a:lnTo>
                  <a:lnTo>
                    <a:pt x="299" y="41"/>
                  </a:lnTo>
                  <a:lnTo>
                    <a:pt x="299" y="42"/>
                  </a:lnTo>
                  <a:lnTo>
                    <a:pt x="299" y="272"/>
                  </a:lnTo>
                  <a:lnTo>
                    <a:pt x="299" y="273"/>
                  </a:lnTo>
                  <a:lnTo>
                    <a:pt x="299" y="275"/>
                  </a:lnTo>
                  <a:lnTo>
                    <a:pt x="299" y="276"/>
                  </a:lnTo>
                  <a:lnTo>
                    <a:pt x="299" y="277"/>
                  </a:lnTo>
                  <a:lnTo>
                    <a:pt x="301" y="284"/>
                  </a:lnTo>
                  <a:lnTo>
                    <a:pt x="304" y="290"/>
                  </a:lnTo>
                  <a:lnTo>
                    <a:pt x="306" y="293"/>
                  </a:lnTo>
                  <a:lnTo>
                    <a:pt x="310" y="295"/>
                  </a:lnTo>
                  <a:lnTo>
                    <a:pt x="314" y="296"/>
                  </a:lnTo>
                  <a:lnTo>
                    <a:pt x="320" y="297"/>
                  </a:lnTo>
                  <a:lnTo>
                    <a:pt x="320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4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3" y="292"/>
                  </a:lnTo>
                  <a:lnTo>
                    <a:pt x="227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2" y="274"/>
                  </a:lnTo>
                  <a:lnTo>
                    <a:pt x="232" y="272"/>
                  </a:lnTo>
                  <a:lnTo>
                    <a:pt x="232" y="101"/>
                  </a:lnTo>
                  <a:lnTo>
                    <a:pt x="229" y="101"/>
                  </a:lnTo>
                  <a:lnTo>
                    <a:pt x="90" y="248"/>
                  </a:lnTo>
                  <a:lnTo>
                    <a:pt x="90" y="272"/>
                  </a:lnTo>
                  <a:lnTo>
                    <a:pt x="90" y="276"/>
                  </a:lnTo>
                  <a:lnTo>
                    <a:pt x="91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8" y="292"/>
                  </a:lnTo>
                  <a:lnTo>
                    <a:pt x="101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1" y="295"/>
                  </a:lnTo>
                  <a:lnTo>
                    <a:pt x="14" y="293"/>
                  </a:lnTo>
                  <a:lnTo>
                    <a:pt x="17" y="290"/>
                  </a:lnTo>
                  <a:lnTo>
                    <a:pt x="21" y="284"/>
                  </a:lnTo>
                  <a:lnTo>
                    <a:pt x="22" y="277"/>
                  </a:lnTo>
                  <a:lnTo>
                    <a:pt x="23" y="276"/>
                  </a:lnTo>
                  <a:lnTo>
                    <a:pt x="23" y="275"/>
                  </a:lnTo>
                  <a:lnTo>
                    <a:pt x="23" y="273"/>
                  </a:lnTo>
                  <a:lnTo>
                    <a:pt x="23" y="272"/>
                  </a:lnTo>
                  <a:lnTo>
                    <a:pt x="23" y="42"/>
                  </a:lnTo>
                  <a:lnTo>
                    <a:pt x="23" y="41"/>
                  </a:lnTo>
                  <a:lnTo>
                    <a:pt x="23" y="38"/>
                  </a:lnTo>
                  <a:lnTo>
                    <a:pt x="23" y="37"/>
                  </a:lnTo>
                  <a:lnTo>
                    <a:pt x="22" y="36"/>
                  </a:lnTo>
                  <a:lnTo>
                    <a:pt x="21" y="29"/>
                  </a:lnTo>
                  <a:lnTo>
                    <a:pt x="17" y="24"/>
                  </a:lnTo>
                  <a:lnTo>
                    <a:pt x="14" y="21"/>
                  </a:lnTo>
                  <a:lnTo>
                    <a:pt x="11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0" name="Freeform 154"/>
            <p:cNvSpPr>
              <a:spLocks noEditPoints="1"/>
            </p:cNvSpPr>
            <p:nvPr/>
          </p:nvSpPr>
          <p:spPr bwMode="auto">
            <a:xfrm>
              <a:off x="2858368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90 w 319"/>
                <a:gd name="T7" fmla="*/ 169 h 449"/>
                <a:gd name="T8" fmla="*/ 230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10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0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6 w 319"/>
                <a:gd name="T41" fmla="*/ 152 h 449"/>
                <a:gd name="T42" fmla="*/ 173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7 w 319"/>
                <a:gd name="T55" fmla="*/ 31 h 449"/>
                <a:gd name="T56" fmla="*/ 182 w 319"/>
                <a:gd name="T57" fmla="*/ 16 h 449"/>
                <a:gd name="T58" fmla="*/ 197 w 319"/>
                <a:gd name="T59" fmla="*/ 3 h 449"/>
                <a:gd name="T60" fmla="*/ 232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50 w 319"/>
                <a:gd name="T73" fmla="*/ 102 h 449"/>
                <a:gd name="T74" fmla="*/ 112 w 319"/>
                <a:gd name="T75" fmla="*/ 92 h 449"/>
                <a:gd name="T76" fmla="*/ 82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7 w 319"/>
                <a:gd name="T87" fmla="*/ 26 h 449"/>
                <a:gd name="T88" fmla="*/ 123 w 319"/>
                <a:gd name="T89" fmla="*/ 35 h 449"/>
                <a:gd name="T90" fmla="*/ 113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9" y="156"/>
                  </a:lnTo>
                  <a:lnTo>
                    <a:pt x="95" y="159"/>
                  </a:lnTo>
                  <a:lnTo>
                    <a:pt x="92" y="163"/>
                  </a:lnTo>
                  <a:lnTo>
                    <a:pt x="90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5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10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10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7" y="430"/>
                  </a:lnTo>
                  <a:lnTo>
                    <a:pt x="219" y="429"/>
                  </a:lnTo>
                  <a:lnTo>
                    <a:pt x="223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6" y="431"/>
                  </a:lnTo>
                  <a:lnTo>
                    <a:pt x="10" y="430"/>
                  </a:lnTo>
                  <a:lnTo>
                    <a:pt x="14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4" y="156"/>
                  </a:lnTo>
                  <a:lnTo>
                    <a:pt x="10" y="153"/>
                  </a:lnTo>
                  <a:lnTo>
                    <a:pt x="6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7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8" y="54"/>
                  </a:lnTo>
                  <a:lnTo>
                    <a:pt x="224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2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3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5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5"/>
                  </a:lnTo>
                  <a:lnTo>
                    <a:pt x="191" y="34"/>
                  </a:lnTo>
                  <a:lnTo>
                    <a:pt x="187" y="31"/>
                  </a:lnTo>
                  <a:lnTo>
                    <a:pt x="185" y="28"/>
                  </a:lnTo>
                  <a:lnTo>
                    <a:pt x="184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6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7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7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3" y="16"/>
                  </a:lnTo>
                  <a:lnTo>
                    <a:pt x="246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5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4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7" y="100"/>
                  </a:lnTo>
                  <a:lnTo>
                    <a:pt x="179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0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20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9" y="83"/>
                  </a:lnTo>
                  <a:lnTo>
                    <a:pt x="92" y="77"/>
                  </a:lnTo>
                  <a:lnTo>
                    <a:pt x="86" y="72"/>
                  </a:lnTo>
                  <a:lnTo>
                    <a:pt x="82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3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2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2" y="10"/>
                  </a:lnTo>
                  <a:lnTo>
                    <a:pt x="88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9" y="5"/>
                  </a:lnTo>
                  <a:lnTo>
                    <a:pt x="133" y="9"/>
                  </a:lnTo>
                  <a:lnTo>
                    <a:pt x="137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8" y="19"/>
                  </a:lnTo>
                  <a:lnTo>
                    <a:pt x="138" y="20"/>
                  </a:lnTo>
                  <a:lnTo>
                    <a:pt x="138" y="23"/>
                  </a:lnTo>
                  <a:lnTo>
                    <a:pt x="137" y="26"/>
                  </a:lnTo>
                  <a:lnTo>
                    <a:pt x="136" y="28"/>
                  </a:lnTo>
                  <a:lnTo>
                    <a:pt x="133" y="29"/>
                  </a:lnTo>
                  <a:lnTo>
                    <a:pt x="129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9" y="36"/>
                  </a:lnTo>
                  <a:lnTo>
                    <a:pt x="117" y="36"/>
                  </a:lnTo>
                  <a:lnTo>
                    <a:pt x="113" y="35"/>
                  </a:lnTo>
                  <a:lnTo>
                    <a:pt x="111" y="34"/>
                  </a:lnTo>
                  <a:lnTo>
                    <a:pt x="108" y="33"/>
                  </a:lnTo>
                  <a:lnTo>
                    <a:pt x="108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1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9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9" y="39"/>
                  </a:lnTo>
                  <a:lnTo>
                    <a:pt x="90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1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1" y="62"/>
                  </a:lnTo>
                  <a:lnTo>
                    <a:pt x="130" y="64"/>
                  </a:lnTo>
                  <a:lnTo>
                    <a:pt x="139" y="66"/>
                  </a:lnTo>
                  <a:lnTo>
                    <a:pt x="150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1" name="Freeform 155"/>
            <p:cNvSpPr>
              <a:spLocks/>
            </p:cNvSpPr>
            <p:nvPr/>
          </p:nvSpPr>
          <p:spPr bwMode="auto">
            <a:xfrm>
              <a:off x="3059981" y="671952"/>
              <a:ext cx="88900" cy="127000"/>
            </a:xfrm>
            <a:custGeom>
              <a:avLst/>
              <a:gdLst>
                <a:gd name="T0" fmla="*/ 0 w 224"/>
                <a:gd name="T1" fmla="*/ 8 h 322"/>
                <a:gd name="T2" fmla="*/ 190 w 224"/>
                <a:gd name="T3" fmla="*/ 8 h 322"/>
                <a:gd name="T4" fmla="*/ 197 w 224"/>
                <a:gd name="T5" fmla="*/ 7 h 322"/>
                <a:gd name="T6" fmla="*/ 203 w 224"/>
                <a:gd name="T7" fmla="*/ 6 h 322"/>
                <a:gd name="T8" fmla="*/ 208 w 224"/>
                <a:gd name="T9" fmla="*/ 4 h 322"/>
                <a:gd name="T10" fmla="*/ 214 w 224"/>
                <a:gd name="T11" fmla="*/ 0 h 322"/>
                <a:gd name="T12" fmla="*/ 224 w 224"/>
                <a:gd name="T13" fmla="*/ 0 h 322"/>
                <a:gd name="T14" fmla="*/ 224 w 224"/>
                <a:gd name="T15" fmla="*/ 81 h 322"/>
                <a:gd name="T16" fmla="*/ 208 w 224"/>
                <a:gd name="T17" fmla="*/ 81 h 322"/>
                <a:gd name="T18" fmla="*/ 205 w 224"/>
                <a:gd name="T19" fmla="*/ 73 h 322"/>
                <a:gd name="T20" fmla="*/ 202 w 224"/>
                <a:gd name="T21" fmla="*/ 65 h 322"/>
                <a:gd name="T22" fmla="*/ 198 w 224"/>
                <a:gd name="T23" fmla="*/ 60 h 322"/>
                <a:gd name="T24" fmla="*/ 194 w 224"/>
                <a:gd name="T25" fmla="*/ 54 h 322"/>
                <a:gd name="T26" fmla="*/ 186 w 224"/>
                <a:gd name="T27" fmla="*/ 45 h 322"/>
                <a:gd name="T28" fmla="*/ 177 w 224"/>
                <a:gd name="T29" fmla="*/ 40 h 322"/>
                <a:gd name="T30" fmla="*/ 168 w 224"/>
                <a:gd name="T31" fmla="*/ 35 h 322"/>
                <a:gd name="T32" fmla="*/ 159 w 224"/>
                <a:gd name="T33" fmla="*/ 33 h 322"/>
                <a:gd name="T34" fmla="*/ 150 w 224"/>
                <a:gd name="T35" fmla="*/ 32 h 322"/>
                <a:gd name="T36" fmla="*/ 145 w 224"/>
                <a:gd name="T37" fmla="*/ 32 h 322"/>
                <a:gd name="T38" fmla="*/ 88 w 224"/>
                <a:gd name="T39" fmla="*/ 32 h 322"/>
                <a:gd name="T40" fmla="*/ 88 w 224"/>
                <a:gd name="T41" fmla="*/ 280 h 322"/>
                <a:gd name="T42" fmla="*/ 88 w 224"/>
                <a:gd name="T43" fmla="*/ 284 h 322"/>
                <a:gd name="T44" fmla="*/ 89 w 224"/>
                <a:gd name="T45" fmla="*/ 289 h 322"/>
                <a:gd name="T46" fmla="*/ 91 w 224"/>
                <a:gd name="T47" fmla="*/ 292 h 322"/>
                <a:gd name="T48" fmla="*/ 92 w 224"/>
                <a:gd name="T49" fmla="*/ 297 h 322"/>
                <a:gd name="T50" fmla="*/ 96 w 224"/>
                <a:gd name="T51" fmla="*/ 300 h 322"/>
                <a:gd name="T52" fmla="*/ 100 w 224"/>
                <a:gd name="T53" fmla="*/ 302 h 322"/>
                <a:gd name="T54" fmla="*/ 104 w 224"/>
                <a:gd name="T55" fmla="*/ 304 h 322"/>
                <a:gd name="T56" fmla="*/ 110 w 224"/>
                <a:gd name="T57" fmla="*/ 305 h 322"/>
                <a:gd name="T58" fmla="*/ 110 w 224"/>
                <a:gd name="T59" fmla="*/ 322 h 322"/>
                <a:gd name="T60" fmla="*/ 0 w 224"/>
                <a:gd name="T61" fmla="*/ 322 h 322"/>
                <a:gd name="T62" fmla="*/ 0 w 224"/>
                <a:gd name="T63" fmla="*/ 305 h 322"/>
                <a:gd name="T64" fmla="*/ 5 w 224"/>
                <a:gd name="T65" fmla="*/ 304 h 322"/>
                <a:gd name="T66" fmla="*/ 10 w 224"/>
                <a:gd name="T67" fmla="*/ 303 h 322"/>
                <a:gd name="T68" fmla="*/ 13 w 224"/>
                <a:gd name="T69" fmla="*/ 301 h 322"/>
                <a:gd name="T70" fmla="*/ 15 w 224"/>
                <a:gd name="T71" fmla="*/ 298 h 322"/>
                <a:gd name="T72" fmla="*/ 19 w 224"/>
                <a:gd name="T73" fmla="*/ 292 h 322"/>
                <a:gd name="T74" fmla="*/ 21 w 224"/>
                <a:gd name="T75" fmla="*/ 285 h 322"/>
                <a:gd name="T76" fmla="*/ 21 w 224"/>
                <a:gd name="T77" fmla="*/ 284 h 322"/>
                <a:gd name="T78" fmla="*/ 21 w 224"/>
                <a:gd name="T79" fmla="*/ 283 h 322"/>
                <a:gd name="T80" fmla="*/ 21 w 224"/>
                <a:gd name="T81" fmla="*/ 281 h 322"/>
                <a:gd name="T82" fmla="*/ 21 w 224"/>
                <a:gd name="T83" fmla="*/ 280 h 322"/>
                <a:gd name="T84" fmla="*/ 21 w 224"/>
                <a:gd name="T85" fmla="*/ 50 h 322"/>
                <a:gd name="T86" fmla="*/ 21 w 224"/>
                <a:gd name="T87" fmla="*/ 49 h 322"/>
                <a:gd name="T88" fmla="*/ 21 w 224"/>
                <a:gd name="T89" fmla="*/ 46 h 322"/>
                <a:gd name="T90" fmla="*/ 21 w 224"/>
                <a:gd name="T91" fmla="*/ 45 h 322"/>
                <a:gd name="T92" fmla="*/ 21 w 224"/>
                <a:gd name="T93" fmla="*/ 44 h 322"/>
                <a:gd name="T94" fmla="*/ 19 w 224"/>
                <a:gd name="T95" fmla="*/ 37 h 322"/>
                <a:gd name="T96" fmla="*/ 15 w 224"/>
                <a:gd name="T97" fmla="*/ 32 h 322"/>
                <a:gd name="T98" fmla="*/ 13 w 224"/>
                <a:gd name="T99" fmla="*/ 29 h 322"/>
                <a:gd name="T100" fmla="*/ 10 w 224"/>
                <a:gd name="T101" fmla="*/ 26 h 322"/>
                <a:gd name="T102" fmla="*/ 5 w 224"/>
                <a:gd name="T103" fmla="*/ 25 h 322"/>
                <a:gd name="T104" fmla="*/ 0 w 224"/>
                <a:gd name="T105" fmla="*/ 24 h 322"/>
                <a:gd name="T106" fmla="*/ 0 w 224"/>
                <a:gd name="T107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4" h="322">
                  <a:moveTo>
                    <a:pt x="0" y="8"/>
                  </a:moveTo>
                  <a:lnTo>
                    <a:pt x="190" y="8"/>
                  </a:lnTo>
                  <a:lnTo>
                    <a:pt x="197" y="7"/>
                  </a:lnTo>
                  <a:lnTo>
                    <a:pt x="203" y="6"/>
                  </a:lnTo>
                  <a:lnTo>
                    <a:pt x="208" y="4"/>
                  </a:lnTo>
                  <a:lnTo>
                    <a:pt x="214" y="0"/>
                  </a:lnTo>
                  <a:lnTo>
                    <a:pt x="224" y="0"/>
                  </a:lnTo>
                  <a:lnTo>
                    <a:pt x="224" y="81"/>
                  </a:lnTo>
                  <a:lnTo>
                    <a:pt x="208" y="81"/>
                  </a:lnTo>
                  <a:lnTo>
                    <a:pt x="205" y="73"/>
                  </a:lnTo>
                  <a:lnTo>
                    <a:pt x="202" y="65"/>
                  </a:lnTo>
                  <a:lnTo>
                    <a:pt x="198" y="60"/>
                  </a:lnTo>
                  <a:lnTo>
                    <a:pt x="194" y="54"/>
                  </a:lnTo>
                  <a:lnTo>
                    <a:pt x="186" y="45"/>
                  </a:lnTo>
                  <a:lnTo>
                    <a:pt x="177" y="40"/>
                  </a:lnTo>
                  <a:lnTo>
                    <a:pt x="168" y="35"/>
                  </a:lnTo>
                  <a:lnTo>
                    <a:pt x="159" y="33"/>
                  </a:lnTo>
                  <a:lnTo>
                    <a:pt x="150" y="32"/>
                  </a:lnTo>
                  <a:lnTo>
                    <a:pt x="145" y="32"/>
                  </a:lnTo>
                  <a:lnTo>
                    <a:pt x="88" y="32"/>
                  </a:lnTo>
                  <a:lnTo>
                    <a:pt x="88" y="280"/>
                  </a:lnTo>
                  <a:lnTo>
                    <a:pt x="88" y="284"/>
                  </a:lnTo>
                  <a:lnTo>
                    <a:pt x="89" y="289"/>
                  </a:lnTo>
                  <a:lnTo>
                    <a:pt x="91" y="292"/>
                  </a:lnTo>
                  <a:lnTo>
                    <a:pt x="92" y="297"/>
                  </a:lnTo>
                  <a:lnTo>
                    <a:pt x="96" y="300"/>
                  </a:lnTo>
                  <a:lnTo>
                    <a:pt x="100" y="302"/>
                  </a:lnTo>
                  <a:lnTo>
                    <a:pt x="104" y="304"/>
                  </a:lnTo>
                  <a:lnTo>
                    <a:pt x="110" y="305"/>
                  </a:lnTo>
                  <a:lnTo>
                    <a:pt x="110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5" y="298"/>
                  </a:lnTo>
                  <a:lnTo>
                    <a:pt x="19" y="292"/>
                  </a:lnTo>
                  <a:lnTo>
                    <a:pt x="21" y="285"/>
                  </a:lnTo>
                  <a:lnTo>
                    <a:pt x="21" y="284"/>
                  </a:lnTo>
                  <a:lnTo>
                    <a:pt x="21" y="283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50"/>
                  </a:lnTo>
                  <a:lnTo>
                    <a:pt x="21" y="49"/>
                  </a:lnTo>
                  <a:lnTo>
                    <a:pt x="21" y="46"/>
                  </a:lnTo>
                  <a:lnTo>
                    <a:pt x="21" y="45"/>
                  </a:lnTo>
                  <a:lnTo>
                    <a:pt x="21" y="44"/>
                  </a:lnTo>
                  <a:lnTo>
                    <a:pt x="19" y="37"/>
                  </a:lnTo>
                  <a:lnTo>
                    <a:pt x="15" y="32"/>
                  </a:lnTo>
                  <a:lnTo>
                    <a:pt x="13" y="29"/>
                  </a:lnTo>
                  <a:lnTo>
                    <a:pt x="10" y="26"/>
                  </a:lnTo>
                  <a:lnTo>
                    <a:pt x="5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2" name="Freeform 156"/>
            <p:cNvSpPr>
              <a:spLocks noEditPoints="1"/>
            </p:cNvSpPr>
            <p:nvPr/>
          </p:nvSpPr>
          <p:spPr bwMode="auto">
            <a:xfrm>
              <a:off x="3159993" y="671952"/>
              <a:ext cx="123825" cy="128588"/>
            </a:xfrm>
            <a:custGeom>
              <a:avLst/>
              <a:gdLst>
                <a:gd name="T0" fmla="*/ 191 w 314"/>
                <a:gd name="T1" fmla="*/ 3 h 324"/>
                <a:gd name="T2" fmla="*/ 236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5 w 314"/>
                <a:gd name="T27" fmla="*/ 306 h 324"/>
                <a:gd name="T28" fmla="*/ 47 w 314"/>
                <a:gd name="T29" fmla="*/ 279 h 324"/>
                <a:gd name="T30" fmla="*/ 18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6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2 w 314"/>
                <a:gd name="T45" fmla="*/ 12 h 324"/>
                <a:gd name="T46" fmla="*/ 139 w 314"/>
                <a:gd name="T47" fmla="*/ 1 h 324"/>
                <a:gd name="T48" fmla="*/ 149 w 314"/>
                <a:gd name="T49" fmla="*/ 24 h 324"/>
                <a:gd name="T50" fmla="*/ 126 w 314"/>
                <a:gd name="T51" fmla="*/ 30 h 324"/>
                <a:gd name="T52" fmla="*/ 104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6 w 314"/>
                <a:gd name="T61" fmla="*/ 215 h 324"/>
                <a:gd name="T62" fmla="*/ 85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7 w 314"/>
                <a:gd name="T71" fmla="*/ 298 h 324"/>
                <a:gd name="T72" fmla="*/ 201 w 314"/>
                <a:gd name="T73" fmla="*/ 289 h 324"/>
                <a:gd name="T74" fmla="*/ 219 w 314"/>
                <a:gd name="T75" fmla="*/ 271 h 324"/>
                <a:gd name="T76" fmla="*/ 232 w 314"/>
                <a:gd name="T77" fmla="*/ 242 h 324"/>
                <a:gd name="T78" fmla="*/ 238 w 314"/>
                <a:gd name="T79" fmla="*/ 200 h 324"/>
                <a:gd name="T80" fmla="*/ 239 w 314"/>
                <a:gd name="T81" fmla="*/ 142 h 324"/>
                <a:gd name="T82" fmla="*/ 234 w 314"/>
                <a:gd name="T83" fmla="*/ 89 h 324"/>
                <a:gd name="T84" fmla="*/ 222 w 314"/>
                <a:gd name="T85" fmla="*/ 55 h 324"/>
                <a:gd name="T86" fmla="*/ 203 w 314"/>
                <a:gd name="T87" fmla="*/ 38 h 324"/>
                <a:gd name="T88" fmla="*/ 181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1" y="3"/>
                  </a:lnTo>
                  <a:lnTo>
                    <a:pt x="207" y="8"/>
                  </a:lnTo>
                  <a:lnTo>
                    <a:pt x="223" y="12"/>
                  </a:lnTo>
                  <a:lnTo>
                    <a:pt x="236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2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7" y="117"/>
                  </a:lnTo>
                  <a:lnTo>
                    <a:pt x="311" y="132"/>
                  </a:lnTo>
                  <a:lnTo>
                    <a:pt x="313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3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5" y="242"/>
                  </a:lnTo>
                  <a:lnTo>
                    <a:pt x="287" y="256"/>
                  </a:lnTo>
                  <a:lnTo>
                    <a:pt x="277" y="268"/>
                  </a:lnTo>
                  <a:lnTo>
                    <a:pt x="266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8" y="306"/>
                  </a:lnTo>
                  <a:lnTo>
                    <a:pt x="215" y="312"/>
                  </a:lnTo>
                  <a:lnTo>
                    <a:pt x="201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2" y="317"/>
                  </a:lnTo>
                  <a:lnTo>
                    <a:pt x="99" y="312"/>
                  </a:lnTo>
                  <a:lnTo>
                    <a:pt x="85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7" y="279"/>
                  </a:lnTo>
                  <a:lnTo>
                    <a:pt x="36" y="268"/>
                  </a:lnTo>
                  <a:lnTo>
                    <a:pt x="27" y="256"/>
                  </a:lnTo>
                  <a:lnTo>
                    <a:pt x="18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3" y="132"/>
                  </a:lnTo>
                  <a:lnTo>
                    <a:pt x="6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3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2" y="12"/>
                  </a:lnTo>
                  <a:lnTo>
                    <a:pt x="107" y="8"/>
                  </a:lnTo>
                  <a:lnTo>
                    <a:pt x="122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9" y="24"/>
                  </a:lnTo>
                  <a:lnTo>
                    <a:pt x="140" y="26"/>
                  </a:lnTo>
                  <a:lnTo>
                    <a:pt x="132" y="27"/>
                  </a:lnTo>
                  <a:lnTo>
                    <a:pt x="126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4" y="42"/>
                  </a:lnTo>
                  <a:lnTo>
                    <a:pt x="99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3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5" y="122"/>
                  </a:lnTo>
                  <a:lnTo>
                    <a:pt x="74" y="142"/>
                  </a:lnTo>
                  <a:lnTo>
                    <a:pt x="74" y="163"/>
                  </a:lnTo>
                  <a:lnTo>
                    <a:pt x="74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5" y="253"/>
                  </a:lnTo>
                  <a:lnTo>
                    <a:pt x="90" y="263"/>
                  </a:lnTo>
                  <a:lnTo>
                    <a:pt x="94" y="271"/>
                  </a:lnTo>
                  <a:lnTo>
                    <a:pt x="100" y="278"/>
                  </a:lnTo>
                  <a:lnTo>
                    <a:pt x="107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9" y="296"/>
                  </a:lnTo>
                  <a:lnTo>
                    <a:pt x="138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7" y="298"/>
                  </a:lnTo>
                  <a:lnTo>
                    <a:pt x="186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8" y="283"/>
                  </a:lnTo>
                  <a:lnTo>
                    <a:pt x="214" y="278"/>
                  </a:lnTo>
                  <a:lnTo>
                    <a:pt x="219" y="271"/>
                  </a:lnTo>
                  <a:lnTo>
                    <a:pt x="224" y="263"/>
                  </a:lnTo>
                  <a:lnTo>
                    <a:pt x="228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7" y="215"/>
                  </a:lnTo>
                  <a:lnTo>
                    <a:pt x="238" y="200"/>
                  </a:lnTo>
                  <a:lnTo>
                    <a:pt x="239" y="182"/>
                  </a:lnTo>
                  <a:lnTo>
                    <a:pt x="240" y="163"/>
                  </a:lnTo>
                  <a:lnTo>
                    <a:pt x="239" y="142"/>
                  </a:lnTo>
                  <a:lnTo>
                    <a:pt x="238" y="122"/>
                  </a:lnTo>
                  <a:lnTo>
                    <a:pt x="236" y="104"/>
                  </a:lnTo>
                  <a:lnTo>
                    <a:pt x="234" y="89"/>
                  </a:lnTo>
                  <a:lnTo>
                    <a:pt x="230" y="76"/>
                  </a:lnTo>
                  <a:lnTo>
                    <a:pt x="226" y="65"/>
                  </a:lnTo>
                  <a:lnTo>
                    <a:pt x="222" y="55"/>
                  </a:lnTo>
                  <a:lnTo>
                    <a:pt x="216" y="48"/>
                  </a:lnTo>
                  <a:lnTo>
                    <a:pt x="209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1" y="27"/>
                  </a:lnTo>
                  <a:lnTo>
                    <a:pt x="174" y="26"/>
                  </a:lnTo>
                  <a:lnTo>
                    <a:pt x="166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3" name="Freeform 157"/>
            <p:cNvSpPr>
              <a:spLocks/>
            </p:cNvSpPr>
            <p:nvPr/>
          </p:nvSpPr>
          <p:spPr bwMode="auto">
            <a:xfrm>
              <a:off x="3299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4 w 278"/>
                <a:gd name="T15" fmla="*/ 195 h 324"/>
                <a:gd name="T16" fmla="*/ 1 w 278"/>
                <a:gd name="T17" fmla="*/ 142 h 324"/>
                <a:gd name="T18" fmla="*/ 13 w 278"/>
                <a:gd name="T19" fmla="*/ 93 h 324"/>
                <a:gd name="T20" fmla="*/ 35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8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9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90 w 278"/>
                <a:gd name="T71" fmla="*/ 246 h 324"/>
                <a:gd name="T72" fmla="*/ 109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6 w 278"/>
                <a:gd name="T79" fmla="*/ 289 h 324"/>
                <a:gd name="T80" fmla="*/ 220 w 278"/>
                <a:gd name="T81" fmla="*/ 280 h 324"/>
                <a:gd name="T82" fmla="*/ 244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4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7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1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3" y="228"/>
                  </a:lnTo>
                  <a:lnTo>
                    <a:pt x="7" y="212"/>
                  </a:lnTo>
                  <a:lnTo>
                    <a:pt x="4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4" y="124"/>
                  </a:lnTo>
                  <a:lnTo>
                    <a:pt x="7" y="107"/>
                  </a:lnTo>
                  <a:lnTo>
                    <a:pt x="13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9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8" y="0"/>
                  </a:lnTo>
                  <a:lnTo>
                    <a:pt x="148" y="0"/>
                  </a:lnTo>
                  <a:lnTo>
                    <a:pt x="160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9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1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90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9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7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6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4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4" name="Freeform 158"/>
            <p:cNvSpPr>
              <a:spLocks/>
            </p:cNvSpPr>
            <p:nvPr/>
          </p:nvSpPr>
          <p:spPr bwMode="auto">
            <a:xfrm>
              <a:off x="3425106" y="675127"/>
              <a:ext cx="112712" cy="125413"/>
            </a:xfrm>
            <a:custGeom>
              <a:avLst/>
              <a:gdLst>
                <a:gd name="T0" fmla="*/ 127 w 286"/>
                <a:gd name="T1" fmla="*/ 16 h 319"/>
                <a:gd name="T2" fmla="*/ 123 w 286"/>
                <a:gd name="T3" fmla="*/ 16 h 319"/>
                <a:gd name="T4" fmla="*/ 111 w 286"/>
                <a:gd name="T5" fmla="*/ 23 h 319"/>
                <a:gd name="T6" fmla="*/ 108 w 286"/>
                <a:gd name="T7" fmla="*/ 32 h 319"/>
                <a:gd name="T8" fmla="*/ 112 w 286"/>
                <a:gd name="T9" fmla="*/ 44 h 319"/>
                <a:gd name="T10" fmla="*/ 184 w 286"/>
                <a:gd name="T11" fmla="*/ 161 h 319"/>
                <a:gd name="T12" fmla="*/ 230 w 286"/>
                <a:gd name="T13" fmla="*/ 54 h 319"/>
                <a:gd name="T14" fmla="*/ 231 w 286"/>
                <a:gd name="T15" fmla="*/ 50 h 319"/>
                <a:gd name="T16" fmla="*/ 232 w 286"/>
                <a:gd name="T17" fmla="*/ 46 h 319"/>
                <a:gd name="T18" fmla="*/ 233 w 286"/>
                <a:gd name="T19" fmla="*/ 38 h 319"/>
                <a:gd name="T20" fmla="*/ 232 w 286"/>
                <a:gd name="T21" fmla="*/ 28 h 319"/>
                <a:gd name="T22" fmla="*/ 219 w 286"/>
                <a:gd name="T23" fmla="*/ 19 h 319"/>
                <a:gd name="T24" fmla="*/ 208 w 286"/>
                <a:gd name="T25" fmla="*/ 17 h 319"/>
                <a:gd name="T26" fmla="*/ 203 w 286"/>
                <a:gd name="T27" fmla="*/ 0 h 319"/>
                <a:gd name="T28" fmla="*/ 280 w 286"/>
                <a:gd name="T29" fmla="*/ 18 h 319"/>
                <a:gd name="T30" fmla="*/ 268 w 286"/>
                <a:gd name="T31" fmla="*/ 28 h 319"/>
                <a:gd name="T32" fmla="*/ 258 w 286"/>
                <a:gd name="T33" fmla="*/ 47 h 319"/>
                <a:gd name="T34" fmla="*/ 257 w 286"/>
                <a:gd name="T35" fmla="*/ 51 h 319"/>
                <a:gd name="T36" fmla="*/ 163 w 286"/>
                <a:gd name="T37" fmla="*/ 267 h 319"/>
                <a:gd name="T38" fmla="*/ 136 w 286"/>
                <a:gd name="T39" fmla="*/ 300 h 319"/>
                <a:gd name="T40" fmla="*/ 115 w 286"/>
                <a:gd name="T41" fmla="*/ 312 h 319"/>
                <a:gd name="T42" fmla="*/ 89 w 286"/>
                <a:gd name="T43" fmla="*/ 318 h 319"/>
                <a:gd name="T44" fmla="*/ 59 w 286"/>
                <a:gd name="T45" fmla="*/ 316 h 319"/>
                <a:gd name="T46" fmla="*/ 38 w 286"/>
                <a:gd name="T47" fmla="*/ 307 h 319"/>
                <a:gd name="T48" fmla="*/ 27 w 286"/>
                <a:gd name="T49" fmla="*/ 296 h 319"/>
                <a:gd name="T50" fmla="*/ 20 w 286"/>
                <a:gd name="T51" fmla="*/ 280 h 319"/>
                <a:gd name="T52" fmla="*/ 20 w 286"/>
                <a:gd name="T53" fmla="*/ 273 h 319"/>
                <a:gd name="T54" fmla="*/ 21 w 286"/>
                <a:gd name="T55" fmla="*/ 264 h 319"/>
                <a:gd name="T56" fmla="*/ 30 w 286"/>
                <a:gd name="T57" fmla="*/ 248 h 319"/>
                <a:gd name="T58" fmla="*/ 47 w 286"/>
                <a:gd name="T59" fmla="*/ 239 h 319"/>
                <a:gd name="T60" fmla="*/ 66 w 286"/>
                <a:gd name="T61" fmla="*/ 239 h 319"/>
                <a:gd name="T62" fmla="*/ 80 w 286"/>
                <a:gd name="T63" fmla="*/ 248 h 319"/>
                <a:gd name="T64" fmla="*/ 88 w 286"/>
                <a:gd name="T65" fmla="*/ 262 h 319"/>
                <a:gd name="T66" fmla="*/ 89 w 286"/>
                <a:gd name="T67" fmla="*/ 268 h 319"/>
                <a:gd name="T68" fmla="*/ 91 w 286"/>
                <a:gd name="T69" fmla="*/ 272 h 319"/>
                <a:gd name="T70" fmla="*/ 97 w 286"/>
                <a:gd name="T71" fmla="*/ 282 h 319"/>
                <a:gd name="T72" fmla="*/ 106 w 286"/>
                <a:gd name="T73" fmla="*/ 284 h 319"/>
                <a:gd name="T74" fmla="*/ 122 w 286"/>
                <a:gd name="T75" fmla="*/ 280 h 319"/>
                <a:gd name="T76" fmla="*/ 137 w 286"/>
                <a:gd name="T77" fmla="*/ 265 h 319"/>
                <a:gd name="T78" fmla="*/ 147 w 286"/>
                <a:gd name="T79" fmla="*/ 247 h 319"/>
                <a:gd name="T80" fmla="*/ 26 w 286"/>
                <a:gd name="T81" fmla="*/ 33 h 319"/>
                <a:gd name="T82" fmla="*/ 8 w 286"/>
                <a:gd name="T83" fmla="*/ 18 h 319"/>
                <a:gd name="T84" fmla="*/ 2 w 286"/>
                <a:gd name="T85" fmla="*/ 16 h 319"/>
                <a:gd name="T86" fmla="*/ 130 w 286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6" h="319">
                  <a:moveTo>
                    <a:pt x="130" y="0"/>
                  </a:moveTo>
                  <a:lnTo>
                    <a:pt x="130" y="16"/>
                  </a:lnTo>
                  <a:lnTo>
                    <a:pt x="127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4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3" y="43"/>
                  </a:lnTo>
                  <a:lnTo>
                    <a:pt x="233" y="41"/>
                  </a:lnTo>
                  <a:lnTo>
                    <a:pt x="233" y="38"/>
                  </a:lnTo>
                  <a:lnTo>
                    <a:pt x="233" y="36"/>
                  </a:lnTo>
                  <a:lnTo>
                    <a:pt x="233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3" y="16"/>
                  </a:lnTo>
                  <a:lnTo>
                    <a:pt x="203" y="0"/>
                  </a:lnTo>
                  <a:lnTo>
                    <a:pt x="286" y="0"/>
                  </a:lnTo>
                  <a:lnTo>
                    <a:pt x="286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8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89" y="318"/>
                  </a:lnTo>
                  <a:lnTo>
                    <a:pt x="79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1" y="314"/>
                  </a:lnTo>
                  <a:lnTo>
                    <a:pt x="45" y="311"/>
                  </a:lnTo>
                  <a:lnTo>
                    <a:pt x="38" y="307"/>
                  </a:lnTo>
                  <a:lnTo>
                    <a:pt x="34" y="304"/>
                  </a:lnTo>
                  <a:lnTo>
                    <a:pt x="29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0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1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0" y="242"/>
                  </a:lnTo>
                  <a:lnTo>
                    <a:pt x="74" y="244"/>
                  </a:lnTo>
                  <a:lnTo>
                    <a:pt x="80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89" y="267"/>
                  </a:lnTo>
                  <a:lnTo>
                    <a:pt x="89" y="268"/>
                  </a:lnTo>
                  <a:lnTo>
                    <a:pt x="89" y="270"/>
                  </a:lnTo>
                  <a:lnTo>
                    <a:pt x="89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99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7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7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6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8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5" name="Freeform 159"/>
            <p:cNvSpPr>
              <a:spLocks noEditPoints="1"/>
            </p:cNvSpPr>
            <p:nvPr/>
          </p:nvSpPr>
          <p:spPr bwMode="auto">
            <a:xfrm>
              <a:off x="3537818" y="675127"/>
              <a:ext cx="128587" cy="153988"/>
            </a:xfrm>
            <a:custGeom>
              <a:avLst/>
              <a:gdLst>
                <a:gd name="T0" fmla="*/ 289 w 324"/>
                <a:gd name="T1" fmla="*/ 17 h 389"/>
                <a:gd name="T2" fmla="*/ 278 w 324"/>
                <a:gd name="T3" fmla="*/ 25 h 389"/>
                <a:gd name="T4" fmla="*/ 272 w 324"/>
                <a:gd name="T5" fmla="*/ 36 h 389"/>
                <a:gd name="T6" fmla="*/ 272 w 324"/>
                <a:gd name="T7" fmla="*/ 264 h 389"/>
                <a:gd name="T8" fmla="*/ 272 w 324"/>
                <a:gd name="T9" fmla="*/ 265 h 389"/>
                <a:gd name="T10" fmla="*/ 272 w 324"/>
                <a:gd name="T11" fmla="*/ 265 h 389"/>
                <a:gd name="T12" fmla="*/ 277 w 324"/>
                <a:gd name="T13" fmla="*/ 282 h 389"/>
                <a:gd name="T14" fmla="*/ 295 w 324"/>
                <a:gd name="T15" fmla="*/ 290 h 389"/>
                <a:gd name="T16" fmla="*/ 308 w 324"/>
                <a:gd name="T17" fmla="*/ 290 h 389"/>
                <a:gd name="T18" fmla="*/ 315 w 324"/>
                <a:gd name="T19" fmla="*/ 291 h 389"/>
                <a:gd name="T20" fmla="*/ 322 w 324"/>
                <a:gd name="T21" fmla="*/ 295 h 389"/>
                <a:gd name="T22" fmla="*/ 324 w 324"/>
                <a:gd name="T23" fmla="*/ 310 h 389"/>
                <a:gd name="T24" fmla="*/ 314 w 324"/>
                <a:gd name="T25" fmla="*/ 332 h 389"/>
                <a:gd name="T26" fmla="*/ 287 w 324"/>
                <a:gd name="T27" fmla="*/ 368 h 389"/>
                <a:gd name="T28" fmla="*/ 262 w 324"/>
                <a:gd name="T29" fmla="*/ 386 h 389"/>
                <a:gd name="T30" fmla="*/ 244 w 324"/>
                <a:gd name="T31" fmla="*/ 389 h 389"/>
                <a:gd name="T32" fmla="*/ 239 w 324"/>
                <a:gd name="T33" fmla="*/ 383 h 389"/>
                <a:gd name="T34" fmla="*/ 238 w 324"/>
                <a:gd name="T35" fmla="*/ 380 h 389"/>
                <a:gd name="T36" fmla="*/ 239 w 324"/>
                <a:gd name="T37" fmla="*/ 372 h 389"/>
                <a:gd name="T38" fmla="*/ 243 w 324"/>
                <a:gd name="T39" fmla="*/ 364 h 389"/>
                <a:gd name="T40" fmla="*/ 243 w 324"/>
                <a:gd name="T41" fmla="*/ 363 h 389"/>
                <a:gd name="T42" fmla="*/ 251 w 324"/>
                <a:gd name="T43" fmla="*/ 343 h 389"/>
                <a:gd name="T44" fmla="*/ 251 w 324"/>
                <a:gd name="T45" fmla="*/ 332 h 389"/>
                <a:gd name="T46" fmla="*/ 249 w 324"/>
                <a:gd name="T47" fmla="*/ 322 h 389"/>
                <a:gd name="T48" fmla="*/ 239 w 324"/>
                <a:gd name="T49" fmla="*/ 315 h 389"/>
                <a:gd name="T50" fmla="*/ 93 w 324"/>
                <a:gd name="T51" fmla="*/ 314 h 389"/>
                <a:gd name="T52" fmla="*/ 77 w 324"/>
                <a:gd name="T53" fmla="*/ 315 h 389"/>
                <a:gd name="T54" fmla="*/ 69 w 324"/>
                <a:gd name="T55" fmla="*/ 322 h 389"/>
                <a:gd name="T56" fmla="*/ 68 w 324"/>
                <a:gd name="T57" fmla="*/ 337 h 389"/>
                <a:gd name="T58" fmla="*/ 72 w 324"/>
                <a:gd name="T59" fmla="*/ 345 h 389"/>
                <a:gd name="T60" fmla="*/ 74 w 324"/>
                <a:gd name="T61" fmla="*/ 347 h 389"/>
                <a:gd name="T62" fmla="*/ 78 w 324"/>
                <a:gd name="T63" fmla="*/ 356 h 389"/>
                <a:gd name="T64" fmla="*/ 79 w 324"/>
                <a:gd name="T65" fmla="*/ 381 h 389"/>
                <a:gd name="T66" fmla="*/ 74 w 324"/>
                <a:gd name="T67" fmla="*/ 388 h 389"/>
                <a:gd name="T68" fmla="*/ 65 w 324"/>
                <a:gd name="T69" fmla="*/ 388 h 389"/>
                <a:gd name="T70" fmla="*/ 39 w 324"/>
                <a:gd name="T71" fmla="*/ 372 h 389"/>
                <a:gd name="T72" fmla="*/ 29 w 324"/>
                <a:gd name="T73" fmla="*/ 361 h 389"/>
                <a:gd name="T74" fmla="*/ 16 w 324"/>
                <a:gd name="T75" fmla="*/ 343 h 389"/>
                <a:gd name="T76" fmla="*/ 4 w 324"/>
                <a:gd name="T77" fmla="*/ 322 h 389"/>
                <a:gd name="T78" fmla="*/ 0 w 324"/>
                <a:gd name="T79" fmla="*/ 303 h 389"/>
                <a:gd name="T80" fmla="*/ 3 w 324"/>
                <a:gd name="T81" fmla="*/ 294 h 389"/>
                <a:gd name="T82" fmla="*/ 18 w 324"/>
                <a:gd name="T83" fmla="*/ 289 h 389"/>
                <a:gd name="T84" fmla="*/ 20 w 324"/>
                <a:gd name="T85" fmla="*/ 289 h 389"/>
                <a:gd name="T86" fmla="*/ 33 w 324"/>
                <a:gd name="T87" fmla="*/ 286 h 389"/>
                <a:gd name="T88" fmla="*/ 51 w 324"/>
                <a:gd name="T89" fmla="*/ 274 h 389"/>
                <a:gd name="T90" fmla="*/ 75 w 324"/>
                <a:gd name="T91" fmla="*/ 233 h 389"/>
                <a:gd name="T92" fmla="*/ 110 w 324"/>
                <a:gd name="T93" fmla="*/ 140 h 389"/>
                <a:gd name="T94" fmla="*/ 138 w 324"/>
                <a:gd name="T95" fmla="*/ 63 h 389"/>
                <a:gd name="T96" fmla="*/ 142 w 324"/>
                <a:gd name="T97" fmla="*/ 38 h 389"/>
                <a:gd name="T98" fmla="*/ 135 w 324"/>
                <a:gd name="T99" fmla="*/ 24 h 389"/>
                <a:gd name="T100" fmla="*/ 112 w 324"/>
                <a:gd name="T101" fmla="*/ 16 h 389"/>
                <a:gd name="T102" fmla="*/ 296 w 324"/>
                <a:gd name="T103" fmla="*/ 0 h 389"/>
                <a:gd name="T104" fmla="*/ 196 w 324"/>
                <a:gd name="T105" fmla="*/ 25 h 389"/>
                <a:gd name="T106" fmla="*/ 175 w 324"/>
                <a:gd name="T107" fmla="*/ 41 h 389"/>
                <a:gd name="T108" fmla="*/ 149 w 324"/>
                <a:gd name="T109" fmla="*/ 76 h 389"/>
                <a:gd name="T110" fmla="*/ 127 w 324"/>
                <a:gd name="T111" fmla="*/ 119 h 389"/>
                <a:gd name="T112" fmla="*/ 108 w 324"/>
                <a:gd name="T113" fmla="*/ 167 h 389"/>
                <a:gd name="T114" fmla="*/ 94 w 324"/>
                <a:gd name="T115" fmla="*/ 211 h 389"/>
                <a:gd name="T116" fmla="*/ 86 w 324"/>
                <a:gd name="T117" fmla="*/ 253 h 389"/>
                <a:gd name="T118" fmla="*/ 84 w 324"/>
                <a:gd name="T119" fmla="*/ 280 h 389"/>
                <a:gd name="T120" fmla="*/ 88 w 324"/>
                <a:gd name="T121" fmla="*/ 287 h 389"/>
                <a:gd name="T122" fmla="*/ 205 w 324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4" h="389">
                  <a:moveTo>
                    <a:pt x="296" y="0"/>
                  </a:moveTo>
                  <a:lnTo>
                    <a:pt x="296" y="16"/>
                  </a:lnTo>
                  <a:lnTo>
                    <a:pt x="289" y="17"/>
                  </a:lnTo>
                  <a:lnTo>
                    <a:pt x="285" y="19"/>
                  </a:lnTo>
                  <a:lnTo>
                    <a:pt x="280" y="22"/>
                  </a:lnTo>
                  <a:lnTo>
                    <a:pt x="278" y="25"/>
                  </a:lnTo>
                  <a:lnTo>
                    <a:pt x="276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2" y="42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4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5"/>
                  </a:lnTo>
                  <a:lnTo>
                    <a:pt x="272" y="266"/>
                  </a:lnTo>
                  <a:lnTo>
                    <a:pt x="273" y="274"/>
                  </a:lnTo>
                  <a:lnTo>
                    <a:pt x="277" y="282"/>
                  </a:lnTo>
                  <a:lnTo>
                    <a:pt x="280" y="285"/>
                  </a:lnTo>
                  <a:lnTo>
                    <a:pt x="286" y="289"/>
                  </a:lnTo>
                  <a:lnTo>
                    <a:pt x="295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5" y="291"/>
                  </a:lnTo>
                  <a:lnTo>
                    <a:pt x="319" y="292"/>
                  </a:lnTo>
                  <a:lnTo>
                    <a:pt x="321" y="293"/>
                  </a:lnTo>
                  <a:lnTo>
                    <a:pt x="322" y="295"/>
                  </a:lnTo>
                  <a:lnTo>
                    <a:pt x="324" y="299"/>
                  </a:lnTo>
                  <a:lnTo>
                    <a:pt x="324" y="303"/>
                  </a:lnTo>
                  <a:lnTo>
                    <a:pt x="324" y="310"/>
                  </a:lnTo>
                  <a:lnTo>
                    <a:pt x="321" y="318"/>
                  </a:lnTo>
                  <a:lnTo>
                    <a:pt x="318" y="324"/>
                  </a:lnTo>
                  <a:lnTo>
                    <a:pt x="314" y="332"/>
                  </a:lnTo>
                  <a:lnTo>
                    <a:pt x="307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7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6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2" y="387"/>
                  </a:lnTo>
                  <a:lnTo>
                    <a:pt x="240" y="386"/>
                  </a:lnTo>
                  <a:lnTo>
                    <a:pt x="239" y="383"/>
                  </a:lnTo>
                  <a:lnTo>
                    <a:pt x="238" y="382"/>
                  </a:lnTo>
                  <a:lnTo>
                    <a:pt x="238" y="381"/>
                  </a:lnTo>
                  <a:lnTo>
                    <a:pt x="238" y="380"/>
                  </a:lnTo>
                  <a:lnTo>
                    <a:pt x="238" y="379"/>
                  </a:lnTo>
                  <a:lnTo>
                    <a:pt x="238" y="376"/>
                  </a:lnTo>
                  <a:lnTo>
                    <a:pt x="239" y="372"/>
                  </a:lnTo>
                  <a:lnTo>
                    <a:pt x="241" y="369"/>
                  </a:lnTo>
                  <a:lnTo>
                    <a:pt x="242" y="366"/>
                  </a:lnTo>
                  <a:lnTo>
                    <a:pt x="243" y="364"/>
                  </a:lnTo>
                  <a:lnTo>
                    <a:pt x="243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7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2" y="337"/>
                  </a:lnTo>
                  <a:lnTo>
                    <a:pt x="252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9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5" y="314"/>
                  </a:lnTo>
                  <a:lnTo>
                    <a:pt x="231" y="314"/>
                  </a:lnTo>
                  <a:lnTo>
                    <a:pt x="93" y="314"/>
                  </a:lnTo>
                  <a:lnTo>
                    <a:pt x="86" y="314"/>
                  </a:lnTo>
                  <a:lnTo>
                    <a:pt x="81" y="314"/>
                  </a:lnTo>
                  <a:lnTo>
                    <a:pt x="77" y="315"/>
                  </a:lnTo>
                  <a:lnTo>
                    <a:pt x="74" y="318"/>
                  </a:lnTo>
                  <a:lnTo>
                    <a:pt x="70" y="320"/>
                  </a:lnTo>
                  <a:lnTo>
                    <a:pt x="69" y="322"/>
                  </a:lnTo>
                  <a:lnTo>
                    <a:pt x="68" y="326"/>
                  </a:lnTo>
                  <a:lnTo>
                    <a:pt x="68" y="330"/>
                  </a:lnTo>
                  <a:lnTo>
                    <a:pt x="68" y="337"/>
                  </a:lnTo>
                  <a:lnTo>
                    <a:pt x="69" y="340"/>
                  </a:lnTo>
                  <a:lnTo>
                    <a:pt x="70" y="343"/>
                  </a:lnTo>
                  <a:lnTo>
                    <a:pt x="72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4" y="347"/>
                  </a:lnTo>
                  <a:lnTo>
                    <a:pt x="74" y="347"/>
                  </a:lnTo>
                  <a:lnTo>
                    <a:pt x="76" y="351"/>
                  </a:lnTo>
                  <a:lnTo>
                    <a:pt x="78" y="356"/>
                  </a:lnTo>
                  <a:lnTo>
                    <a:pt x="79" y="363"/>
                  </a:lnTo>
                  <a:lnTo>
                    <a:pt x="80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4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5" y="388"/>
                  </a:lnTo>
                  <a:lnTo>
                    <a:pt x="59" y="387"/>
                  </a:lnTo>
                  <a:lnTo>
                    <a:pt x="51" y="382"/>
                  </a:lnTo>
                  <a:lnTo>
                    <a:pt x="39" y="372"/>
                  </a:lnTo>
                  <a:lnTo>
                    <a:pt x="37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6" y="357"/>
                  </a:lnTo>
                  <a:lnTo>
                    <a:pt x="20" y="350"/>
                  </a:lnTo>
                  <a:lnTo>
                    <a:pt x="16" y="343"/>
                  </a:lnTo>
                  <a:lnTo>
                    <a:pt x="11" y="337"/>
                  </a:lnTo>
                  <a:lnTo>
                    <a:pt x="8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1" y="310"/>
                  </a:lnTo>
                  <a:lnTo>
                    <a:pt x="0" y="303"/>
                  </a:lnTo>
                  <a:lnTo>
                    <a:pt x="1" y="300"/>
                  </a:lnTo>
                  <a:lnTo>
                    <a:pt x="1" y="296"/>
                  </a:lnTo>
                  <a:lnTo>
                    <a:pt x="3" y="294"/>
                  </a:lnTo>
                  <a:lnTo>
                    <a:pt x="5" y="292"/>
                  </a:lnTo>
                  <a:lnTo>
                    <a:pt x="10" y="290"/>
                  </a:lnTo>
                  <a:lnTo>
                    <a:pt x="18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1" y="289"/>
                  </a:lnTo>
                  <a:lnTo>
                    <a:pt x="27" y="287"/>
                  </a:lnTo>
                  <a:lnTo>
                    <a:pt x="33" y="286"/>
                  </a:lnTo>
                  <a:lnTo>
                    <a:pt x="39" y="284"/>
                  </a:lnTo>
                  <a:lnTo>
                    <a:pt x="43" y="281"/>
                  </a:lnTo>
                  <a:lnTo>
                    <a:pt x="51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5" y="233"/>
                  </a:lnTo>
                  <a:lnTo>
                    <a:pt x="84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8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2" y="53"/>
                  </a:lnTo>
                  <a:lnTo>
                    <a:pt x="142" y="44"/>
                  </a:lnTo>
                  <a:lnTo>
                    <a:pt x="142" y="38"/>
                  </a:lnTo>
                  <a:lnTo>
                    <a:pt x="141" y="33"/>
                  </a:lnTo>
                  <a:lnTo>
                    <a:pt x="138" y="28"/>
                  </a:lnTo>
                  <a:lnTo>
                    <a:pt x="135" y="24"/>
                  </a:lnTo>
                  <a:lnTo>
                    <a:pt x="129" y="21"/>
                  </a:lnTo>
                  <a:lnTo>
                    <a:pt x="122" y="18"/>
                  </a:lnTo>
                  <a:lnTo>
                    <a:pt x="112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6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6" y="25"/>
                  </a:lnTo>
                  <a:lnTo>
                    <a:pt x="191" y="27"/>
                  </a:lnTo>
                  <a:lnTo>
                    <a:pt x="186" y="31"/>
                  </a:lnTo>
                  <a:lnTo>
                    <a:pt x="175" y="41"/>
                  </a:lnTo>
                  <a:lnTo>
                    <a:pt x="165" y="53"/>
                  </a:lnTo>
                  <a:lnTo>
                    <a:pt x="157" y="64"/>
                  </a:lnTo>
                  <a:lnTo>
                    <a:pt x="149" y="76"/>
                  </a:lnTo>
                  <a:lnTo>
                    <a:pt x="142" y="90"/>
                  </a:lnTo>
                  <a:lnTo>
                    <a:pt x="134" y="104"/>
                  </a:lnTo>
                  <a:lnTo>
                    <a:pt x="127" y="119"/>
                  </a:lnTo>
                  <a:lnTo>
                    <a:pt x="120" y="134"/>
                  </a:lnTo>
                  <a:lnTo>
                    <a:pt x="114" y="151"/>
                  </a:lnTo>
                  <a:lnTo>
                    <a:pt x="108" y="167"/>
                  </a:lnTo>
                  <a:lnTo>
                    <a:pt x="103" y="181"/>
                  </a:lnTo>
                  <a:lnTo>
                    <a:pt x="98" y="197"/>
                  </a:lnTo>
                  <a:lnTo>
                    <a:pt x="94" y="211"/>
                  </a:lnTo>
                  <a:lnTo>
                    <a:pt x="90" y="226"/>
                  </a:lnTo>
                  <a:lnTo>
                    <a:pt x="88" y="241"/>
                  </a:lnTo>
                  <a:lnTo>
                    <a:pt x="86" y="253"/>
                  </a:lnTo>
                  <a:lnTo>
                    <a:pt x="85" y="265"/>
                  </a:lnTo>
                  <a:lnTo>
                    <a:pt x="84" y="275"/>
                  </a:lnTo>
                  <a:lnTo>
                    <a:pt x="84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4" y="290"/>
                  </a:lnTo>
                  <a:lnTo>
                    <a:pt x="103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6" name="Freeform 160"/>
            <p:cNvSpPr>
              <a:spLocks noEditPoints="1"/>
            </p:cNvSpPr>
            <p:nvPr/>
          </p:nvSpPr>
          <p:spPr bwMode="auto">
            <a:xfrm>
              <a:off x="3663231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3 w 336"/>
                <a:gd name="T3" fmla="*/ 295 h 319"/>
                <a:gd name="T4" fmla="*/ 20 w 336"/>
                <a:gd name="T5" fmla="*/ 288 h 319"/>
                <a:gd name="T6" fmla="*/ 25 w 336"/>
                <a:gd name="T7" fmla="*/ 279 h 319"/>
                <a:gd name="T8" fmla="*/ 30 w 336"/>
                <a:gd name="T9" fmla="*/ 272 h 319"/>
                <a:gd name="T10" fmla="*/ 121 w 336"/>
                <a:gd name="T11" fmla="*/ 77 h 319"/>
                <a:gd name="T12" fmla="*/ 123 w 336"/>
                <a:gd name="T13" fmla="*/ 70 h 319"/>
                <a:gd name="T14" fmla="*/ 125 w 336"/>
                <a:gd name="T15" fmla="*/ 62 h 319"/>
                <a:gd name="T16" fmla="*/ 126 w 336"/>
                <a:gd name="T17" fmla="*/ 56 h 319"/>
                <a:gd name="T18" fmla="*/ 127 w 336"/>
                <a:gd name="T19" fmla="*/ 49 h 319"/>
                <a:gd name="T20" fmla="*/ 122 w 336"/>
                <a:gd name="T21" fmla="*/ 43 h 319"/>
                <a:gd name="T22" fmla="*/ 110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29 w 336"/>
                <a:gd name="T31" fmla="*/ 20 h 319"/>
                <a:gd name="T32" fmla="*/ 146 w 336"/>
                <a:gd name="T33" fmla="*/ 12 h 319"/>
                <a:gd name="T34" fmla="*/ 157 w 336"/>
                <a:gd name="T35" fmla="*/ 5 h 319"/>
                <a:gd name="T36" fmla="*/ 160 w 336"/>
                <a:gd name="T37" fmla="*/ 2 h 319"/>
                <a:gd name="T38" fmla="*/ 177 w 336"/>
                <a:gd name="T39" fmla="*/ 0 h 319"/>
                <a:gd name="T40" fmla="*/ 301 w 336"/>
                <a:gd name="T41" fmla="*/ 259 h 319"/>
                <a:gd name="T42" fmla="*/ 312 w 336"/>
                <a:gd name="T43" fmla="*/ 279 h 319"/>
                <a:gd name="T44" fmla="*/ 321 w 336"/>
                <a:gd name="T45" fmla="*/ 291 h 319"/>
                <a:gd name="T46" fmla="*/ 330 w 336"/>
                <a:gd name="T47" fmla="*/ 299 h 319"/>
                <a:gd name="T48" fmla="*/ 334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8 w 336"/>
                <a:gd name="T55" fmla="*/ 302 h 319"/>
                <a:gd name="T56" fmla="*/ 218 w 336"/>
                <a:gd name="T57" fmla="*/ 301 h 319"/>
                <a:gd name="T58" fmla="*/ 225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3 w 336"/>
                <a:gd name="T81" fmla="*/ 234 h 319"/>
                <a:gd name="T82" fmla="*/ 62 w 336"/>
                <a:gd name="T83" fmla="*/ 261 h 319"/>
                <a:gd name="T84" fmla="*/ 61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1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6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8" y="298"/>
                  </a:lnTo>
                  <a:lnTo>
                    <a:pt x="13" y="295"/>
                  </a:lnTo>
                  <a:lnTo>
                    <a:pt x="16" y="291"/>
                  </a:lnTo>
                  <a:lnTo>
                    <a:pt x="20" y="288"/>
                  </a:lnTo>
                  <a:lnTo>
                    <a:pt x="23" y="282"/>
                  </a:lnTo>
                  <a:lnTo>
                    <a:pt x="25" y="279"/>
                  </a:lnTo>
                  <a:lnTo>
                    <a:pt x="27" y="276"/>
                  </a:lnTo>
                  <a:lnTo>
                    <a:pt x="30" y="272"/>
                  </a:lnTo>
                  <a:lnTo>
                    <a:pt x="32" y="268"/>
                  </a:lnTo>
                  <a:lnTo>
                    <a:pt x="121" y="77"/>
                  </a:lnTo>
                  <a:lnTo>
                    <a:pt x="122" y="74"/>
                  </a:lnTo>
                  <a:lnTo>
                    <a:pt x="123" y="70"/>
                  </a:lnTo>
                  <a:lnTo>
                    <a:pt x="125" y="67"/>
                  </a:lnTo>
                  <a:lnTo>
                    <a:pt x="125" y="62"/>
                  </a:lnTo>
                  <a:lnTo>
                    <a:pt x="126" y="59"/>
                  </a:lnTo>
                  <a:lnTo>
                    <a:pt x="126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2" y="43"/>
                  </a:lnTo>
                  <a:lnTo>
                    <a:pt x="117" y="41"/>
                  </a:lnTo>
                  <a:lnTo>
                    <a:pt x="110" y="40"/>
                  </a:lnTo>
                  <a:lnTo>
                    <a:pt x="109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2" y="22"/>
                  </a:lnTo>
                  <a:lnTo>
                    <a:pt x="129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7" y="5"/>
                  </a:lnTo>
                  <a:lnTo>
                    <a:pt x="158" y="3"/>
                  </a:lnTo>
                  <a:lnTo>
                    <a:pt x="160" y="2"/>
                  </a:lnTo>
                  <a:lnTo>
                    <a:pt x="161" y="0"/>
                  </a:lnTo>
                  <a:lnTo>
                    <a:pt x="177" y="0"/>
                  </a:lnTo>
                  <a:lnTo>
                    <a:pt x="294" y="246"/>
                  </a:lnTo>
                  <a:lnTo>
                    <a:pt x="301" y="259"/>
                  </a:lnTo>
                  <a:lnTo>
                    <a:pt x="307" y="270"/>
                  </a:lnTo>
                  <a:lnTo>
                    <a:pt x="312" y="279"/>
                  </a:lnTo>
                  <a:lnTo>
                    <a:pt x="317" y="286"/>
                  </a:lnTo>
                  <a:lnTo>
                    <a:pt x="321" y="291"/>
                  </a:lnTo>
                  <a:lnTo>
                    <a:pt x="325" y="296"/>
                  </a:lnTo>
                  <a:lnTo>
                    <a:pt x="330" y="299"/>
                  </a:lnTo>
                  <a:lnTo>
                    <a:pt x="333" y="301"/>
                  </a:lnTo>
                  <a:lnTo>
                    <a:pt x="334" y="301"/>
                  </a:lnTo>
                  <a:lnTo>
                    <a:pt x="334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8" y="319"/>
                  </a:lnTo>
                  <a:lnTo>
                    <a:pt x="208" y="302"/>
                  </a:lnTo>
                  <a:lnTo>
                    <a:pt x="214" y="302"/>
                  </a:lnTo>
                  <a:lnTo>
                    <a:pt x="218" y="301"/>
                  </a:lnTo>
                  <a:lnTo>
                    <a:pt x="222" y="299"/>
                  </a:lnTo>
                  <a:lnTo>
                    <a:pt x="225" y="296"/>
                  </a:lnTo>
                  <a:lnTo>
                    <a:pt x="228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5" y="234"/>
                  </a:lnTo>
                  <a:lnTo>
                    <a:pt x="73" y="234"/>
                  </a:lnTo>
                  <a:lnTo>
                    <a:pt x="62" y="260"/>
                  </a:lnTo>
                  <a:lnTo>
                    <a:pt x="62" y="261"/>
                  </a:lnTo>
                  <a:lnTo>
                    <a:pt x="61" y="262"/>
                  </a:lnTo>
                  <a:lnTo>
                    <a:pt x="61" y="263"/>
                  </a:lnTo>
                  <a:lnTo>
                    <a:pt x="61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1" y="290"/>
                  </a:lnTo>
                  <a:lnTo>
                    <a:pt x="63" y="292"/>
                  </a:lnTo>
                  <a:lnTo>
                    <a:pt x="67" y="296"/>
                  </a:lnTo>
                  <a:lnTo>
                    <a:pt x="72" y="299"/>
                  </a:lnTo>
                  <a:lnTo>
                    <a:pt x="79" y="301"/>
                  </a:lnTo>
                  <a:lnTo>
                    <a:pt x="86" y="302"/>
                  </a:lnTo>
                  <a:lnTo>
                    <a:pt x="86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7" name="Freeform 161"/>
            <p:cNvSpPr>
              <a:spLocks noEditPoints="1"/>
            </p:cNvSpPr>
            <p:nvPr/>
          </p:nvSpPr>
          <p:spPr bwMode="auto">
            <a:xfrm>
              <a:off x="3802931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0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0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89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2 w 253"/>
                <a:gd name="T59" fmla="*/ 173 h 319"/>
                <a:gd name="T60" fmla="*/ 127 w 253"/>
                <a:gd name="T61" fmla="*/ 183 h 319"/>
                <a:gd name="T62" fmla="*/ 148 w 253"/>
                <a:gd name="T63" fmla="*/ 182 h 319"/>
                <a:gd name="T64" fmla="*/ 162 w 253"/>
                <a:gd name="T65" fmla="*/ 175 h 319"/>
                <a:gd name="T66" fmla="*/ 171 w 253"/>
                <a:gd name="T67" fmla="*/ 162 h 319"/>
                <a:gd name="T68" fmla="*/ 178 w 253"/>
                <a:gd name="T69" fmla="*/ 120 h 319"/>
                <a:gd name="T70" fmla="*/ 177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7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2" y="277"/>
                  </a:lnTo>
                  <a:lnTo>
                    <a:pt x="22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6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0" y="16"/>
                  </a:lnTo>
                  <a:lnTo>
                    <a:pt x="79" y="11"/>
                  </a:lnTo>
                  <a:lnTo>
                    <a:pt x="87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5" y="18"/>
                  </a:lnTo>
                  <a:lnTo>
                    <a:pt x="214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2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3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3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89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2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8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2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8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7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4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49" y="26"/>
                  </a:lnTo>
                  <a:lnTo>
                    <a:pt x="143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8" name="Freeform 162"/>
            <p:cNvSpPr>
              <a:spLocks/>
            </p:cNvSpPr>
            <p:nvPr/>
          </p:nvSpPr>
          <p:spPr bwMode="auto">
            <a:xfrm>
              <a:off x="3918818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68 w 278"/>
                <a:gd name="T5" fmla="*/ 323 h 324"/>
                <a:gd name="T6" fmla="*/ 124 w 278"/>
                <a:gd name="T7" fmla="*/ 320 h 324"/>
                <a:gd name="T8" fmla="*/ 82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2 w 278"/>
                <a:gd name="T15" fmla="*/ 195 h 324"/>
                <a:gd name="T16" fmla="*/ 0 w 278"/>
                <a:gd name="T17" fmla="*/ 142 h 324"/>
                <a:gd name="T18" fmla="*/ 11 w 278"/>
                <a:gd name="T19" fmla="*/ 93 h 324"/>
                <a:gd name="T20" fmla="*/ 34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4 w 278"/>
                <a:gd name="T27" fmla="*/ 0 h 324"/>
                <a:gd name="T28" fmla="*/ 146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5 w 278"/>
                <a:gd name="T47" fmla="*/ 79 h 324"/>
                <a:gd name="T48" fmla="*/ 228 w 278"/>
                <a:gd name="T49" fmla="*/ 58 h 324"/>
                <a:gd name="T50" fmla="*/ 201 w 278"/>
                <a:gd name="T51" fmla="*/ 36 h 324"/>
                <a:gd name="T52" fmla="*/ 168 w 278"/>
                <a:gd name="T53" fmla="*/ 24 h 324"/>
                <a:gd name="T54" fmla="*/ 157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1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68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2 w 278"/>
                <a:gd name="T83" fmla="*/ 268 h 324"/>
                <a:gd name="T84" fmla="*/ 263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3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6" y="306"/>
                  </a:lnTo>
                  <a:lnTo>
                    <a:pt x="212" y="312"/>
                  </a:lnTo>
                  <a:lnTo>
                    <a:pt x="197" y="317"/>
                  </a:lnTo>
                  <a:lnTo>
                    <a:pt x="183" y="320"/>
                  </a:lnTo>
                  <a:lnTo>
                    <a:pt x="168" y="323"/>
                  </a:lnTo>
                  <a:lnTo>
                    <a:pt x="155" y="324"/>
                  </a:lnTo>
                  <a:lnTo>
                    <a:pt x="139" y="323"/>
                  </a:lnTo>
                  <a:lnTo>
                    <a:pt x="124" y="320"/>
                  </a:lnTo>
                  <a:lnTo>
                    <a:pt x="109" y="317"/>
                  </a:lnTo>
                  <a:lnTo>
                    <a:pt x="96" y="312"/>
                  </a:lnTo>
                  <a:lnTo>
                    <a:pt x="82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4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5" y="212"/>
                  </a:lnTo>
                  <a:lnTo>
                    <a:pt x="2" y="195"/>
                  </a:lnTo>
                  <a:lnTo>
                    <a:pt x="0" y="179"/>
                  </a:lnTo>
                  <a:lnTo>
                    <a:pt x="0" y="160"/>
                  </a:lnTo>
                  <a:lnTo>
                    <a:pt x="0" y="142"/>
                  </a:lnTo>
                  <a:lnTo>
                    <a:pt x="2" y="124"/>
                  </a:lnTo>
                  <a:lnTo>
                    <a:pt x="5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4" y="53"/>
                  </a:lnTo>
                  <a:lnTo>
                    <a:pt x="45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0" y="1"/>
                  </a:lnTo>
                  <a:lnTo>
                    <a:pt x="144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59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7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09" y="10"/>
                  </a:lnTo>
                  <a:lnTo>
                    <a:pt x="215" y="11"/>
                  </a:lnTo>
                  <a:lnTo>
                    <a:pt x="221" y="12"/>
                  </a:lnTo>
                  <a:lnTo>
                    <a:pt x="225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5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8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5" y="5"/>
                  </a:lnTo>
                  <a:lnTo>
                    <a:pt x="255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8" y="58"/>
                  </a:lnTo>
                  <a:lnTo>
                    <a:pt x="220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8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7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3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1" y="43"/>
                  </a:lnTo>
                  <a:lnTo>
                    <a:pt x="96" y="51"/>
                  </a:lnTo>
                  <a:lnTo>
                    <a:pt x="91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1" y="229"/>
                  </a:lnTo>
                  <a:lnTo>
                    <a:pt x="88" y="246"/>
                  </a:lnTo>
                  <a:lnTo>
                    <a:pt x="96" y="261"/>
                  </a:lnTo>
                  <a:lnTo>
                    <a:pt x="101" y="268"/>
                  </a:lnTo>
                  <a:lnTo>
                    <a:pt x="108" y="275"/>
                  </a:lnTo>
                  <a:lnTo>
                    <a:pt x="115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68" y="291"/>
                  </a:lnTo>
                  <a:lnTo>
                    <a:pt x="177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5" y="271"/>
                  </a:lnTo>
                  <a:lnTo>
                    <a:pt x="242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3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29" name="Freeform 163"/>
            <p:cNvSpPr>
              <a:spLocks/>
            </p:cNvSpPr>
            <p:nvPr/>
          </p:nvSpPr>
          <p:spPr bwMode="auto">
            <a:xfrm>
              <a:off x="4039468" y="671952"/>
              <a:ext cx="117475" cy="127000"/>
            </a:xfrm>
            <a:custGeom>
              <a:avLst/>
              <a:gdLst>
                <a:gd name="T0" fmla="*/ 18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0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8 w 295"/>
                <a:gd name="T17" fmla="*/ 81 h 322"/>
                <a:gd name="T18" fmla="*/ 265 w 295"/>
                <a:gd name="T19" fmla="*/ 56 h 322"/>
                <a:gd name="T20" fmla="*/ 248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0 w 295"/>
                <a:gd name="T27" fmla="*/ 31 h 322"/>
                <a:gd name="T28" fmla="*/ 181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1 w 295"/>
                <a:gd name="T35" fmla="*/ 301 h 322"/>
                <a:gd name="T36" fmla="*/ 202 w 295"/>
                <a:gd name="T37" fmla="*/ 305 h 322"/>
                <a:gd name="T38" fmla="*/ 92 w 295"/>
                <a:gd name="T39" fmla="*/ 322 h 322"/>
                <a:gd name="T40" fmla="*/ 94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4 w 295"/>
                <a:gd name="T51" fmla="*/ 285 h 322"/>
                <a:gd name="T52" fmla="*/ 114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29 w 295"/>
                <a:gd name="T63" fmla="*/ 55 h 322"/>
                <a:gd name="T64" fmla="*/ 19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8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8" y="6"/>
                  </a:lnTo>
                  <a:lnTo>
                    <a:pt x="46" y="6"/>
                  </a:lnTo>
                  <a:lnTo>
                    <a:pt x="248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0" y="5"/>
                  </a:lnTo>
                  <a:lnTo>
                    <a:pt x="265" y="5"/>
                  </a:lnTo>
                  <a:lnTo>
                    <a:pt x="268" y="4"/>
                  </a:lnTo>
                  <a:lnTo>
                    <a:pt x="270" y="3"/>
                  </a:lnTo>
                  <a:lnTo>
                    <a:pt x="274" y="2"/>
                  </a:lnTo>
                  <a:lnTo>
                    <a:pt x="277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8" y="81"/>
                  </a:lnTo>
                  <a:lnTo>
                    <a:pt x="273" y="68"/>
                  </a:lnTo>
                  <a:lnTo>
                    <a:pt x="265" y="56"/>
                  </a:lnTo>
                  <a:lnTo>
                    <a:pt x="256" y="48"/>
                  </a:lnTo>
                  <a:lnTo>
                    <a:pt x="248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3" y="33"/>
                  </a:lnTo>
                  <a:lnTo>
                    <a:pt x="227" y="32"/>
                  </a:lnTo>
                  <a:lnTo>
                    <a:pt x="218" y="31"/>
                  </a:lnTo>
                  <a:lnTo>
                    <a:pt x="210" y="31"/>
                  </a:lnTo>
                  <a:lnTo>
                    <a:pt x="181" y="30"/>
                  </a:lnTo>
                  <a:lnTo>
                    <a:pt x="181" y="280"/>
                  </a:lnTo>
                  <a:lnTo>
                    <a:pt x="181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8" y="299"/>
                  </a:lnTo>
                  <a:lnTo>
                    <a:pt x="191" y="301"/>
                  </a:lnTo>
                  <a:lnTo>
                    <a:pt x="197" y="303"/>
                  </a:lnTo>
                  <a:lnTo>
                    <a:pt x="202" y="305"/>
                  </a:lnTo>
                  <a:lnTo>
                    <a:pt x="202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4" y="305"/>
                  </a:lnTo>
                  <a:lnTo>
                    <a:pt x="95" y="304"/>
                  </a:lnTo>
                  <a:lnTo>
                    <a:pt x="96" y="304"/>
                  </a:lnTo>
                  <a:lnTo>
                    <a:pt x="96" y="304"/>
                  </a:lnTo>
                  <a:lnTo>
                    <a:pt x="101" y="302"/>
                  </a:lnTo>
                  <a:lnTo>
                    <a:pt x="105" y="300"/>
                  </a:lnTo>
                  <a:lnTo>
                    <a:pt x="108" y="298"/>
                  </a:lnTo>
                  <a:lnTo>
                    <a:pt x="111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4" y="285"/>
                  </a:lnTo>
                  <a:lnTo>
                    <a:pt x="114" y="280"/>
                  </a:lnTo>
                  <a:lnTo>
                    <a:pt x="114" y="30"/>
                  </a:lnTo>
                  <a:lnTo>
                    <a:pt x="90" y="31"/>
                  </a:lnTo>
                  <a:lnTo>
                    <a:pt x="82" y="31"/>
                  </a:lnTo>
                  <a:lnTo>
                    <a:pt x="75" y="31"/>
                  </a:lnTo>
                  <a:lnTo>
                    <a:pt x="67" y="33"/>
                  </a:lnTo>
                  <a:lnTo>
                    <a:pt x="60" y="35"/>
                  </a:lnTo>
                  <a:lnTo>
                    <a:pt x="53" y="37"/>
                  </a:lnTo>
                  <a:lnTo>
                    <a:pt x="47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29" y="55"/>
                  </a:lnTo>
                  <a:lnTo>
                    <a:pt x="24" y="62"/>
                  </a:lnTo>
                  <a:lnTo>
                    <a:pt x="19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0" name="Freeform 164"/>
            <p:cNvSpPr>
              <a:spLocks noEditPoints="1"/>
            </p:cNvSpPr>
            <p:nvPr/>
          </p:nvSpPr>
          <p:spPr bwMode="auto">
            <a:xfrm>
              <a:off x="4164881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7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3 w 250"/>
                <a:gd name="T9" fmla="*/ 57 h 315"/>
                <a:gd name="T10" fmla="*/ 235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8 w 250"/>
                <a:gd name="T17" fmla="*/ 138 h 315"/>
                <a:gd name="T18" fmla="*/ 178 w 250"/>
                <a:gd name="T19" fmla="*/ 147 h 315"/>
                <a:gd name="T20" fmla="*/ 167 w 250"/>
                <a:gd name="T21" fmla="*/ 153 h 315"/>
                <a:gd name="T22" fmla="*/ 191 w 250"/>
                <a:gd name="T23" fmla="*/ 159 h 315"/>
                <a:gd name="T24" fmla="*/ 214 w 250"/>
                <a:gd name="T25" fmla="*/ 169 h 315"/>
                <a:gd name="T26" fmla="*/ 233 w 250"/>
                <a:gd name="T27" fmla="*/ 185 h 315"/>
                <a:gd name="T28" fmla="*/ 245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4 w 250"/>
                <a:gd name="T35" fmla="*/ 271 h 315"/>
                <a:gd name="T36" fmla="*/ 233 w 250"/>
                <a:gd name="T37" fmla="*/ 286 h 315"/>
                <a:gd name="T38" fmla="*/ 204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2 w 250"/>
                <a:gd name="T49" fmla="*/ 276 h 315"/>
                <a:gd name="T50" fmla="*/ 22 w 250"/>
                <a:gd name="T51" fmla="*/ 43 h 315"/>
                <a:gd name="T52" fmla="*/ 22 w 250"/>
                <a:gd name="T53" fmla="*/ 38 h 315"/>
                <a:gd name="T54" fmla="*/ 16 w 250"/>
                <a:gd name="T55" fmla="*/ 25 h 315"/>
                <a:gd name="T56" fmla="*/ 5 w 250"/>
                <a:gd name="T57" fmla="*/ 18 h 315"/>
                <a:gd name="T58" fmla="*/ 89 w 250"/>
                <a:gd name="T59" fmla="*/ 163 h 315"/>
                <a:gd name="T60" fmla="*/ 120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6 w 250"/>
                <a:gd name="T67" fmla="*/ 254 h 315"/>
                <a:gd name="T68" fmla="*/ 179 w 250"/>
                <a:gd name="T69" fmla="*/ 221 h 315"/>
                <a:gd name="T70" fmla="*/ 175 w 250"/>
                <a:gd name="T71" fmla="*/ 201 h 315"/>
                <a:gd name="T72" fmla="*/ 164 w 250"/>
                <a:gd name="T73" fmla="*/ 187 h 315"/>
                <a:gd name="T74" fmla="*/ 141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9 w 250"/>
                <a:gd name="T81" fmla="*/ 140 h 315"/>
                <a:gd name="T82" fmla="*/ 134 w 250"/>
                <a:gd name="T83" fmla="*/ 135 h 315"/>
                <a:gd name="T84" fmla="*/ 157 w 250"/>
                <a:gd name="T85" fmla="*/ 120 h 315"/>
                <a:gd name="T86" fmla="*/ 164 w 250"/>
                <a:gd name="T87" fmla="*/ 106 h 315"/>
                <a:gd name="T88" fmla="*/ 168 w 250"/>
                <a:gd name="T89" fmla="*/ 70 h 315"/>
                <a:gd name="T90" fmla="*/ 161 w 250"/>
                <a:gd name="T91" fmla="*/ 49 h 315"/>
                <a:gd name="T92" fmla="*/ 150 w 250"/>
                <a:gd name="T93" fmla="*/ 37 h 315"/>
                <a:gd name="T94" fmla="*/ 129 w 250"/>
                <a:gd name="T95" fmla="*/ 27 h 315"/>
                <a:gd name="T96" fmla="*/ 109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20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7" y="1"/>
                  </a:lnTo>
                  <a:lnTo>
                    <a:pt x="167" y="4"/>
                  </a:lnTo>
                  <a:lnTo>
                    <a:pt x="177" y="6"/>
                  </a:lnTo>
                  <a:lnTo>
                    <a:pt x="185" y="8"/>
                  </a:lnTo>
                  <a:lnTo>
                    <a:pt x="192" y="12"/>
                  </a:lnTo>
                  <a:lnTo>
                    <a:pt x="199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6" y="42"/>
                  </a:lnTo>
                  <a:lnTo>
                    <a:pt x="230" y="52"/>
                  </a:lnTo>
                  <a:lnTo>
                    <a:pt x="233" y="57"/>
                  </a:lnTo>
                  <a:lnTo>
                    <a:pt x="234" y="64"/>
                  </a:lnTo>
                  <a:lnTo>
                    <a:pt x="235" y="70"/>
                  </a:lnTo>
                  <a:lnTo>
                    <a:pt x="235" y="75"/>
                  </a:lnTo>
                  <a:lnTo>
                    <a:pt x="234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7" y="110"/>
                  </a:lnTo>
                  <a:lnTo>
                    <a:pt x="224" y="114"/>
                  </a:lnTo>
                  <a:lnTo>
                    <a:pt x="220" y="119"/>
                  </a:lnTo>
                  <a:lnTo>
                    <a:pt x="214" y="125"/>
                  </a:lnTo>
                  <a:lnTo>
                    <a:pt x="206" y="132"/>
                  </a:lnTo>
                  <a:lnTo>
                    <a:pt x="198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8" y="147"/>
                  </a:lnTo>
                  <a:lnTo>
                    <a:pt x="172" y="148"/>
                  </a:lnTo>
                  <a:lnTo>
                    <a:pt x="167" y="149"/>
                  </a:lnTo>
                  <a:lnTo>
                    <a:pt x="167" y="153"/>
                  </a:lnTo>
                  <a:lnTo>
                    <a:pt x="176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9" y="161"/>
                  </a:lnTo>
                  <a:lnTo>
                    <a:pt x="207" y="164"/>
                  </a:lnTo>
                  <a:lnTo>
                    <a:pt x="214" y="169"/>
                  </a:lnTo>
                  <a:lnTo>
                    <a:pt x="220" y="173"/>
                  </a:lnTo>
                  <a:lnTo>
                    <a:pt x="226" y="179"/>
                  </a:lnTo>
                  <a:lnTo>
                    <a:pt x="233" y="185"/>
                  </a:lnTo>
                  <a:lnTo>
                    <a:pt x="237" y="190"/>
                  </a:lnTo>
                  <a:lnTo>
                    <a:pt x="241" y="197"/>
                  </a:lnTo>
                  <a:lnTo>
                    <a:pt x="245" y="204"/>
                  </a:lnTo>
                  <a:lnTo>
                    <a:pt x="247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6" y="265"/>
                  </a:lnTo>
                  <a:lnTo>
                    <a:pt x="244" y="271"/>
                  </a:lnTo>
                  <a:lnTo>
                    <a:pt x="240" y="276"/>
                  </a:lnTo>
                  <a:lnTo>
                    <a:pt x="237" y="282"/>
                  </a:lnTo>
                  <a:lnTo>
                    <a:pt x="233" y="286"/>
                  </a:lnTo>
                  <a:lnTo>
                    <a:pt x="224" y="294"/>
                  </a:lnTo>
                  <a:lnTo>
                    <a:pt x="214" y="300"/>
                  </a:lnTo>
                  <a:lnTo>
                    <a:pt x="204" y="305"/>
                  </a:lnTo>
                  <a:lnTo>
                    <a:pt x="192" y="308"/>
                  </a:lnTo>
                  <a:lnTo>
                    <a:pt x="178" y="312"/>
                  </a:lnTo>
                  <a:lnTo>
                    <a:pt x="163" y="314"/>
                  </a:lnTo>
                  <a:lnTo>
                    <a:pt x="151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5" y="297"/>
                  </a:lnTo>
                  <a:lnTo>
                    <a:pt x="9" y="296"/>
                  </a:lnTo>
                  <a:lnTo>
                    <a:pt x="14" y="294"/>
                  </a:lnTo>
                  <a:lnTo>
                    <a:pt x="16" y="291"/>
                  </a:lnTo>
                  <a:lnTo>
                    <a:pt x="19" y="285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276"/>
                  </a:lnTo>
                  <a:lnTo>
                    <a:pt x="22" y="274"/>
                  </a:lnTo>
                  <a:lnTo>
                    <a:pt x="22" y="273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2" y="39"/>
                  </a:lnTo>
                  <a:lnTo>
                    <a:pt x="22" y="38"/>
                  </a:lnTo>
                  <a:lnTo>
                    <a:pt x="22" y="37"/>
                  </a:lnTo>
                  <a:lnTo>
                    <a:pt x="19" y="30"/>
                  </a:lnTo>
                  <a:lnTo>
                    <a:pt x="16" y="25"/>
                  </a:lnTo>
                  <a:lnTo>
                    <a:pt x="14" y="22"/>
                  </a:lnTo>
                  <a:lnTo>
                    <a:pt x="9" y="19"/>
                  </a:lnTo>
                  <a:lnTo>
                    <a:pt x="5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9" y="163"/>
                  </a:moveTo>
                  <a:lnTo>
                    <a:pt x="89" y="291"/>
                  </a:lnTo>
                  <a:lnTo>
                    <a:pt x="114" y="291"/>
                  </a:lnTo>
                  <a:lnTo>
                    <a:pt x="120" y="291"/>
                  </a:lnTo>
                  <a:lnTo>
                    <a:pt x="127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9" y="284"/>
                  </a:lnTo>
                  <a:lnTo>
                    <a:pt x="156" y="281"/>
                  </a:lnTo>
                  <a:lnTo>
                    <a:pt x="162" y="275"/>
                  </a:lnTo>
                  <a:lnTo>
                    <a:pt x="168" y="269"/>
                  </a:lnTo>
                  <a:lnTo>
                    <a:pt x="172" y="263"/>
                  </a:lnTo>
                  <a:lnTo>
                    <a:pt x="176" y="254"/>
                  </a:lnTo>
                  <a:lnTo>
                    <a:pt x="178" y="243"/>
                  </a:lnTo>
                  <a:lnTo>
                    <a:pt x="179" y="229"/>
                  </a:lnTo>
                  <a:lnTo>
                    <a:pt x="179" y="221"/>
                  </a:lnTo>
                  <a:lnTo>
                    <a:pt x="178" y="215"/>
                  </a:lnTo>
                  <a:lnTo>
                    <a:pt x="177" y="208"/>
                  </a:lnTo>
                  <a:lnTo>
                    <a:pt x="175" y="201"/>
                  </a:lnTo>
                  <a:lnTo>
                    <a:pt x="171" y="196"/>
                  </a:lnTo>
                  <a:lnTo>
                    <a:pt x="169" y="191"/>
                  </a:lnTo>
                  <a:lnTo>
                    <a:pt x="164" y="187"/>
                  </a:lnTo>
                  <a:lnTo>
                    <a:pt x="160" y="182"/>
                  </a:lnTo>
                  <a:lnTo>
                    <a:pt x="151" y="176"/>
                  </a:lnTo>
                  <a:lnTo>
                    <a:pt x="141" y="170"/>
                  </a:lnTo>
                  <a:lnTo>
                    <a:pt x="130" y="167"/>
                  </a:lnTo>
                  <a:lnTo>
                    <a:pt x="120" y="164"/>
                  </a:lnTo>
                  <a:lnTo>
                    <a:pt x="115" y="163"/>
                  </a:lnTo>
                  <a:lnTo>
                    <a:pt x="112" y="163"/>
                  </a:lnTo>
                  <a:lnTo>
                    <a:pt x="109" y="163"/>
                  </a:lnTo>
                  <a:lnTo>
                    <a:pt x="105" y="163"/>
                  </a:lnTo>
                  <a:lnTo>
                    <a:pt x="89" y="163"/>
                  </a:lnTo>
                  <a:close/>
                  <a:moveTo>
                    <a:pt x="89" y="25"/>
                  </a:moveTo>
                  <a:lnTo>
                    <a:pt x="89" y="140"/>
                  </a:lnTo>
                  <a:lnTo>
                    <a:pt x="112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7" y="120"/>
                  </a:lnTo>
                  <a:lnTo>
                    <a:pt x="160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8" y="95"/>
                  </a:lnTo>
                  <a:lnTo>
                    <a:pt x="168" y="83"/>
                  </a:lnTo>
                  <a:lnTo>
                    <a:pt x="168" y="70"/>
                  </a:lnTo>
                  <a:lnTo>
                    <a:pt x="166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9" y="46"/>
                  </a:lnTo>
                  <a:lnTo>
                    <a:pt x="157" y="43"/>
                  </a:lnTo>
                  <a:lnTo>
                    <a:pt x="150" y="37"/>
                  </a:lnTo>
                  <a:lnTo>
                    <a:pt x="143" y="33"/>
                  </a:lnTo>
                  <a:lnTo>
                    <a:pt x="137" y="29"/>
                  </a:lnTo>
                  <a:lnTo>
                    <a:pt x="129" y="27"/>
                  </a:lnTo>
                  <a:lnTo>
                    <a:pt x="122" y="26"/>
                  </a:lnTo>
                  <a:lnTo>
                    <a:pt x="115" y="25"/>
                  </a:lnTo>
                  <a:lnTo>
                    <a:pt x="109" y="25"/>
                  </a:lnTo>
                  <a:lnTo>
                    <a:pt x="103" y="25"/>
                  </a:lnTo>
                  <a:lnTo>
                    <a:pt x="89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1" name="Freeform 165"/>
            <p:cNvSpPr>
              <a:spLocks/>
            </p:cNvSpPr>
            <p:nvPr/>
          </p:nvSpPr>
          <p:spPr bwMode="auto">
            <a:xfrm>
              <a:off x="42791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4 w 279"/>
                <a:gd name="T3" fmla="*/ 7 h 322"/>
                <a:gd name="T4" fmla="*/ 238 w 279"/>
                <a:gd name="T5" fmla="*/ 5 h 322"/>
                <a:gd name="T6" fmla="*/ 240 w 279"/>
                <a:gd name="T7" fmla="*/ 0 h 322"/>
                <a:gd name="T8" fmla="*/ 252 w 279"/>
                <a:gd name="T9" fmla="*/ 80 h 322"/>
                <a:gd name="T10" fmla="*/ 231 w 279"/>
                <a:gd name="T11" fmla="*/ 65 h 322"/>
                <a:gd name="T12" fmla="*/ 223 w 279"/>
                <a:gd name="T13" fmla="*/ 50 h 322"/>
                <a:gd name="T14" fmla="*/ 215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1 w 279"/>
                <a:gd name="T21" fmla="*/ 32 h 322"/>
                <a:gd name="T22" fmla="*/ 140 w 279"/>
                <a:gd name="T23" fmla="*/ 145 h 322"/>
                <a:gd name="T24" fmla="*/ 156 w 279"/>
                <a:gd name="T25" fmla="*/ 144 h 322"/>
                <a:gd name="T26" fmla="*/ 168 w 279"/>
                <a:gd name="T27" fmla="*/ 139 h 322"/>
                <a:gd name="T28" fmla="*/ 176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7 w 279"/>
                <a:gd name="T35" fmla="*/ 192 h 322"/>
                <a:gd name="T36" fmla="*/ 175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1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3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3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2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4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2" y="0"/>
                  </a:lnTo>
                  <a:lnTo>
                    <a:pt x="252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3" y="50"/>
                  </a:lnTo>
                  <a:lnTo>
                    <a:pt x="218" y="46"/>
                  </a:lnTo>
                  <a:lnTo>
                    <a:pt x="215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1" y="32"/>
                  </a:lnTo>
                  <a:lnTo>
                    <a:pt x="91" y="145"/>
                  </a:lnTo>
                  <a:lnTo>
                    <a:pt x="140" y="145"/>
                  </a:lnTo>
                  <a:lnTo>
                    <a:pt x="148" y="145"/>
                  </a:lnTo>
                  <a:lnTo>
                    <a:pt x="156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6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7" y="192"/>
                  </a:lnTo>
                  <a:lnTo>
                    <a:pt x="176" y="187"/>
                  </a:lnTo>
                  <a:lnTo>
                    <a:pt x="175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2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1" y="169"/>
                  </a:lnTo>
                  <a:lnTo>
                    <a:pt x="91" y="298"/>
                  </a:lnTo>
                  <a:lnTo>
                    <a:pt x="197" y="298"/>
                  </a:lnTo>
                  <a:lnTo>
                    <a:pt x="204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3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4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3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2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2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2" name="Freeform 166"/>
            <p:cNvSpPr>
              <a:spLocks/>
            </p:cNvSpPr>
            <p:nvPr/>
          </p:nvSpPr>
          <p:spPr bwMode="auto">
            <a:xfrm>
              <a:off x="4404593" y="675127"/>
              <a:ext cx="131762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89 w 332"/>
                <a:gd name="T9" fmla="*/ 33 h 314"/>
                <a:gd name="T10" fmla="*/ 88 w 332"/>
                <a:gd name="T11" fmla="*/ 42 h 314"/>
                <a:gd name="T12" fmla="*/ 243 w 332"/>
                <a:gd name="T13" fmla="*/ 140 h 314"/>
                <a:gd name="T14" fmla="*/ 243 w 332"/>
                <a:gd name="T15" fmla="*/ 41 h 314"/>
                <a:gd name="T16" fmla="*/ 242 w 332"/>
                <a:gd name="T17" fmla="*/ 37 h 314"/>
                <a:gd name="T18" fmla="*/ 241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0 w 332"/>
                <a:gd name="T33" fmla="*/ 32 h 314"/>
                <a:gd name="T34" fmla="*/ 309 w 332"/>
                <a:gd name="T35" fmla="*/ 42 h 314"/>
                <a:gd name="T36" fmla="*/ 310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8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3 w 332"/>
                <a:gd name="T53" fmla="*/ 296 h 314"/>
                <a:gd name="T54" fmla="*/ 226 w 332"/>
                <a:gd name="T55" fmla="*/ 296 h 314"/>
                <a:gd name="T56" fmla="*/ 233 w 332"/>
                <a:gd name="T57" fmla="*/ 292 h 314"/>
                <a:gd name="T58" fmla="*/ 239 w 332"/>
                <a:gd name="T59" fmla="*/ 287 h 314"/>
                <a:gd name="T60" fmla="*/ 242 w 332"/>
                <a:gd name="T61" fmla="*/ 282 h 314"/>
                <a:gd name="T62" fmla="*/ 243 w 332"/>
                <a:gd name="T63" fmla="*/ 272 h 314"/>
                <a:gd name="T64" fmla="*/ 88 w 332"/>
                <a:gd name="T65" fmla="*/ 163 h 314"/>
                <a:gd name="T66" fmla="*/ 88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1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1 w 332"/>
                <a:gd name="T85" fmla="*/ 272 h 314"/>
                <a:gd name="T86" fmla="*/ 21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2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8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89" y="33"/>
                  </a:lnTo>
                  <a:lnTo>
                    <a:pt x="88" y="37"/>
                  </a:lnTo>
                  <a:lnTo>
                    <a:pt x="88" y="42"/>
                  </a:lnTo>
                  <a:lnTo>
                    <a:pt x="88" y="140"/>
                  </a:lnTo>
                  <a:lnTo>
                    <a:pt x="243" y="140"/>
                  </a:lnTo>
                  <a:lnTo>
                    <a:pt x="243" y="42"/>
                  </a:lnTo>
                  <a:lnTo>
                    <a:pt x="243" y="41"/>
                  </a:lnTo>
                  <a:lnTo>
                    <a:pt x="243" y="38"/>
                  </a:lnTo>
                  <a:lnTo>
                    <a:pt x="242" y="37"/>
                  </a:lnTo>
                  <a:lnTo>
                    <a:pt x="242" y="36"/>
                  </a:lnTo>
                  <a:lnTo>
                    <a:pt x="241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8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0" y="32"/>
                  </a:lnTo>
                  <a:lnTo>
                    <a:pt x="310" y="36"/>
                  </a:lnTo>
                  <a:lnTo>
                    <a:pt x="309" y="42"/>
                  </a:lnTo>
                  <a:lnTo>
                    <a:pt x="310" y="272"/>
                  </a:lnTo>
                  <a:lnTo>
                    <a:pt x="310" y="277"/>
                  </a:lnTo>
                  <a:lnTo>
                    <a:pt x="310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19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8" y="296"/>
                  </a:lnTo>
                  <a:lnTo>
                    <a:pt x="329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2" y="297"/>
                  </a:lnTo>
                  <a:lnTo>
                    <a:pt x="223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3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1" y="285"/>
                  </a:lnTo>
                  <a:lnTo>
                    <a:pt x="242" y="282"/>
                  </a:lnTo>
                  <a:lnTo>
                    <a:pt x="242" y="277"/>
                  </a:lnTo>
                  <a:lnTo>
                    <a:pt x="243" y="272"/>
                  </a:lnTo>
                  <a:lnTo>
                    <a:pt x="243" y="163"/>
                  </a:lnTo>
                  <a:lnTo>
                    <a:pt x="88" y="163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1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1" y="277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37"/>
                  </a:lnTo>
                  <a:lnTo>
                    <a:pt x="21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3" name="Freeform 167"/>
            <p:cNvSpPr>
              <a:spLocks/>
            </p:cNvSpPr>
            <p:nvPr/>
          </p:nvSpPr>
          <p:spPr bwMode="auto">
            <a:xfrm>
              <a:off x="4550643" y="675127"/>
              <a:ext cx="130175" cy="123825"/>
            </a:xfrm>
            <a:custGeom>
              <a:avLst/>
              <a:gdLst>
                <a:gd name="T0" fmla="*/ 111 w 332"/>
                <a:gd name="T1" fmla="*/ 16 h 314"/>
                <a:gd name="T2" fmla="*/ 106 w 332"/>
                <a:gd name="T3" fmla="*/ 17 h 314"/>
                <a:gd name="T4" fmla="*/ 102 w 332"/>
                <a:gd name="T5" fmla="*/ 18 h 314"/>
                <a:gd name="T6" fmla="*/ 93 w 332"/>
                <a:gd name="T7" fmla="*/ 26 h 314"/>
                <a:gd name="T8" fmla="*/ 90 w 332"/>
                <a:gd name="T9" fmla="*/ 33 h 314"/>
                <a:gd name="T10" fmla="*/ 89 w 332"/>
                <a:gd name="T11" fmla="*/ 42 h 314"/>
                <a:gd name="T12" fmla="*/ 244 w 332"/>
                <a:gd name="T13" fmla="*/ 140 h 314"/>
                <a:gd name="T14" fmla="*/ 244 w 332"/>
                <a:gd name="T15" fmla="*/ 41 h 314"/>
                <a:gd name="T16" fmla="*/ 243 w 332"/>
                <a:gd name="T17" fmla="*/ 37 h 314"/>
                <a:gd name="T18" fmla="*/ 242 w 332"/>
                <a:gd name="T19" fmla="*/ 29 h 314"/>
                <a:gd name="T20" fmla="*/ 235 w 332"/>
                <a:gd name="T21" fmla="*/ 21 h 314"/>
                <a:gd name="T22" fmla="*/ 227 w 332"/>
                <a:gd name="T23" fmla="*/ 17 h 314"/>
                <a:gd name="T24" fmla="*/ 221 w 332"/>
                <a:gd name="T25" fmla="*/ 0 h 314"/>
                <a:gd name="T26" fmla="*/ 332 w 332"/>
                <a:gd name="T27" fmla="*/ 16 h 314"/>
                <a:gd name="T28" fmla="*/ 322 w 332"/>
                <a:gd name="T29" fmla="*/ 19 h 314"/>
                <a:gd name="T30" fmla="*/ 315 w 332"/>
                <a:gd name="T31" fmla="*/ 24 h 314"/>
                <a:gd name="T32" fmla="*/ 311 w 332"/>
                <a:gd name="T33" fmla="*/ 32 h 314"/>
                <a:gd name="T34" fmla="*/ 310 w 332"/>
                <a:gd name="T35" fmla="*/ 42 h 314"/>
                <a:gd name="T36" fmla="*/ 311 w 332"/>
                <a:gd name="T37" fmla="*/ 277 h 314"/>
                <a:gd name="T38" fmla="*/ 313 w 332"/>
                <a:gd name="T39" fmla="*/ 285 h 314"/>
                <a:gd name="T40" fmla="*/ 316 w 332"/>
                <a:gd name="T41" fmla="*/ 290 h 314"/>
                <a:gd name="T42" fmla="*/ 323 w 332"/>
                <a:gd name="T43" fmla="*/ 294 h 314"/>
                <a:gd name="T44" fmla="*/ 329 w 332"/>
                <a:gd name="T45" fmla="*/ 296 h 314"/>
                <a:gd name="T46" fmla="*/ 331 w 332"/>
                <a:gd name="T47" fmla="*/ 297 h 314"/>
                <a:gd name="T48" fmla="*/ 332 w 332"/>
                <a:gd name="T49" fmla="*/ 314 h 314"/>
                <a:gd name="T50" fmla="*/ 221 w 332"/>
                <a:gd name="T51" fmla="*/ 297 h 314"/>
                <a:gd name="T52" fmla="*/ 224 w 332"/>
                <a:gd name="T53" fmla="*/ 296 h 314"/>
                <a:gd name="T54" fmla="*/ 226 w 332"/>
                <a:gd name="T55" fmla="*/ 296 h 314"/>
                <a:gd name="T56" fmla="*/ 234 w 332"/>
                <a:gd name="T57" fmla="*/ 292 h 314"/>
                <a:gd name="T58" fmla="*/ 239 w 332"/>
                <a:gd name="T59" fmla="*/ 287 h 314"/>
                <a:gd name="T60" fmla="*/ 243 w 332"/>
                <a:gd name="T61" fmla="*/ 282 h 314"/>
                <a:gd name="T62" fmla="*/ 244 w 332"/>
                <a:gd name="T63" fmla="*/ 272 h 314"/>
                <a:gd name="T64" fmla="*/ 89 w 332"/>
                <a:gd name="T65" fmla="*/ 163 h 314"/>
                <a:gd name="T66" fmla="*/ 89 w 332"/>
                <a:gd name="T67" fmla="*/ 276 h 314"/>
                <a:gd name="T68" fmla="*/ 91 w 332"/>
                <a:gd name="T69" fmla="*/ 285 h 314"/>
                <a:gd name="T70" fmla="*/ 95 w 332"/>
                <a:gd name="T71" fmla="*/ 291 h 314"/>
                <a:gd name="T72" fmla="*/ 104 w 332"/>
                <a:gd name="T73" fmla="*/ 295 h 314"/>
                <a:gd name="T74" fmla="*/ 111 w 332"/>
                <a:gd name="T75" fmla="*/ 314 h 314"/>
                <a:gd name="T76" fmla="*/ 0 w 332"/>
                <a:gd name="T77" fmla="*/ 297 h 314"/>
                <a:gd name="T78" fmla="*/ 12 w 332"/>
                <a:gd name="T79" fmla="*/ 293 h 314"/>
                <a:gd name="T80" fmla="*/ 17 w 332"/>
                <a:gd name="T81" fmla="*/ 287 h 314"/>
                <a:gd name="T82" fmla="*/ 20 w 332"/>
                <a:gd name="T83" fmla="*/ 281 h 314"/>
                <a:gd name="T84" fmla="*/ 22 w 332"/>
                <a:gd name="T85" fmla="*/ 272 h 314"/>
                <a:gd name="T86" fmla="*/ 22 w 332"/>
                <a:gd name="T87" fmla="*/ 37 h 314"/>
                <a:gd name="T88" fmla="*/ 19 w 332"/>
                <a:gd name="T89" fmla="*/ 29 h 314"/>
                <a:gd name="T90" fmla="*/ 14 w 332"/>
                <a:gd name="T91" fmla="*/ 23 h 314"/>
                <a:gd name="T92" fmla="*/ 7 w 332"/>
                <a:gd name="T93" fmla="*/ 18 h 314"/>
                <a:gd name="T94" fmla="*/ 3 w 332"/>
                <a:gd name="T95" fmla="*/ 16 h 314"/>
                <a:gd name="T96" fmla="*/ 0 w 332"/>
                <a:gd name="T97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32" h="314">
                  <a:moveTo>
                    <a:pt x="111" y="0"/>
                  </a:moveTo>
                  <a:lnTo>
                    <a:pt x="111" y="16"/>
                  </a:lnTo>
                  <a:lnTo>
                    <a:pt x="109" y="16"/>
                  </a:lnTo>
                  <a:lnTo>
                    <a:pt x="106" y="17"/>
                  </a:lnTo>
                  <a:lnTo>
                    <a:pt x="104" y="17"/>
                  </a:lnTo>
                  <a:lnTo>
                    <a:pt x="102" y="18"/>
                  </a:lnTo>
                  <a:lnTo>
                    <a:pt x="98" y="22"/>
                  </a:lnTo>
                  <a:lnTo>
                    <a:pt x="93" y="26"/>
                  </a:lnTo>
                  <a:lnTo>
                    <a:pt x="91" y="29"/>
                  </a:lnTo>
                  <a:lnTo>
                    <a:pt x="90" y="33"/>
                  </a:lnTo>
                  <a:lnTo>
                    <a:pt x="89" y="37"/>
                  </a:lnTo>
                  <a:lnTo>
                    <a:pt x="89" y="42"/>
                  </a:lnTo>
                  <a:lnTo>
                    <a:pt x="89" y="140"/>
                  </a:lnTo>
                  <a:lnTo>
                    <a:pt x="244" y="140"/>
                  </a:lnTo>
                  <a:lnTo>
                    <a:pt x="244" y="42"/>
                  </a:lnTo>
                  <a:lnTo>
                    <a:pt x="244" y="41"/>
                  </a:lnTo>
                  <a:lnTo>
                    <a:pt x="244" y="38"/>
                  </a:lnTo>
                  <a:lnTo>
                    <a:pt x="243" y="37"/>
                  </a:lnTo>
                  <a:lnTo>
                    <a:pt x="243" y="36"/>
                  </a:lnTo>
                  <a:lnTo>
                    <a:pt x="242" y="29"/>
                  </a:lnTo>
                  <a:lnTo>
                    <a:pt x="237" y="24"/>
                  </a:lnTo>
                  <a:lnTo>
                    <a:pt x="235" y="21"/>
                  </a:lnTo>
                  <a:lnTo>
                    <a:pt x="231" y="18"/>
                  </a:lnTo>
                  <a:lnTo>
                    <a:pt x="227" y="17"/>
                  </a:lnTo>
                  <a:lnTo>
                    <a:pt x="221" y="16"/>
                  </a:lnTo>
                  <a:lnTo>
                    <a:pt x="221" y="0"/>
                  </a:lnTo>
                  <a:lnTo>
                    <a:pt x="332" y="0"/>
                  </a:lnTo>
                  <a:lnTo>
                    <a:pt x="332" y="16"/>
                  </a:lnTo>
                  <a:lnTo>
                    <a:pt x="326" y="17"/>
                  </a:lnTo>
                  <a:lnTo>
                    <a:pt x="322" y="19"/>
                  </a:lnTo>
                  <a:lnTo>
                    <a:pt x="319" y="22"/>
                  </a:lnTo>
                  <a:lnTo>
                    <a:pt x="315" y="24"/>
                  </a:lnTo>
                  <a:lnTo>
                    <a:pt x="313" y="27"/>
                  </a:lnTo>
                  <a:lnTo>
                    <a:pt x="311" y="32"/>
                  </a:lnTo>
                  <a:lnTo>
                    <a:pt x="311" y="36"/>
                  </a:lnTo>
                  <a:lnTo>
                    <a:pt x="310" y="42"/>
                  </a:lnTo>
                  <a:lnTo>
                    <a:pt x="311" y="272"/>
                  </a:lnTo>
                  <a:lnTo>
                    <a:pt x="311" y="277"/>
                  </a:lnTo>
                  <a:lnTo>
                    <a:pt x="311" y="282"/>
                  </a:lnTo>
                  <a:lnTo>
                    <a:pt x="313" y="285"/>
                  </a:lnTo>
                  <a:lnTo>
                    <a:pt x="314" y="287"/>
                  </a:lnTo>
                  <a:lnTo>
                    <a:pt x="316" y="290"/>
                  </a:lnTo>
                  <a:lnTo>
                    <a:pt x="320" y="292"/>
                  </a:lnTo>
                  <a:lnTo>
                    <a:pt x="323" y="294"/>
                  </a:lnTo>
                  <a:lnTo>
                    <a:pt x="327" y="296"/>
                  </a:lnTo>
                  <a:lnTo>
                    <a:pt x="329" y="296"/>
                  </a:lnTo>
                  <a:lnTo>
                    <a:pt x="330" y="296"/>
                  </a:lnTo>
                  <a:lnTo>
                    <a:pt x="331" y="297"/>
                  </a:lnTo>
                  <a:lnTo>
                    <a:pt x="332" y="297"/>
                  </a:lnTo>
                  <a:lnTo>
                    <a:pt x="332" y="314"/>
                  </a:lnTo>
                  <a:lnTo>
                    <a:pt x="221" y="314"/>
                  </a:lnTo>
                  <a:lnTo>
                    <a:pt x="221" y="297"/>
                  </a:lnTo>
                  <a:lnTo>
                    <a:pt x="223" y="297"/>
                  </a:lnTo>
                  <a:lnTo>
                    <a:pt x="224" y="296"/>
                  </a:lnTo>
                  <a:lnTo>
                    <a:pt x="225" y="296"/>
                  </a:lnTo>
                  <a:lnTo>
                    <a:pt x="226" y="296"/>
                  </a:lnTo>
                  <a:lnTo>
                    <a:pt x="230" y="294"/>
                  </a:lnTo>
                  <a:lnTo>
                    <a:pt x="234" y="292"/>
                  </a:lnTo>
                  <a:lnTo>
                    <a:pt x="237" y="290"/>
                  </a:lnTo>
                  <a:lnTo>
                    <a:pt x="239" y="287"/>
                  </a:lnTo>
                  <a:lnTo>
                    <a:pt x="242" y="285"/>
                  </a:lnTo>
                  <a:lnTo>
                    <a:pt x="243" y="282"/>
                  </a:lnTo>
                  <a:lnTo>
                    <a:pt x="243" y="277"/>
                  </a:lnTo>
                  <a:lnTo>
                    <a:pt x="244" y="272"/>
                  </a:lnTo>
                  <a:lnTo>
                    <a:pt x="244" y="163"/>
                  </a:lnTo>
                  <a:lnTo>
                    <a:pt x="89" y="163"/>
                  </a:lnTo>
                  <a:lnTo>
                    <a:pt x="89" y="272"/>
                  </a:lnTo>
                  <a:lnTo>
                    <a:pt x="89" y="276"/>
                  </a:lnTo>
                  <a:lnTo>
                    <a:pt x="90" y="281"/>
                  </a:lnTo>
                  <a:lnTo>
                    <a:pt x="91" y="285"/>
                  </a:lnTo>
                  <a:lnTo>
                    <a:pt x="93" y="287"/>
                  </a:lnTo>
                  <a:lnTo>
                    <a:pt x="95" y="291"/>
                  </a:lnTo>
                  <a:lnTo>
                    <a:pt x="100" y="293"/>
                  </a:lnTo>
                  <a:lnTo>
                    <a:pt x="104" y="295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5"/>
                  </a:lnTo>
                  <a:lnTo>
                    <a:pt x="12" y="293"/>
                  </a:lnTo>
                  <a:lnTo>
                    <a:pt x="15" y="291"/>
                  </a:lnTo>
                  <a:lnTo>
                    <a:pt x="17" y="287"/>
                  </a:lnTo>
                  <a:lnTo>
                    <a:pt x="19" y="285"/>
                  </a:lnTo>
                  <a:lnTo>
                    <a:pt x="20" y="281"/>
                  </a:lnTo>
                  <a:lnTo>
                    <a:pt x="22" y="277"/>
                  </a:lnTo>
                  <a:lnTo>
                    <a:pt x="22" y="272"/>
                  </a:lnTo>
                  <a:lnTo>
                    <a:pt x="22" y="42"/>
                  </a:lnTo>
                  <a:lnTo>
                    <a:pt x="22" y="37"/>
                  </a:lnTo>
                  <a:lnTo>
                    <a:pt x="22" y="33"/>
                  </a:lnTo>
                  <a:lnTo>
                    <a:pt x="19" y="29"/>
                  </a:lnTo>
                  <a:lnTo>
                    <a:pt x="18" y="26"/>
                  </a:lnTo>
                  <a:lnTo>
                    <a:pt x="14" y="23"/>
                  </a:lnTo>
                  <a:lnTo>
                    <a:pt x="9" y="19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3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4" name="Freeform 168"/>
            <p:cNvSpPr>
              <a:spLocks noEditPoints="1"/>
            </p:cNvSpPr>
            <p:nvPr/>
          </p:nvSpPr>
          <p:spPr bwMode="auto">
            <a:xfrm>
              <a:off x="4695106" y="675127"/>
              <a:ext cx="150812" cy="123825"/>
            </a:xfrm>
            <a:custGeom>
              <a:avLst/>
              <a:gdLst>
                <a:gd name="T0" fmla="*/ 105 w 377"/>
                <a:gd name="T1" fmla="*/ 17 h 314"/>
                <a:gd name="T2" fmla="*/ 95 w 377"/>
                <a:gd name="T3" fmla="*/ 23 h 314"/>
                <a:gd name="T4" fmla="*/ 89 w 377"/>
                <a:gd name="T5" fmla="*/ 37 h 314"/>
                <a:gd name="T6" fmla="*/ 88 w 377"/>
                <a:gd name="T7" fmla="*/ 45 h 314"/>
                <a:gd name="T8" fmla="*/ 88 w 377"/>
                <a:gd name="T9" fmla="*/ 45 h 314"/>
                <a:gd name="T10" fmla="*/ 128 w 377"/>
                <a:gd name="T11" fmla="*/ 128 h 314"/>
                <a:gd name="T12" fmla="*/ 183 w 377"/>
                <a:gd name="T13" fmla="*/ 134 h 314"/>
                <a:gd name="T14" fmla="*/ 205 w 377"/>
                <a:gd name="T15" fmla="*/ 143 h 314"/>
                <a:gd name="T16" fmla="*/ 235 w 377"/>
                <a:gd name="T17" fmla="*/ 168 h 314"/>
                <a:gd name="T18" fmla="*/ 246 w 377"/>
                <a:gd name="T19" fmla="*/ 190 h 314"/>
                <a:gd name="T20" fmla="*/ 251 w 377"/>
                <a:gd name="T21" fmla="*/ 214 h 314"/>
                <a:gd name="T22" fmla="*/ 251 w 377"/>
                <a:gd name="T23" fmla="*/ 228 h 314"/>
                <a:gd name="T24" fmla="*/ 249 w 377"/>
                <a:gd name="T25" fmla="*/ 242 h 314"/>
                <a:gd name="T26" fmla="*/ 241 w 377"/>
                <a:gd name="T27" fmla="*/ 263 h 314"/>
                <a:gd name="T28" fmla="*/ 226 w 377"/>
                <a:gd name="T29" fmla="*/ 283 h 314"/>
                <a:gd name="T30" fmla="*/ 205 w 377"/>
                <a:gd name="T31" fmla="*/ 300 h 314"/>
                <a:gd name="T32" fmla="*/ 177 w 377"/>
                <a:gd name="T33" fmla="*/ 310 h 314"/>
                <a:gd name="T34" fmla="*/ 143 w 377"/>
                <a:gd name="T35" fmla="*/ 314 h 314"/>
                <a:gd name="T36" fmla="*/ 5 w 377"/>
                <a:gd name="T37" fmla="*/ 296 h 314"/>
                <a:gd name="T38" fmla="*/ 16 w 377"/>
                <a:gd name="T39" fmla="*/ 289 h 314"/>
                <a:gd name="T40" fmla="*/ 22 w 377"/>
                <a:gd name="T41" fmla="*/ 273 h 314"/>
                <a:gd name="T42" fmla="*/ 22 w 377"/>
                <a:gd name="T43" fmla="*/ 268 h 314"/>
                <a:gd name="T44" fmla="*/ 22 w 377"/>
                <a:gd name="T45" fmla="*/ 45 h 314"/>
                <a:gd name="T46" fmla="*/ 22 w 377"/>
                <a:gd name="T47" fmla="*/ 43 h 314"/>
                <a:gd name="T48" fmla="*/ 21 w 377"/>
                <a:gd name="T49" fmla="*/ 34 h 314"/>
                <a:gd name="T50" fmla="*/ 13 w 377"/>
                <a:gd name="T51" fmla="*/ 21 h 314"/>
                <a:gd name="T52" fmla="*/ 0 w 377"/>
                <a:gd name="T53" fmla="*/ 16 h 314"/>
                <a:gd name="T54" fmla="*/ 88 w 377"/>
                <a:gd name="T55" fmla="*/ 152 h 314"/>
                <a:gd name="T56" fmla="*/ 128 w 377"/>
                <a:gd name="T57" fmla="*/ 290 h 314"/>
                <a:gd name="T58" fmla="*/ 160 w 377"/>
                <a:gd name="T59" fmla="*/ 277 h 314"/>
                <a:gd name="T60" fmla="*/ 172 w 377"/>
                <a:gd name="T61" fmla="*/ 263 h 314"/>
                <a:gd name="T62" fmla="*/ 178 w 377"/>
                <a:gd name="T63" fmla="*/ 242 h 314"/>
                <a:gd name="T64" fmla="*/ 178 w 377"/>
                <a:gd name="T65" fmla="*/ 208 h 314"/>
                <a:gd name="T66" fmla="*/ 166 w 377"/>
                <a:gd name="T67" fmla="*/ 172 h 314"/>
                <a:gd name="T68" fmla="*/ 153 w 377"/>
                <a:gd name="T69" fmla="*/ 160 h 314"/>
                <a:gd name="T70" fmla="*/ 132 w 377"/>
                <a:gd name="T71" fmla="*/ 153 h 314"/>
                <a:gd name="T72" fmla="*/ 88 w 377"/>
                <a:gd name="T73" fmla="*/ 152 h 314"/>
                <a:gd name="T74" fmla="*/ 371 w 377"/>
                <a:gd name="T75" fmla="*/ 17 h 314"/>
                <a:gd name="T76" fmla="*/ 361 w 377"/>
                <a:gd name="T77" fmla="*/ 24 h 314"/>
                <a:gd name="T78" fmla="*/ 356 w 377"/>
                <a:gd name="T79" fmla="*/ 37 h 314"/>
                <a:gd name="T80" fmla="*/ 356 w 377"/>
                <a:gd name="T81" fmla="*/ 42 h 314"/>
                <a:gd name="T82" fmla="*/ 356 w 377"/>
                <a:gd name="T83" fmla="*/ 275 h 314"/>
                <a:gd name="T84" fmla="*/ 358 w 377"/>
                <a:gd name="T85" fmla="*/ 284 h 314"/>
                <a:gd name="T86" fmla="*/ 367 w 377"/>
                <a:gd name="T87" fmla="*/ 295 h 314"/>
                <a:gd name="T88" fmla="*/ 377 w 377"/>
                <a:gd name="T89" fmla="*/ 314 h 314"/>
                <a:gd name="T90" fmla="*/ 269 w 377"/>
                <a:gd name="T91" fmla="*/ 297 h 314"/>
                <a:gd name="T92" fmla="*/ 275 w 377"/>
                <a:gd name="T93" fmla="*/ 295 h 314"/>
                <a:gd name="T94" fmla="*/ 287 w 377"/>
                <a:gd name="T95" fmla="*/ 284 h 314"/>
                <a:gd name="T96" fmla="*/ 289 w 377"/>
                <a:gd name="T97" fmla="*/ 272 h 314"/>
                <a:gd name="T98" fmla="*/ 288 w 377"/>
                <a:gd name="T99" fmla="*/ 33 h 314"/>
                <a:gd name="T100" fmla="*/ 280 w 377"/>
                <a:gd name="T101" fmla="*/ 22 h 314"/>
                <a:gd name="T102" fmla="*/ 271 w 377"/>
                <a:gd name="T103" fmla="*/ 17 h 314"/>
                <a:gd name="T104" fmla="*/ 266 w 377"/>
                <a:gd name="T10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77" h="314">
                  <a:moveTo>
                    <a:pt x="110" y="0"/>
                  </a:moveTo>
                  <a:lnTo>
                    <a:pt x="110" y="16"/>
                  </a:lnTo>
                  <a:lnTo>
                    <a:pt x="105" y="17"/>
                  </a:lnTo>
                  <a:lnTo>
                    <a:pt x="101" y="18"/>
                  </a:lnTo>
                  <a:lnTo>
                    <a:pt x="97" y="21"/>
                  </a:lnTo>
                  <a:lnTo>
                    <a:pt x="95" y="23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9" y="37"/>
                  </a:lnTo>
                  <a:lnTo>
                    <a:pt x="88" y="40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128"/>
                  </a:lnTo>
                  <a:lnTo>
                    <a:pt x="128" y="128"/>
                  </a:lnTo>
                  <a:lnTo>
                    <a:pt x="153" y="129"/>
                  </a:lnTo>
                  <a:lnTo>
                    <a:pt x="173" y="132"/>
                  </a:lnTo>
                  <a:lnTo>
                    <a:pt x="183" y="134"/>
                  </a:lnTo>
                  <a:lnTo>
                    <a:pt x="191" y="137"/>
                  </a:lnTo>
                  <a:lnTo>
                    <a:pt x="198" y="140"/>
                  </a:lnTo>
                  <a:lnTo>
                    <a:pt x="205" y="143"/>
                  </a:lnTo>
                  <a:lnTo>
                    <a:pt x="217" y="151"/>
                  </a:lnTo>
                  <a:lnTo>
                    <a:pt x="226" y="159"/>
                  </a:lnTo>
                  <a:lnTo>
                    <a:pt x="235" y="168"/>
                  </a:lnTo>
                  <a:lnTo>
                    <a:pt x="241" y="177"/>
                  </a:lnTo>
                  <a:lnTo>
                    <a:pt x="244" y="184"/>
                  </a:lnTo>
                  <a:lnTo>
                    <a:pt x="246" y="190"/>
                  </a:lnTo>
                  <a:lnTo>
                    <a:pt x="249" y="197"/>
                  </a:lnTo>
                  <a:lnTo>
                    <a:pt x="250" y="203"/>
                  </a:lnTo>
                  <a:lnTo>
                    <a:pt x="251" y="214"/>
                  </a:lnTo>
                  <a:lnTo>
                    <a:pt x="251" y="220"/>
                  </a:lnTo>
                  <a:lnTo>
                    <a:pt x="251" y="225"/>
                  </a:lnTo>
                  <a:lnTo>
                    <a:pt x="251" y="228"/>
                  </a:lnTo>
                  <a:lnTo>
                    <a:pt x="251" y="232"/>
                  </a:lnTo>
                  <a:lnTo>
                    <a:pt x="251" y="235"/>
                  </a:lnTo>
                  <a:lnTo>
                    <a:pt x="249" y="242"/>
                  </a:lnTo>
                  <a:lnTo>
                    <a:pt x="246" y="249"/>
                  </a:lnTo>
                  <a:lnTo>
                    <a:pt x="244" y="256"/>
                  </a:lnTo>
                  <a:lnTo>
                    <a:pt x="241" y="263"/>
                  </a:lnTo>
                  <a:lnTo>
                    <a:pt x="236" y="270"/>
                  </a:lnTo>
                  <a:lnTo>
                    <a:pt x="232" y="276"/>
                  </a:lnTo>
                  <a:lnTo>
                    <a:pt x="226" y="283"/>
                  </a:lnTo>
                  <a:lnTo>
                    <a:pt x="220" y="289"/>
                  </a:lnTo>
                  <a:lnTo>
                    <a:pt x="213" y="295"/>
                  </a:lnTo>
                  <a:lnTo>
                    <a:pt x="205" y="300"/>
                  </a:lnTo>
                  <a:lnTo>
                    <a:pt x="197" y="304"/>
                  </a:lnTo>
                  <a:lnTo>
                    <a:pt x="187" y="307"/>
                  </a:lnTo>
                  <a:lnTo>
                    <a:pt x="177" y="310"/>
                  </a:lnTo>
                  <a:lnTo>
                    <a:pt x="166" y="312"/>
                  </a:lnTo>
                  <a:lnTo>
                    <a:pt x="155" y="313"/>
                  </a:lnTo>
                  <a:lnTo>
                    <a:pt x="143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4" y="292"/>
                  </a:lnTo>
                  <a:lnTo>
                    <a:pt x="16" y="289"/>
                  </a:lnTo>
                  <a:lnTo>
                    <a:pt x="20" y="282"/>
                  </a:lnTo>
                  <a:lnTo>
                    <a:pt x="21" y="274"/>
                  </a:lnTo>
                  <a:lnTo>
                    <a:pt x="22" y="273"/>
                  </a:lnTo>
                  <a:lnTo>
                    <a:pt x="22" y="271"/>
                  </a:lnTo>
                  <a:lnTo>
                    <a:pt x="22" y="270"/>
                  </a:lnTo>
                  <a:lnTo>
                    <a:pt x="22" y="268"/>
                  </a:lnTo>
                  <a:lnTo>
                    <a:pt x="22" y="46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5"/>
                  </a:lnTo>
                  <a:lnTo>
                    <a:pt x="22" y="43"/>
                  </a:lnTo>
                  <a:lnTo>
                    <a:pt x="22" y="40"/>
                  </a:lnTo>
                  <a:lnTo>
                    <a:pt x="22" y="37"/>
                  </a:lnTo>
                  <a:lnTo>
                    <a:pt x="21" y="34"/>
                  </a:lnTo>
                  <a:lnTo>
                    <a:pt x="19" y="28"/>
                  </a:lnTo>
                  <a:lnTo>
                    <a:pt x="15" y="23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0" y="0"/>
                  </a:lnTo>
                  <a:close/>
                  <a:moveTo>
                    <a:pt x="88" y="152"/>
                  </a:moveTo>
                  <a:lnTo>
                    <a:pt x="88" y="290"/>
                  </a:lnTo>
                  <a:lnTo>
                    <a:pt x="116" y="290"/>
                  </a:lnTo>
                  <a:lnTo>
                    <a:pt x="128" y="290"/>
                  </a:lnTo>
                  <a:lnTo>
                    <a:pt x="139" y="286"/>
                  </a:lnTo>
                  <a:lnTo>
                    <a:pt x="150" y="283"/>
                  </a:lnTo>
                  <a:lnTo>
                    <a:pt x="160" y="277"/>
                  </a:lnTo>
                  <a:lnTo>
                    <a:pt x="165" y="273"/>
                  </a:lnTo>
                  <a:lnTo>
                    <a:pt x="168" y="268"/>
                  </a:lnTo>
                  <a:lnTo>
                    <a:pt x="172" y="263"/>
                  </a:lnTo>
                  <a:lnTo>
                    <a:pt x="174" y="257"/>
                  </a:lnTo>
                  <a:lnTo>
                    <a:pt x="176" y="249"/>
                  </a:lnTo>
                  <a:lnTo>
                    <a:pt x="178" y="242"/>
                  </a:lnTo>
                  <a:lnTo>
                    <a:pt x="178" y="233"/>
                  </a:lnTo>
                  <a:lnTo>
                    <a:pt x="179" y="223"/>
                  </a:lnTo>
                  <a:lnTo>
                    <a:pt x="178" y="208"/>
                  </a:lnTo>
                  <a:lnTo>
                    <a:pt x="176" y="195"/>
                  </a:lnTo>
                  <a:lnTo>
                    <a:pt x="172" y="184"/>
                  </a:lnTo>
                  <a:lnTo>
                    <a:pt x="166" y="172"/>
                  </a:lnTo>
                  <a:lnTo>
                    <a:pt x="162" y="168"/>
                  </a:lnTo>
                  <a:lnTo>
                    <a:pt x="157" y="163"/>
                  </a:lnTo>
                  <a:lnTo>
                    <a:pt x="153" y="160"/>
                  </a:lnTo>
                  <a:lnTo>
                    <a:pt x="147" y="157"/>
                  </a:lnTo>
                  <a:lnTo>
                    <a:pt x="140" y="155"/>
                  </a:lnTo>
                  <a:lnTo>
                    <a:pt x="132" y="153"/>
                  </a:lnTo>
                  <a:lnTo>
                    <a:pt x="125" y="152"/>
                  </a:lnTo>
                  <a:lnTo>
                    <a:pt x="116" y="152"/>
                  </a:lnTo>
                  <a:lnTo>
                    <a:pt x="88" y="152"/>
                  </a:lnTo>
                  <a:close/>
                  <a:moveTo>
                    <a:pt x="377" y="0"/>
                  </a:moveTo>
                  <a:lnTo>
                    <a:pt x="377" y="16"/>
                  </a:lnTo>
                  <a:lnTo>
                    <a:pt x="371" y="17"/>
                  </a:lnTo>
                  <a:lnTo>
                    <a:pt x="367" y="18"/>
                  </a:lnTo>
                  <a:lnTo>
                    <a:pt x="364" y="21"/>
                  </a:lnTo>
                  <a:lnTo>
                    <a:pt x="361" y="24"/>
                  </a:lnTo>
                  <a:lnTo>
                    <a:pt x="358" y="29"/>
                  </a:lnTo>
                  <a:lnTo>
                    <a:pt x="356" y="36"/>
                  </a:lnTo>
                  <a:lnTo>
                    <a:pt x="356" y="37"/>
                  </a:lnTo>
                  <a:lnTo>
                    <a:pt x="356" y="38"/>
                  </a:lnTo>
                  <a:lnTo>
                    <a:pt x="356" y="41"/>
                  </a:lnTo>
                  <a:lnTo>
                    <a:pt x="356" y="42"/>
                  </a:lnTo>
                  <a:lnTo>
                    <a:pt x="356" y="272"/>
                  </a:lnTo>
                  <a:lnTo>
                    <a:pt x="356" y="273"/>
                  </a:lnTo>
                  <a:lnTo>
                    <a:pt x="356" y="275"/>
                  </a:lnTo>
                  <a:lnTo>
                    <a:pt x="356" y="276"/>
                  </a:lnTo>
                  <a:lnTo>
                    <a:pt x="356" y="277"/>
                  </a:lnTo>
                  <a:lnTo>
                    <a:pt x="358" y="284"/>
                  </a:lnTo>
                  <a:lnTo>
                    <a:pt x="361" y="290"/>
                  </a:lnTo>
                  <a:lnTo>
                    <a:pt x="364" y="293"/>
                  </a:lnTo>
                  <a:lnTo>
                    <a:pt x="367" y="295"/>
                  </a:lnTo>
                  <a:lnTo>
                    <a:pt x="371" y="296"/>
                  </a:lnTo>
                  <a:lnTo>
                    <a:pt x="377" y="297"/>
                  </a:lnTo>
                  <a:lnTo>
                    <a:pt x="377" y="314"/>
                  </a:lnTo>
                  <a:lnTo>
                    <a:pt x="266" y="314"/>
                  </a:lnTo>
                  <a:lnTo>
                    <a:pt x="266" y="297"/>
                  </a:lnTo>
                  <a:lnTo>
                    <a:pt x="269" y="297"/>
                  </a:lnTo>
                  <a:lnTo>
                    <a:pt x="271" y="297"/>
                  </a:lnTo>
                  <a:lnTo>
                    <a:pt x="273" y="296"/>
                  </a:lnTo>
                  <a:lnTo>
                    <a:pt x="275" y="295"/>
                  </a:lnTo>
                  <a:lnTo>
                    <a:pt x="280" y="292"/>
                  </a:lnTo>
                  <a:lnTo>
                    <a:pt x="284" y="287"/>
                  </a:lnTo>
                  <a:lnTo>
                    <a:pt x="287" y="284"/>
                  </a:lnTo>
                  <a:lnTo>
                    <a:pt x="288" y="281"/>
                  </a:lnTo>
                  <a:lnTo>
                    <a:pt x="289" y="276"/>
                  </a:lnTo>
                  <a:lnTo>
                    <a:pt x="289" y="272"/>
                  </a:lnTo>
                  <a:lnTo>
                    <a:pt x="289" y="42"/>
                  </a:lnTo>
                  <a:lnTo>
                    <a:pt x="289" y="37"/>
                  </a:lnTo>
                  <a:lnTo>
                    <a:pt x="288" y="33"/>
                  </a:lnTo>
                  <a:lnTo>
                    <a:pt x="287" y="29"/>
                  </a:lnTo>
                  <a:lnTo>
                    <a:pt x="284" y="26"/>
                  </a:lnTo>
                  <a:lnTo>
                    <a:pt x="280" y="22"/>
                  </a:lnTo>
                  <a:lnTo>
                    <a:pt x="275" y="18"/>
                  </a:lnTo>
                  <a:lnTo>
                    <a:pt x="273" y="17"/>
                  </a:lnTo>
                  <a:lnTo>
                    <a:pt x="271" y="17"/>
                  </a:lnTo>
                  <a:lnTo>
                    <a:pt x="269" y="16"/>
                  </a:lnTo>
                  <a:lnTo>
                    <a:pt x="266" y="16"/>
                  </a:lnTo>
                  <a:lnTo>
                    <a:pt x="266" y="0"/>
                  </a:lnTo>
                  <a:lnTo>
                    <a:pt x="37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5" name="Freeform 169"/>
            <p:cNvSpPr>
              <a:spLocks noEditPoints="1"/>
            </p:cNvSpPr>
            <p:nvPr/>
          </p:nvSpPr>
          <p:spPr bwMode="auto">
            <a:xfrm>
              <a:off x="4860206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7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0 w 319"/>
                <a:gd name="T9" fmla="*/ 177 h 449"/>
                <a:gd name="T10" fmla="*/ 222 w 319"/>
                <a:gd name="T11" fmla="*/ 157 h 449"/>
                <a:gd name="T12" fmla="*/ 319 w 319"/>
                <a:gd name="T13" fmla="*/ 135 h 449"/>
                <a:gd name="T14" fmla="*/ 302 w 319"/>
                <a:gd name="T15" fmla="*/ 159 h 449"/>
                <a:gd name="T16" fmla="*/ 297 w 319"/>
                <a:gd name="T17" fmla="*/ 176 h 449"/>
                <a:gd name="T18" fmla="*/ 297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5 w 319"/>
                <a:gd name="T25" fmla="*/ 422 h 449"/>
                <a:gd name="T26" fmla="*/ 230 w 319"/>
                <a:gd name="T27" fmla="*/ 407 h 449"/>
                <a:gd name="T28" fmla="*/ 88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19 w 319"/>
                <a:gd name="T35" fmla="*/ 419 h 449"/>
                <a:gd name="T36" fmla="*/ 21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3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4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1 w 319"/>
                <a:gd name="T61" fmla="*/ 6 h 449"/>
                <a:gd name="T62" fmla="*/ 248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1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0 w 319"/>
                <a:gd name="T79" fmla="*/ 36 h 449"/>
                <a:gd name="T80" fmla="*/ 87 w 319"/>
                <a:gd name="T81" fmla="*/ 6 h 449"/>
                <a:gd name="T82" fmla="*/ 120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5 w 319"/>
                <a:gd name="T95" fmla="*/ 28 h 449"/>
                <a:gd name="T96" fmla="*/ 87 w 319"/>
                <a:gd name="T97" fmla="*/ 35 h 449"/>
                <a:gd name="T98" fmla="*/ 89 w 319"/>
                <a:gd name="T99" fmla="*/ 43 h 449"/>
                <a:gd name="T100" fmla="*/ 113 w 319"/>
                <a:gd name="T101" fmla="*/ 58 h 449"/>
                <a:gd name="T102" fmla="*/ 161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1" y="154"/>
                  </a:lnTo>
                  <a:lnTo>
                    <a:pt x="99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8" y="177"/>
                  </a:lnTo>
                  <a:lnTo>
                    <a:pt x="88" y="344"/>
                  </a:lnTo>
                  <a:lnTo>
                    <a:pt x="90" y="344"/>
                  </a:lnTo>
                  <a:lnTo>
                    <a:pt x="230" y="197"/>
                  </a:lnTo>
                  <a:lnTo>
                    <a:pt x="230" y="177"/>
                  </a:lnTo>
                  <a:lnTo>
                    <a:pt x="230" y="172"/>
                  </a:lnTo>
                  <a:lnTo>
                    <a:pt x="229" y="168"/>
                  </a:lnTo>
                  <a:lnTo>
                    <a:pt x="228" y="164"/>
                  </a:lnTo>
                  <a:lnTo>
                    <a:pt x="225" y="160"/>
                  </a:lnTo>
                  <a:lnTo>
                    <a:pt x="222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4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2" y="159"/>
                  </a:lnTo>
                  <a:lnTo>
                    <a:pt x="299" y="164"/>
                  </a:lnTo>
                  <a:lnTo>
                    <a:pt x="297" y="171"/>
                  </a:lnTo>
                  <a:lnTo>
                    <a:pt x="297" y="172"/>
                  </a:lnTo>
                  <a:lnTo>
                    <a:pt x="297" y="173"/>
                  </a:lnTo>
                  <a:lnTo>
                    <a:pt x="297" y="176"/>
                  </a:lnTo>
                  <a:lnTo>
                    <a:pt x="297" y="177"/>
                  </a:lnTo>
                  <a:lnTo>
                    <a:pt x="297" y="407"/>
                  </a:lnTo>
                  <a:lnTo>
                    <a:pt x="297" y="408"/>
                  </a:lnTo>
                  <a:lnTo>
                    <a:pt x="297" y="410"/>
                  </a:lnTo>
                  <a:lnTo>
                    <a:pt x="297" y="411"/>
                  </a:lnTo>
                  <a:lnTo>
                    <a:pt x="297" y="412"/>
                  </a:lnTo>
                  <a:lnTo>
                    <a:pt x="299" y="419"/>
                  </a:lnTo>
                  <a:lnTo>
                    <a:pt x="302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4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2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5" y="422"/>
                  </a:lnTo>
                  <a:lnTo>
                    <a:pt x="229" y="418"/>
                  </a:lnTo>
                  <a:lnTo>
                    <a:pt x="229" y="416"/>
                  </a:lnTo>
                  <a:lnTo>
                    <a:pt x="230" y="412"/>
                  </a:lnTo>
                  <a:lnTo>
                    <a:pt x="230" y="409"/>
                  </a:lnTo>
                  <a:lnTo>
                    <a:pt x="230" y="407"/>
                  </a:lnTo>
                  <a:lnTo>
                    <a:pt x="230" y="236"/>
                  </a:lnTo>
                  <a:lnTo>
                    <a:pt x="228" y="236"/>
                  </a:lnTo>
                  <a:lnTo>
                    <a:pt x="88" y="383"/>
                  </a:lnTo>
                  <a:lnTo>
                    <a:pt x="88" y="407"/>
                  </a:lnTo>
                  <a:lnTo>
                    <a:pt x="88" y="411"/>
                  </a:lnTo>
                  <a:lnTo>
                    <a:pt x="89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6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19" y="419"/>
                  </a:lnTo>
                  <a:lnTo>
                    <a:pt x="21" y="412"/>
                  </a:lnTo>
                  <a:lnTo>
                    <a:pt x="21" y="411"/>
                  </a:lnTo>
                  <a:lnTo>
                    <a:pt x="21" y="410"/>
                  </a:lnTo>
                  <a:lnTo>
                    <a:pt x="21" y="408"/>
                  </a:lnTo>
                  <a:lnTo>
                    <a:pt x="21" y="407"/>
                  </a:lnTo>
                  <a:lnTo>
                    <a:pt x="21" y="177"/>
                  </a:lnTo>
                  <a:lnTo>
                    <a:pt x="21" y="176"/>
                  </a:lnTo>
                  <a:lnTo>
                    <a:pt x="21" y="173"/>
                  </a:lnTo>
                  <a:lnTo>
                    <a:pt x="21" y="172"/>
                  </a:lnTo>
                  <a:lnTo>
                    <a:pt x="21" y="171"/>
                  </a:lnTo>
                  <a:lnTo>
                    <a:pt x="19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1" y="67"/>
                  </a:moveTo>
                  <a:lnTo>
                    <a:pt x="166" y="67"/>
                  </a:lnTo>
                  <a:lnTo>
                    <a:pt x="173" y="66"/>
                  </a:lnTo>
                  <a:lnTo>
                    <a:pt x="181" y="66"/>
                  </a:lnTo>
                  <a:lnTo>
                    <a:pt x="187" y="64"/>
                  </a:lnTo>
                  <a:lnTo>
                    <a:pt x="203" y="60"/>
                  </a:lnTo>
                  <a:lnTo>
                    <a:pt x="218" y="54"/>
                  </a:lnTo>
                  <a:lnTo>
                    <a:pt x="223" y="51"/>
                  </a:lnTo>
                  <a:lnTo>
                    <a:pt x="228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0" y="34"/>
                  </a:lnTo>
                  <a:lnTo>
                    <a:pt x="230" y="31"/>
                  </a:lnTo>
                  <a:lnTo>
                    <a:pt x="228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4" y="32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10" y="33"/>
                  </a:lnTo>
                  <a:lnTo>
                    <a:pt x="208" y="35"/>
                  </a:lnTo>
                  <a:lnTo>
                    <a:pt x="204" y="35"/>
                  </a:lnTo>
                  <a:lnTo>
                    <a:pt x="202" y="36"/>
                  </a:lnTo>
                  <a:lnTo>
                    <a:pt x="200" y="36"/>
                  </a:lnTo>
                  <a:lnTo>
                    <a:pt x="200" y="36"/>
                  </a:lnTo>
                  <a:lnTo>
                    <a:pt x="199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1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3" y="13"/>
                  </a:lnTo>
                  <a:lnTo>
                    <a:pt x="185" y="9"/>
                  </a:lnTo>
                  <a:lnTo>
                    <a:pt x="187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1" y="1"/>
                  </a:lnTo>
                  <a:lnTo>
                    <a:pt x="208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1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8" y="36"/>
                  </a:lnTo>
                  <a:lnTo>
                    <a:pt x="248" y="43"/>
                  </a:lnTo>
                  <a:lnTo>
                    <a:pt x="247" y="49"/>
                  </a:lnTo>
                  <a:lnTo>
                    <a:pt x="244" y="55"/>
                  </a:lnTo>
                  <a:lnTo>
                    <a:pt x="241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1" y="83"/>
                  </a:lnTo>
                  <a:lnTo>
                    <a:pt x="214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3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1" y="102"/>
                  </a:lnTo>
                  <a:lnTo>
                    <a:pt x="161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8" y="102"/>
                  </a:lnTo>
                  <a:lnTo>
                    <a:pt x="157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6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7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0" y="36"/>
                  </a:lnTo>
                  <a:lnTo>
                    <a:pt x="71" y="29"/>
                  </a:lnTo>
                  <a:lnTo>
                    <a:pt x="74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7" y="6"/>
                  </a:lnTo>
                  <a:lnTo>
                    <a:pt x="94" y="3"/>
                  </a:lnTo>
                  <a:lnTo>
                    <a:pt x="103" y="1"/>
                  </a:lnTo>
                  <a:lnTo>
                    <a:pt x="112" y="0"/>
                  </a:lnTo>
                  <a:lnTo>
                    <a:pt x="116" y="0"/>
                  </a:lnTo>
                  <a:lnTo>
                    <a:pt x="120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6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3" y="29"/>
                  </a:lnTo>
                  <a:lnTo>
                    <a:pt x="128" y="33"/>
                  </a:lnTo>
                  <a:lnTo>
                    <a:pt x="124" y="35"/>
                  </a:lnTo>
                  <a:lnTo>
                    <a:pt x="123" y="35"/>
                  </a:lnTo>
                  <a:lnTo>
                    <a:pt x="122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7" y="33"/>
                  </a:lnTo>
                  <a:lnTo>
                    <a:pt x="107" y="33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5" y="28"/>
                  </a:lnTo>
                  <a:lnTo>
                    <a:pt x="91" y="29"/>
                  </a:lnTo>
                  <a:lnTo>
                    <a:pt x="89" y="31"/>
                  </a:lnTo>
                  <a:lnTo>
                    <a:pt x="88" y="32"/>
                  </a:lnTo>
                  <a:lnTo>
                    <a:pt x="88" y="34"/>
                  </a:lnTo>
                  <a:lnTo>
                    <a:pt x="87" y="35"/>
                  </a:lnTo>
                  <a:lnTo>
                    <a:pt x="87" y="35"/>
                  </a:lnTo>
                  <a:lnTo>
                    <a:pt x="87" y="36"/>
                  </a:lnTo>
                  <a:lnTo>
                    <a:pt x="87" y="36"/>
                  </a:lnTo>
                  <a:lnTo>
                    <a:pt x="88" y="39"/>
                  </a:lnTo>
                  <a:lnTo>
                    <a:pt x="89" y="43"/>
                  </a:lnTo>
                  <a:lnTo>
                    <a:pt x="93" y="46"/>
                  </a:lnTo>
                  <a:lnTo>
                    <a:pt x="96" y="49"/>
                  </a:lnTo>
                  <a:lnTo>
                    <a:pt x="100" y="53"/>
                  </a:lnTo>
                  <a:lnTo>
                    <a:pt x="106" y="56"/>
                  </a:lnTo>
                  <a:lnTo>
                    <a:pt x="113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8" y="66"/>
                  </a:lnTo>
                  <a:lnTo>
                    <a:pt x="149" y="67"/>
                  </a:lnTo>
                  <a:lnTo>
                    <a:pt x="161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6" name="Freeform 170"/>
            <p:cNvSpPr>
              <a:spLocks/>
            </p:cNvSpPr>
            <p:nvPr/>
          </p:nvSpPr>
          <p:spPr bwMode="auto">
            <a:xfrm>
              <a:off x="5063406" y="675127"/>
              <a:ext cx="127000" cy="123825"/>
            </a:xfrm>
            <a:custGeom>
              <a:avLst/>
              <a:gdLst>
                <a:gd name="T0" fmla="*/ 111 w 319"/>
                <a:gd name="T1" fmla="*/ 0 h 314"/>
                <a:gd name="T2" fmla="*/ 111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3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4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7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1 w 319"/>
                <a:gd name="T81" fmla="*/ 297 h 314"/>
                <a:gd name="T82" fmla="*/ 0 w 319"/>
                <a:gd name="T83" fmla="*/ 314 h 314"/>
                <a:gd name="T84" fmla="*/ 6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6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1" y="0"/>
                  </a:lnTo>
                  <a:lnTo>
                    <a:pt x="111" y="16"/>
                  </a:lnTo>
                  <a:lnTo>
                    <a:pt x="111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2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2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6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4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3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3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4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7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6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2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1" y="297"/>
                  </a:lnTo>
                  <a:lnTo>
                    <a:pt x="111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6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6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6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6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7" name="Freeform 171"/>
            <p:cNvSpPr>
              <a:spLocks/>
            </p:cNvSpPr>
            <p:nvPr/>
          </p:nvSpPr>
          <p:spPr bwMode="auto">
            <a:xfrm>
              <a:off x="5204693" y="671952"/>
              <a:ext cx="109537" cy="128588"/>
            </a:xfrm>
            <a:custGeom>
              <a:avLst/>
              <a:gdLst>
                <a:gd name="T0" fmla="*/ 261 w 278"/>
                <a:gd name="T1" fmla="*/ 285 h 324"/>
                <a:gd name="T2" fmla="*/ 213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2 w 278"/>
                <a:gd name="T19" fmla="*/ 93 h 324"/>
                <a:gd name="T20" fmla="*/ 36 w 278"/>
                <a:gd name="T21" fmla="*/ 53 h 324"/>
                <a:gd name="T22" fmla="*/ 69 w 278"/>
                <a:gd name="T23" fmla="*/ 24 h 324"/>
                <a:gd name="T24" fmla="*/ 106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2 w 278"/>
                <a:gd name="T31" fmla="*/ 1 h 324"/>
                <a:gd name="T32" fmla="*/ 194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2 w 278"/>
                <a:gd name="T39" fmla="*/ 11 h 324"/>
                <a:gd name="T40" fmla="*/ 237 w 278"/>
                <a:gd name="T41" fmla="*/ 8 h 324"/>
                <a:gd name="T42" fmla="*/ 239 w 278"/>
                <a:gd name="T43" fmla="*/ 7 h 324"/>
                <a:gd name="T44" fmla="*/ 240 w 278"/>
                <a:gd name="T45" fmla="*/ 5 h 324"/>
                <a:gd name="T46" fmla="*/ 257 w 278"/>
                <a:gd name="T47" fmla="*/ 79 h 324"/>
                <a:gd name="T48" fmla="*/ 229 w 278"/>
                <a:gd name="T49" fmla="*/ 58 h 324"/>
                <a:gd name="T50" fmla="*/ 202 w 278"/>
                <a:gd name="T51" fmla="*/ 36 h 324"/>
                <a:gd name="T52" fmla="*/ 170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8 w 278"/>
                <a:gd name="T59" fmla="*/ 38 h 324"/>
                <a:gd name="T60" fmla="*/ 93 w 278"/>
                <a:gd name="T61" fmla="*/ 59 h 324"/>
                <a:gd name="T62" fmla="*/ 77 w 278"/>
                <a:gd name="T63" fmla="*/ 116 h 324"/>
                <a:gd name="T64" fmla="*/ 75 w 278"/>
                <a:gd name="T65" fmla="*/ 151 h 324"/>
                <a:gd name="T66" fmla="*/ 75 w 278"/>
                <a:gd name="T67" fmla="*/ 173 h 324"/>
                <a:gd name="T68" fmla="*/ 75 w 278"/>
                <a:gd name="T69" fmla="*/ 194 h 324"/>
                <a:gd name="T70" fmla="*/ 89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5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1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3" y="312"/>
                  </a:lnTo>
                  <a:lnTo>
                    <a:pt x="199" y="317"/>
                  </a:lnTo>
                  <a:lnTo>
                    <a:pt x="184" y="320"/>
                  </a:lnTo>
                  <a:lnTo>
                    <a:pt x="170" y="323"/>
                  </a:lnTo>
                  <a:lnTo>
                    <a:pt x="156" y="324"/>
                  </a:lnTo>
                  <a:lnTo>
                    <a:pt x="141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70" y="298"/>
                  </a:lnTo>
                  <a:lnTo>
                    <a:pt x="58" y="289"/>
                  </a:lnTo>
                  <a:lnTo>
                    <a:pt x="46" y="279"/>
                  </a:lnTo>
                  <a:lnTo>
                    <a:pt x="36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2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3" y="124"/>
                  </a:lnTo>
                  <a:lnTo>
                    <a:pt x="7" y="107"/>
                  </a:lnTo>
                  <a:lnTo>
                    <a:pt x="12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6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9" y="24"/>
                  </a:lnTo>
                  <a:lnTo>
                    <a:pt x="82" y="17"/>
                  </a:lnTo>
                  <a:lnTo>
                    <a:pt x="94" y="11"/>
                  </a:lnTo>
                  <a:lnTo>
                    <a:pt x="106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49" y="0"/>
                  </a:lnTo>
                  <a:lnTo>
                    <a:pt x="161" y="0"/>
                  </a:lnTo>
                  <a:lnTo>
                    <a:pt x="172" y="1"/>
                  </a:lnTo>
                  <a:lnTo>
                    <a:pt x="181" y="3"/>
                  </a:lnTo>
                  <a:lnTo>
                    <a:pt x="190" y="4"/>
                  </a:lnTo>
                  <a:lnTo>
                    <a:pt x="194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7" y="12"/>
                  </a:lnTo>
                  <a:lnTo>
                    <a:pt x="229" y="12"/>
                  </a:lnTo>
                  <a:lnTo>
                    <a:pt x="232" y="11"/>
                  </a:lnTo>
                  <a:lnTo>
                    <a:pt x="235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8"/>
                  </a:lnTo>
                  <a:lnTo>
                    <a:pt x="239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40" y="5"/>
                  </a:lnTo>
                  <a:lnTo>
                    <a:pt x="257" y="5"/>
                  </a:lnTo>
                  <a:lnTo>
                    <a:pt x="257" y="79"/>
                  </a:lnTo>
                  <a:lnTo>
                    <a:pt x="240" y="79"/>
                  </a:lnTo>
                  <a:lnTo>
                    <a:pt x="236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2" y="42"/>
                  </a:lnTo>
                  <a:lnTo>
                    <a:pt x="202" y="36"/>
                  </a:lnTo>
                  <a:lnTo>
                    <a:pt x="191" y="31"/>
                  </a:lnTo>
                  <a:lnTo>
                    <a:pt x="181" y="27"/>
                  </a:lnTo>
                  <a:lnTo>
                    <a:pt x="170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5" y="23"/>
                  </a:lnTo>
                  <a:lnTo>
                    <a:pt x="144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6" y="32"/>
                  </a:lnTo>
                  <a:lnTo>
                    <a:pt x="108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3" y="59"/>
                  </a:lnTo>
                  <a:lnTo>
                    <a:pt x="85" y="77"/>
                  </a:lnTo>
                  <a:lnTo>
                    <a:pt x="80" y="96"/>
                  </a:lnTo>
                  <a:lnTo>
                    <a:pt x="77" y="116"/>
                  </a:lnTo>
                  <a:lnTo>
                    <a:pt x="75" y="136"/>
                  </a:lnTo>
                  <a:lnTo>
                    <a:pt x="75" y="144"/>
                  </a:lnTo>
                  <a:lnTo>
                    <a:pt x="75" y="151"/>
                  </a:lnTo>
                  <a:lnTo>
                    <a:pt x="75" y="158"/>
                  </a:lnTo>
                  <a:lnTo>
                    <a:pt x="74" y="165"/>
                  </a:lnTo>
                  <a:lnTo>
                    <a:pt x="75" y="173"/>
                  </a:lnTo>
                  <a:lnTo>
                    <a:pt x="75" y="180"/>
                  </a:lnTo>
                  <a:lnTo>
                    <a:pt x="75" y="187"/>
                  </a:lnTo>
                  <a:lnTo>
                    <a:pt x="75" y="194"/>
                  </a:lnTo>
                  <a:lnTo>
                    <a:pt x="78" y="212"/>
                  </a:lnTo>
                  <a:lnTo>
                    <a:pt x="83" y="229"/>
                  </a:lnTo>
                  <a:lnTo>
                    <a:pt x="89" y="246"/>
                  </a:lnTo>
                  <a:lnTo>
                    <a:pt x="97" y="261"/>
                  </a:lnTo>
                  <a:lnTo>
                    <a:pt x="103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5" y="283"/>
                  </a:lnTo>
                  <a:lnTo>
                    <a:pt x="134" y="287"/>
                  </a:lnTo>
                  <a:lnTo>
                    <a:pt x="145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9" y="291"/>
                  </a:lnTo>
                  <a:lnTo>
                    <a:pt x="187" y="290"/>
                  </a:lnTo>
                  <a:lnTo>
                    <a:pt x="195" y="289"/>
                  </a:lnTo>
                  <a:lnTo>
                    <a:pt x="203" y="287"/>
                  </a:lnTo>
                  <a:lnTo>
                    <a:pt x="212" y="283"/>
                  </a:lnTo>
                  <a:lnTo>
                    <a:pt x="220" y="280"/>
                  </a:lnTo>
                  <a:lnTo>
                    <a:pt x="229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8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8" name="Freeform 172"/>
            <p:cNvSpPr>
              <a:spLocks/>
            </p:cNvSpPr>
            <p:nvPr/>
          </p:nvSpPr>
          <p:spPr bwMode="auto">
            <a:xfrm>
              <a:off x="5323756" y="671952"/>
              <a:ext cx="117475" cy="127000"/>
            </a:xfrm>
            <a:custGeom>
              <a:avLst/>
              <a:gdLst>
                <a:gd name="T0" fmla="*/ 17 w 295"/>
                <a:gd name="T1" fmla="*/ 0 h 322"/>
                <a:gd name="T2" fmla="*/ 31 w 295"/>
                <a:gd name="T3" fmla="*/ 5 h 322"/>
                <a:gd name="T4" fmla="*/ 46 w 295"/>
                <a:gd name="T5" fmla="*/ 6 h 322"/>
                <a:gd name="T6" fmla="*/ 253 w 295"/>
                <a:gd name="T7" fmla="*/ 6 h 322"/>
                <a:gd name="T8" fmla="*/ 261 w 295"/>
                <a:gd name="T9" fmla="*/ 5 h 322"/>
                <a:gd name="T10" fmla="*/ 268 w 295"/>
                <a:gd name="T11" fmla="*/ 4 h 322"/>
                <a:gd name="T12" fmla="*/ 274 w 295"/>
                <a:gd name="T13" fmla="*/ 2 h 322"/>
                <a:gd name="T14" fmla="*/ 295 w 295"/>
                <a:gd name="T15" fmla="*/ 0 h 322"/>
                <a:gd name="T16" fmla="*/ 279 w 295"/>
                <a:gd name="T17" fmla="*/ 81 h 322"/>
                <a:gd name="T18" fmla="*/ 264 w 295"/>
                <a:gd name="T19" fmla="*/ 56 h 322"/>
                <a:gd name="T20" fmla="*/ 249 w 295"/>
                <a:gd name="T21" fmla="*/ 42 h 322"/>
                <a:gd name="T22" fmla="*/ 237 w 295"/>
                <a:gd name="T23" fmla="*/ 35 h 322"/>
                <a:gd name="T24" fmla="*/ 227 w 295"/>
                <a:gd name="T25" fmla="*/ 32 h 322"/>
                <a:gd name="T26" fmla="*/ 211 w 295"/>
                <a:gd name="T27" fmla="*/ 31 h 322"/>
                <a:gd name="T28" fmla="*/ 180 w 295"/>
                <a:gd name="T29" fmla="*/ 280 h 322"/>
                <a:gd name="T30" fmla="*/ 182 w 295"/>
                <a:gd name="T31" fmla="*/ 289 h 322"/>
                <a:gd name="T32" fmla="*/ 185 w 295"/>
                <a:gd name="T33" fmla="*/ 295 h 322"/>
                <a:gd name="T34" fmla="*/ 192 w 295"/>
                <a:gd name="T35" fmla="*/ 301 h 322"/>
                <a:gd name="T36" fmla="*/ 203 w 295"/>
                <a:gd name="T37" fmla="*/ 305 h 322"/>
                <a:gd name="T38" fmla="*/ 92 w 295"/>
                <a:gd name="T39" fmla="*/ 322 h 322"/>
                <a:gd name="T40" fmla="*/ 93 w 295"/>
                <a:gd name="T41" fmla="*/ 305 h 322"/>
                <a:gd name="T42" fmla="*/ 96 w 295"/>
                <a:gd name="T43" fmla="*/ 304 h 322"/>
                <a:gd name="T44" fmla="*/ 101 w 295"/>
                <a:gd name="T45" fmla="*/ 302 h 322"/>
                <a:gd name="T46" fmla="*/ 108 w 295"/>
                <a:gd name="T47" fmla="*/ 298 h 322"/>
                <a:gd name="T48" fmla="*/ 112 w 295"/>
                <a:gd name="T49" fmla="*/ 293 h 322"/>
                <a:gd name="T50" fmla="*/ 113 w 295"/>
                <a:gd name="T51" fmla="*/ 285 h 322"/>
                <a:gd name="T52" fmla="*/ 115 w 295"/>
                <a:gd name="T53" fmla="*/ 30 h 322"/>
                <a:gd name="T54" fmla="*/ 82 w 295"/>
                <a:gd name="T55" fmla="*/ 31 h 322"/>
                <a:gd name="T56" fmla="*/ 67 w 295"/>
                <a:gd name="T57" fmla="*/ 33 h 322"/>
                <a:gd name="T58" fmla="*/ 53 w 295"/>
                <a:gd name="T59" fmla="*/ 37 h 322"/>
                <a:gd name="T60" fmla="*/ 41 w 295"/>
                <a:gd name="T61" fmla="*/ 44 h 322"/>
                <a:gd name="T62" fmla="*/ 30 w 295"/>
                <a:gd name="T63" fmla="*/ 55 h 322"/>
                <a:gd name="T64" fmla="*/ 20 w 295"/>
                <a:gd name="T65" fmla="*/ 71 h 322"/>
                <a:gd name="T66" fmla="*/ 0 w 295"/>
                <a:gd name="T67" fmla="*/ 81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95" h="322">
                  <a:moveTo>
                    <a:pt x="0" y="0"/>
                  </a:moveTo>
                  <a:lnTo>
                    <a:pt x="17" y="0"/>
                  </a:lnTo>
                  <a:lnTo>
                    <a:pt x="24" y="3"/>
                  </a:lnTo>
                  <a:lnTo>
                    <a:pt x="31" y="5"/>
                  </a:lnTo>
                  <a:lnTo>
                    <a:pt x="39" y="6"/>
                  </a:lnTo>
                  <a:lnTo>
                    <a:pt x="46" y="6"/>
                  </a:lnTo>
                  <a:lnTo>
                    <a:pt x="249" y="6"/>
                  </a:lnTo>
                  <a:lnTo>
                    <a:pt x="253" y="6"/>
                  </a:lnTo>
                  <a:lnTo>
                    <a:pt x="257" y="6"/>
                  </a:lnTo>
                  <a:lnTo>
                    <a:pt x="261" y="5"/>
                  </a:lnTo>
                  <a:lnTo>
                    <a:pt x="264" y="5"/>
                  </a:lnTo>
                  <a:lnTo>
                    <a:pt x="268" y="4"/>
                  </a:lnTo>
                  <a:lnTo>
                    <a:pt x="271" y="3"/>
                  </a:lnTo>
                  <a:lnTo>
                    <a:pt x="274" y="2"/>
                  </a:lnTo>
                  <a:lnTo>
                    <a:pt x="278" y="0"/>
                  </a:lnTo>
                  <a:lnTo>
                    <a:pt x="295" y="0"/>
                  </a:lnTo>
                  <a:lnTo>
                    <a:pt x="295" y="81"/>
                  </a:lnTo>
                  <a:lnTo>
                    <a:pt x="279" y="81"/>
                  </a:lnTo>
                  <a:lnTo>
                    <a:pt x="272" y="68"/>
                  </a:lnTo>
                  <a:lnTo>
                    <a:pt x="264" y="56"/>
                  </a:lnTo>
                  <a:lnTo>
                    <a:pt x="256" y="48"/>
                  </a:lnTo>
                  <a:lnTo>
                    <a:pt x="249" y="42"/>
                  </a:lnTo>
                  <a:lnTo>
                    <a:pt x="243" y="39"/>
                  </a:lnTo>
                  <a:lnTo>
                    <a:pt x="237" y="35"/>
                  </a:lnTo>
                  <a:lnTo>
                    <a:pt x="232" y="33"/>
                  </a:lnTo>
                  <a:lnTo>
                    <a:pt x="227" y="32"/>
                  </a:lnTo>
                  <a:lnTo>
                    <a:pt x="217" y="31"/>
                  </a:lnTo>
                  <a:lnTo>
                    <a:pt x="211" y="31"/>
                  </a:lnTo>
                  <a:lnTo>
                    <a:pt x="180" y="30"/>
                  </a:lnTo>
                  <a:lnTo>
                    <a:pt x="180" y="280"/>
                  </a:lnTo>
                  <a:lnTo>
                    <a:pt x="182" y="284"/>
                  </a:lnTo>
                  <a:lnTo>
                    <a:pt x="182" y="289"/>
                  </a:lnTo>
                  <a:lnTo>
                    <a:pt x="183" y="293"/>
                  </a:lnTo>
                  <a:lnTo>
                    <a:pt x="185" y="295"/>
                  </a:lnTo>
                  <a:lnTo>
                    <a:pt x="187" y="299"/>
                  </a:lnTo>
                  <a:lnTo>
                    <a:pt x="192" y="301"/>
                  </a:lnTo>
                  <a:lnTo>
                    <a:pt x="197" y="303"/>
                  </a:lnTo>
                  <a:lnTo>
                    <a:pt x="203" y="305"/>
                  </a:lnTo>
                  <a:lnTo>
                    <a:pt x="203" y="322"/>
                  </a:lnTo>
                  <a:lnTo>
                    <a:pt x="92" y="322"/>
                  </a:lnTo>
                  <a:lnTo>
                    <a:pt x="92" y="305"/>
                  </a:lnTo>
                  <a:lnTo>
                    <a:pt x="93" y="305"/>
                  </a:lnTo>
                  <a:lnTo>
                    <a:pt x="94" y="304"/>
                  </a:lnTo>
                  <a:lnTo>
                    <a:pt x="96" y="304"/>
                  </a:lnTo>
                  <a:lnTo>
                    <a:pt x="97" y="304"/>
                  </a:lnTo>
                  <a:lnTo>
                    <a:pt x="101" y="302"/>
                  </a:lnTo>
                  <a:lnTo>
                    <a:pt x="106" y="300"/>
                  </a:lnTo>
                  <a:lnTo>
                    <a:pt x="108" y="298"/>
                  </a:lnTo>
                  <a:lnTo>
                    <a:pt x="110" y="295"/>
                  </a:lnTo>
                  <a:lnTo>
                    <a:pt x="112" y="293"/>
                  </a:lnTo>
                  <a:lnTo>
                    <a:pt x="113" y="290"/>
                  </a:lnTo>
                  <a:lnTo>
                    <a:pt x="113" y="285"/>
                  </a:lnTo>
                  <a:lnTo>
                    <a:pt x="115" y="280"/>
                  </a:lnTo>
                  <a:lnTo>
                    <a:pt x="115" y="30"/>
                  </a:lnTo>
                  <a:lnTo>
                    <a:pt x="89" y="31"/>
                  </a:lnTo>
                  <a:lnTo>
                    <a:pt x="82" y="31"/>
                  </a:lnTo>
                  <a:lnTo>
                    <a:pt x="74" y="31"/>
                  </a:lnTo>
                  <a:lnTo>
                    <a:pt x="67" y="33"/>
                  </a:lnTo>
                  <a:lnTo>
                    <a:pt x="59" y="35"/>
                  </a:lnTo>
                  <a:lnTo>
                    <a:pt x="53" y="37"/>
                  </a:lnTo>
                  <a:lnTo>
                    <a:pt x="46" y="41"/>
                  </a:lnTo>
                  <a:lnTo>
                    <a:pt x="41" y="44"/>
                  </a:lnTo>
                  <a:lnTo>
                    <a:pt x="35" y="50"/>
                  </a:lnTo>
                  <a:lnTo>
                    <a:pt x="30" y="55"/>
                  </a:lnTo>
                  <a:lnTo>
                    <a:pt x="24" y="62"/>
                  </a:lnTo>
                  <a:lnTo>
                    <a:pt x="20" y="71"/>
                  </a:lnTo>
                  <a:lnTo>
                    <a:pt x="16" y="81"/>
                  </a:lnTo>
                  <a:lnTo>
                    <a:pt x="0" y="8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39" name="Freeform 173"/>
            <p:cNvSpPr>
              <a:spLocks noEditPoints="1"/>
            </p:cNvSpPr>
            <p:nvPr/>
          </p:nvSpPr>
          <p:spPr bwMode="auto">
            <a:xfrm>
              <a:off x="5450756" y="671952"/>
              <a:ext cx="125412" cy="128588"/>
            </a:xfrm>
            <a:custGeom>
              <a:avLst/>
              <a:gdLst>
                <a:gd name="T0" fmla="*/ 192 w 314"/>
                <a:gd name="T1" fmla="*/ 3 h 324"/>
                <a:gd name="T2" fmla="*/ 237 w 314"/>
                <a:gd name="T3" fmla="*/ 20 h 324"/>
                <a:gd name="T4" fmla="*/ 272 w 314"/>
                <a:gd name="T5" fmla="*/ 50 h 324"/>
                <a:gd name="T6" fmla="*/ 297 w 314"/>
                <a:gd name="T7" fmla="*/ 89 h 324"/>
                <a:gd name="T8" fmla="*/ 311 w 314"/>
                <a:gd name="T9" fmla="*/ 132 h 324"/>
                <a:gd name="T10" fmla="*/ 314 w 314"/>
                <a:gd name="T11" fmla="*/ 162 h 324"/>
                <a:gd name="T12" fmla="*/ 314 w 314"/>
                <a:gd name="T13" fmla="*/ 163 h 324"/>
                <a:gd name="T14" fmla="*/ 307 w 314"/>
                <a:gd name="T15" fmla="*/ 213 h 324"/>
                <a:gd name="T16" fmla="*/ 287 w 314"/>
                <a:gd name="T17" fmla="*/ 256 h 324"/>
                <a:gd name="T18" fmla="*/ 254 w 314"/>
                <a:gd name="T19" fmla="*/ 290 h 324"/>
                <a:gd name="T20" fmla="*/ 215 w 314"/>
                <a:gd name="T21" fmla="*/ 312 h 324"/>
                <a:gd name="T22" fmla="*/ 172 w 314"/>
                <a:gd name="T23" fmla="*/ 323 h 324"/>
                <a:gd name="T24" fmla="*/ 127 w 314"/>
                <a:gd name="T25" fmla="*/ 320 h 324"/>
                <a:gd name="T26" fmla="*/ 86 w 314"/>
                <a:gd name="T27" fmla="*/ 306 h 324"/>
                <a:gd name="T28" fmla="*/ 48 w 314"/>
                <a:gd name="T29" fmla="*/ 279 h 324"/>
                <a:gd name="T30" fmla="*/ 19 w 314"/>
                <a:gd name="T31" fmla="*/ 242 h 324"/>
                <a:gd name="T32" fmla="*/ 3 w 314"/>
                <a:gd name="T33" fmla="*/ 197 h 324"/>
                <a:gd name="T34" fmla="*/ 0 w 314"/>
                <a:gd name="T35" fmla="*/ 163 h 324"/>
                <a:gd name="T36" fmla="*/ 0 w 314"/>
                <a:gd name="T37" fmla="*/ 162 h 324"/>
                <a:gd name="T38" fmla="*/ 7 w 314"/>
                <a:gd name="T39" fmla="*/ 117 h 324"/>
                <a:gd name="T40" fmla="*/ 24 w 314"/>
                <a:gd name="T41" fmla="*/ 76 h 324"/>
                <a:gd name="T42" fmla="*/ 53 w 314"/>
                <a:gd name="T43" fmla="*/ 39 h 324"/>
                <a:gd name="T44" fmla="*/ 91 w 314"/>
                <a:gd name="T45" fmla="*/ 12 h 324"/>
                <a:gd name="T46" fmla="*/ 139 w 314"/>
                <a:gd name="T47" fmla="*/ 1 h 324"/>
                <a:gd name="T48" fmla="*/ 148 w 314"/>
                <a:gd name="T49" fmla="*/ 24 h 324"/>
                <a:gd name="T50" fmla="*/ 125 w 314"/>
                <a:gd name="T51" fmla="*/ 30 h 324"/>
                <a:gd name="T52" fmla="*/ 105 w 314"/>
                <a:gd name="T53" fmla="*/ 42 h 324"/>
                <a:gd name="T54" fmla="*/ 88 w 314"/>
                <a:gd name="T55" fmla="*/ 65 h 324"/>
                <a:gd name="T56" fmla="*/ 78 w 314"/>
                <a:gd name="T57" fmla="*/ 104 h 324"/>
                <a:gd name="T58" fmla="*/ 74 w 314"/>
                <a:gd name="T59" fmla="*/ 163 h 324"/>
                <a:gd name="T60" fmla="*/ 77 w 314"/>
                <a:gd name="T61" fmla="*/ 215 h 324"/>
                <a:gd name="T62" fmla="*/ 86 w 314"/>
                <a:gd name="T63" fmla="*/ 253 h 324"/>
                <a:gd name="T64" fmla="*/ 100 w 314"/>
                <a:gd name="T65" fmla="*/ 278 h 324"/>
                <a:gd name="T66" fmla="*/ 120 w 314"/>
                <a:gd name="T67" fmla="*/ 292 h 324"/>
                <a:gd name="T68" fmla="*/ 147 w 314"/>
                <a:gd name="T69" fmla="*/ 299 h 324"/>
                <a:gd name="T70" fmla="*/ 176 w 314"/>
                <a:gd name="T71" fmla="*/ 298 h 324"/>
                <a:gd name="T72" fmla="*/ 201 w 314"/>
                <a:gd name="T73" fmla="*/ 289 h 324"/>
                <a:gd name="T74" fmla="*/ 220 w 314"/>
                <a:gd name="T75" fmla="*/ 271 h 324"/>
                <a:gd name="T76" fmla="*/ 232 w 314"/>
                <a:gd name="T77" fmla="*/ 242 h 324"/>
                <a:gd name="T78" fmla="*/ 239 w 314"/>
                <a:gd name="T79" fmla="*/ 200 h 324"/>
                <a:gd name="T80" fmla="*/ 240 w 314"/>
                <a:gd name="T81" fmla="*/ 142 h 324"/>
                <a:gd name="T82" fmla="*/ 234 w 314"/>
                <a:gd name="T83" fmla="*/ 89 h 324"/>
                <a:gd name="T84" fmla="*/ 221 w 314"/>
                <a:gd name="T85" fmla="*/ 55 h 324"/>
                <a:gd name="T86" fmla="*/ 203 w 314"/>
                <a:gd name="T87" fmla="*/ 38 h 324"/>
                <a:gd name="T88" fmla="*/ 182 w 314"/>
                <a:gd name="T89" fmla="*/ 27 h 324"/>
                <a:gd name="T90" fmla="*/ 157 w 314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4" h="324">
                  <a:moveTo>
                    <a:pt x="157" y="0"/>
                  </a:moveTo>
                  <a:lnTo>
                    <a:pt x="175" y="1"/>
                  </a:lnTo>
                  <a:lnTo>
                    <a:pt x="192" y="3"/>
                  </a:lnTo>
                  <a:lnTo>
                    <a:pt x="207" y="8"/>
                  </a:lnTo>
                  <a:lnTo>
                    <a:pt x="222" y="12"/>
                  </a:lnTo>
                  <a:lnTo>
                    <a:pt x="237" y="20"/>
                  </a:lnTo>
                  <a:lnTo>
                    <a:pt x="249" y="29"/>
                  </a:lnTo>
                  <a:lnTo>
                    <a:pt x="261" y="39"/>
                  </a:lnTo>
                  <a:lnTo>
                    <a:pt x="272" y="50"/>
                  </a:lnTo>
                  <a:lnTo>
                    <a:pt x="281" y="64"/>
                  </a:lnTo>
                  <a:lnTo>
                    <a:pt x="290" y="76"/>
                  </a:lnTo>
                  <a:lnTo>
                    <a:pt x="297" y="89"/>
                  </a:lnTo>
                  <a:lnTo>
                    <a:pt x="303" y="104"/>
                  </a:lnTo>
                  <a:lnTo>
                    <a:pt x="308" y="117"/>
                  </a:lnTo>
                  <a:lnTo>
                    <a:pt x="311" y="132"/>
                  </a:lnTo>
                  <a:lnTo>
                    <a:pt x="314" y="146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2"/>
                  </a:lnTo>
                  <a:lnTo>
                    <a:pt x="314" y="163"/>
                  </a:lnTo>
                  <a:lnTo>
                    <a:pt x="314" y="163"/>
                  </a:lnTo>
                  <a:lnTo>
                    <a:pt x="314" y="181"/>
                  </a:lnTo>
                  <a:lnTo>
                    <a:pt x="311" y="197"/>
                  </a:lnTo>
                  <a:lnTo>
                    <a:pt x="307" y="213"/>
                  </a:lnTo>
                  <a:lnTo>
                    <a:pt x="302" y="229"/>
                  </a:lnTo>
                  <a:lnTo>
                    <a:pt x="296" y="242"/>
                  </a:lnTo>
                  <a:lnTo>
                    <a:pt x="287" y="256"/>
                  </a:lnTo>
                  <a:lnTo>
                    <a:pt x="278" y="268"/>
                  </a:lnTo>
                  <a:lnTo>
                    <a:pt x="267" y="279"/>
                  </a:lnTo>
                  <a:lnTo>
                    <a:pt x="254" y="290"/>
                  </a:lnTo>
                  <a:lnTo>
                    <a:pt x="242" y="299"/>
                  </a:lnTo>
                  <a:lnTo>
                    <a:pt x="229" y="306"/>
                  </a:lnTo>
                  <a:lnTo>
                    <a:pt x="215" y="312"/>
                  </a:lnTo>
                  <a:lnTo>
                    <a:pt x="202" y="317"/>
                  </a:lnTo>
                  <a:lnTo>
                    <a:pt x="187" y="320"/>
                  </a:lnTo>
                  <a:lnTo>
                    <a:pt x="172" y="323"/>
                  </a:lnTo>
                  <a:lnTo>
                    <a:pt x="157" y="324"/>
                  </a:lnTo>
                  <a:lnTo>
                    <a:pt x="142" y="323"/>
                  </a:lnTo>
                  <a:lnTo>
                    <a:pt x="127" y="320"/>
                  </a:lnTo>
                  <a:lnTo>
                    <a:pt x="113" y="317"/>
                  </a:lnTo>
                  <a:lnTo>
                    <a:pt x="99" y="312"/>
                  </a:lnTo>
                  <a:lnTo>
                    <a:pt x="86" y="306"/>
                  </a:lnTo>
                  <a:lnTo>
                    <a:pt x="72" y="299"/>
                  </a:lnTo>
                  <a:lnTo>
                    <a:pt x="60" y="290"/>
                  </a:lnTo>
                  <a:lnTo>
                    <a:pt x="48" y="279"/>
                  </a:lnTo>
                  <a:lnTo>
                    <a:pt x="37" y="268"/>
                  </a:lnTo>
                  <a:lnTo>
                    <a:pt x="27" y="256"/>
                  </a:lnTo>
                  <a:lnTo>
                    <a:pt x="19" y="242"/>
                  </a:lnTo>
                  <a:lnTo>
                    <a:pt x="12" y="229"/>
                  </a:lnTo>
                  <a:lnTo>
                    <a:pt x="7" y="213"/>
                  </a:lnTo>
                  <a:lnTo>
                    <a:pt x="3" y="197"/>
                  </a:lnTo>
                  <a:lnTo>
                    <a:pt x="1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1" y="146"/>
                  </a:lnTo>
                  <a:lnTo>
                    <a:pt x="3" y="132"/>
                  </a:lnTo>
                  <a:lnTo>
                    <a:pt x="7" y="117"/>
                  </a:lnTo>
                  <a:lnTo>
                    <a:pt x="11" y="104"/>
                  </a:lnTo>
                  <a:lnTo>
                    <a:pt x="17" y="89"/>
                  </a:lnTo>
                  <a:lnTo>
                    <a:pt x="24" y="76"/>
                  </a:lnTo>
                  <a:lnTo>
                    <a:pt x="32" y="64"/>
                  </a:lnTo>
                  <a:lnTo>
                    <a:pt x="42" y="50"/>
                  </a:lnTo>
                  <a:lnTo>
                    <a:pt x="53" y="39"/>
                  </a:lnTo>
                  <a:lnTo>
                    <a:pt x="65" y="29"/>
                  </a:lnTo>
                  <a:lnTo>
                    <a:pt x="78" y="20"/>
                  </a:lnTo>
                  <a:lnTo>
                    <a:pt x="91" y="12"/>
                  </a:lnTo>
                  <a:lnTo>
                    <a:pt x="107" y="8"/>
                  </a:lnTo>
                  <a:lnTo>
                    <a:pt x="123" y="3"/>
                  </a:lnTo>
                  <a:lnTo>
                    <a:pt x="139" y="1"/>
                  </a:lnTo>
                  <a:lnTo>
                    <a:pt x="157" y="0"/>
                  </a:lnTo>
                  <a:close/>
                  <a:moveTo>
                    <a:pt x="157" y="23"/>
                  </a:moveTo>
                  <a:lnTo>
                    <a:pt x="148" y="24"/>
                  </a:lnTo>
                  <a:lnTo>
                    <a:pt x="141" y="26"/>
                  </a:lnTo>
                  <a:lnTo>
                    <a:pt x="133" y="27"/>
                  </a:lnTo>
                  <a:lnTo>
                    <a:pt x="125" y="30"/>
                  </a:lnTo>
                  <a:lnTo>
                    <a:pt x="118" y="33"/>
                  </a:lnTo>
                  <a:lnTo>
                    <a:pt x="111" y="38"/>
                  </a:lnTo>
                  <a:lnTo>
                    <a:pt x="105" y="42"/>
                  </a:lnTo>
                  <a:lnTo>
                    <a:pt x="98" y="48"/>
                  </a:lnTo>
                  <a:lnTo>
                    <a:pt x="93" y="55"/>
                  </a:lnTo>
                  <a:lnTo>
                    <a:pt x="88" y="65"/>
                  </a:lnTo>
                  <a:lnTo>
                    <a:pt x="84" y="76"/>
                  </a:lnTo>
                  <a:lnTo>
                    <a:pt x="80" y="89"/>
                  </a:lnTo>
                  <a:lnTo>
                    <a:pt x="78" y="104"/>
                  </a:lnTo>
                  <a:lnTo>
                    <a:pt x="76" y="122"/>
                  </a:lnTo>
                  <a:lnTo>
                    <a:pt x="75" y="142"/>
                  </a:lnTo>
                  <a:lnTo>
                    <a:pt x="74" y="163"/>
                  </a:lnTo>
                  <a:lnTo>
                    <a:pt x="75" y="182"/>
                  </a:lnTo>
                  <a:lnTo>
                    <a:pt x="76" y="200"/>
                  </a:lnTo>
                  <a:lnTo>
                    <a:pt x="77" y="215"/>
                  </a:lnTo>
                  <a:lnTo>
                    <a:pt x="79" y="230"/>
                  </a:lnTo>
                  <a:lnTo>
                    <a:pt x="82" y="242"/>
                  </a:lnTo>
                  <a:lnTo>
                    <a:pt x="86" y="253"/>
                  </a:lnTo>
                  <a:lnTo>
                    <a:pt x="90" y="263"/>
                  </a:lnTo>
                  <a:lnTo>
                    <a:pt x="95" y="271"/>
                  </a:lnTo>
                  <a:lnTo>
                    <a:pt x="100" y="278"/>
                  </a:lnTo>
                  <a:lnTo>
                    <a:pt x="106" y="283"/>
                  </a:lnTo>
                  <a:lnTo>
                    <a:pt x="113" y="289"/>
                  </a:lnTo>
                  <a:lnTo>
                    <a:pt x="120" y="292"/>
                  </a:lnTo>
                  <a:lnTo>
                    <a:pt x="128" y="296"/>
                  </a:lnTo>
                  <a:lnTo>
                    <a:pt x="137" y="298"/>
                  </a:lnTo>
                  <a:lnTo>
                    <a:pt x="147" y="299"/>
                  </a:lnTo>
                  <a:lnTo>
                    <a:pt x="157" y="300"/>
                  </a:lnTo>
                  <a:lnTo>
                    <a:pt x="167" y="299"/>
                  </a:lnTo>
                  <a:lnTo>
                    <a:pt x="176" y="298"/>
                  </a:lnTo>
                  <a:lnTo>
                    <a:pt x="185" y="296"/>
                  </a:lnTo>
                  <a:lnTo>
                    <a:pt x="194" y="292"/>
                  </a:lnTo>
                  <a:lnTo>
                    <a:pt x="201" y="289"/>
                  </a:lnTo>
                  <a:lnTo>
                    <a:pt x="207" y="283"/>
                  </a:lnTo>
                  <a:lnTo>
                    <a:pt x="214" y="278"/>
                  </a:lnTo>
                  <a:lnTo>
                    <a:pt x="220" y="271"/>
                  </a:lnTo>
                  <a:lnTo>
                    <a:pt x="224" y="263"/>
                  </a:lnTo>
                  <a:lnTo>
                    <a:pt x="229" y="253"/>
                  </a:lnTo>
                  <a:lnTo>
                    <a:pt x="232" y="242"/>
                  </a:lnTo>
                  <a:lnTo>
                    <a:pt x="235" y="230"/>
                  </a:lnTo>
                  <a:lnTo>
                    <a:pt x="238" y="215"/>
                  </a:lnTo>
                  <a:lnTo>
                    <a:pt x="239" y="200"/>
                  </a:lnTo>
                  <a:lnTo>
                    <a:pt x="240" y="182"/>
                  </a:lnTo>
                  <a:lnTo>
                    <a:pt x="240" y="163"/>
                  </a:lnTo>
                  <a:lnTo>
                    <a:pt x="240" y="142"/>
                  </a:lnTo>
                  <a:lnTo>
                    <a:pt x="239" y="122"/>
                  </a:lnTo>
                  <a:lnTo>
                    <a:pt x="237" y="104"/>
                  </a:lnTo>
                  <a:lnTo>
                    <a:pt x="234" y="89"/>
                  </a:lnTo>
                  <a:lnTo>
                    <a:pt x="231" y="76"/>
                  </a:lnTo>
                  <a:lnTo>
                    <a:pt x="226" y="65"/>
                  </a:lnTo>
                  <a:lnTo>
                    <a:pt x="221" y="55"/>
                  </a:lnTo>
                  <a:lnTo>
                    <a:pt x="215" y="48"/>
                  </a:lnTo>
                  <a:lnTo>
                    <a:pt x="210" y="42"/>
                  </a:lnTo>
                  <a:lnTo>
                    <a:pt x="203" y="38"/>
                  </a:lnTo>
                  <a:lnTo>
                    <a:pt x="196" y="33"/>
                  </a:lnTo>
                  <a:lnTo>
                    <a:pt x="189" y="30"/>
                  </a:lnTo>
                  <a:lnTo>
                    <a:pt x="182" y="27"/>
                  </a:lnTo>
                  <a:lnTo>
                    <a:pt x="174" y="26"/>
                  </a:lnTo>
                  <a:lnTo>
                    <a:pt x="165" y="24"/>
                  </a:lnTo>
                  <a:lnTo>
                    <a:pt x="157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0" name="Freeform 174"/>
            <p:cNvSpPr>
              <a:spLocks noEditPoints="1"/>
            </p:cNvSpPr>
            <p:nvPr/>
          </p:nvSpPr>
          <p:spPr bwMode="auto">
            <a:xfrm>
              <a:off x="5590456" y="671952"/>
              <a:ext cx="100012" cy="127000"/>
            </a:xfrm>
            <a:custGeom>
              <a:avLst/>
              <a:gdLst>
                <a:gd name="T0" fmla="*/ 3 w 253"/>
                <a:gd name="T1" fmla="*/ 302 h 319"/>
                <a:gd name="T2" fmla="*/ 12 w 253"/>
                <a:gd name="T3" fmla="*/ 299 h 319"/>
                <a:gd name="T4" fmla="*/ 22 w 253"/>
                <a:gd name="T5" fmla="*/ 285 h 319"/>
                <a:gd name="T6" fmla="*/ 23 w 253"/>
                <a:gd name="T7" fmla="*/ 89 h 319"/>
                <a:gd name="T8" fmla="*/ 31 w 253"/>
                <a:gd name="T9" fmla="*/ 56 h 319"/>
                <a:gd name="T10" fmla="*/ 46 w 253"/>
                <a:gd name="T11" fmla="*/ 32 h 319"/>
                <a:gd name="T12" fmla="*/ 71 w 253"/>
                <a:gd name="T13" fmla="*/ 16 h 319"/>
                <a:gd name="T14" fmla="*/ 96 w 253"/>
                <a:gd name="T15" fmla="*/ 4 h 319"/>
                <a:gd name="T16" fmla="*/ 123 w 253"/>
                <a:gd name="T17" fmla="*/ 1 h 319"/>
                <a:gd name="T18" fmla="*/ 130 w 253"/>
                <a:gd name="T19" fmla="*/ 0 h 319"/>
                <a:gd name="T20" fmla="*/ 160 w 253"/>
                <a:gd name="T21" fmla="*/ 2 h 319"/>
                <a:gd name="T22" fmla="*/ 196 w 253"/>
                <a:gd name="T23" fmla="*/ 12 h 319"/>
                <a:gd name="T24" fmla="*/ 223 w 253"/>
                <a:gd name="T25" fmla="*/ 32 h 319"/>
                <a:gd name="T26" fmla="*/ 240 w 253"/>
                <a:gd name="T27" fmla="*/ 57 h 319"/>
                <a:gd name="T28" fmla="*/ 251 w 253"/>
                <a:gd name="T29" fmla="*/ 85 h 319"/>
                <a:gd name="T30" fmla="*/ 253 w 253"/>
                <a:gd name="T31" fmla="*/ 114 h 319"/>
                <a:gd name="T32" fmla="*/ 247 w 253"/>
                <a:gd name="T33" fmla="*/ 144 h 319"/>
                <a:gd name="T34" fmla="*/ 228 w 253"/>
                <a:gd name="T35" fmla="*/ 181 h 319"/>
                <a:gd name="T36" fmla="*/ 207 w 253"/>
                <a:gd name="T37" fmla="*/ 201 h 319"/>
                <a:gd name="T38" fmla="*/ 185 w 253"/>
                <a:gd name="T39" fmla="*/ 211 h 319"/>
                <a:gd name="T40" fmla="*/ 157 w 253"/>
                <a:gd name="T41" fmla="*/ 213 h 319"/>
                <a:gd name="T42" fmla="*/ 121 w 253"/>
                <a:gd name="T43" fmla="*/ 209 h 319"/>
                <a:gd name="T44" fmla="*/ 95 w 253"/>
                <a:gd name="T45" fmla="*/ 197 h 319"/>
                <a:gd name="T46" fmla="*/ 90 w 253"/>
                <a:gd name="T47" fmla="*/ 194 h 319"/>
                <a:gd name="T48" fmla="*/ 90 w 253"/>
                <a:gd name="T49" fmla="*/ 281 h 319"/>
                <a:gd name="T50" fmla="*/ 95 w 253"/>
                <a:gd name="T51" fmla="*/ 294 h 319"/>
                <a:gd name="T52" fmla="*/ 108 w 253"/>
                <a:gd name="T53" fmla="*/ 301 h 319"/>
                <a:gd name="T54" fmla="*/ 0 w 253"/>
                <a:gd name="T55" fmla="*/ 319 h 319"/>
                <a:gd name="T56" fmla="*/ 90 w 253"/>
                <a:gd name="T57" fmla="*/ 153 h 319"/>
                <a:gd name="T58" fmla="*/ 103 w 253"/>
                <a:gd name="T59" fmla="*/ 173 h 319"/>
                <a:gd name="T60" fmla="*/ 127 w 253"/>
                <a:gd name="T61" fmla="*/ 183 h 319"/>
                <a:gd name="T62" fmla="*/ 149 w 253"/>
                <a:gd name="T63" fmla="*/ 182 h 319"/>
                <a:gd name="T64" fmla="*/ 163 w 253"/>
                <a:gd name="T65" fmla="*/ 175 h 319"/>
                <a:gd name="T66" fmla="*/ 171 w 253"/>
                <a:gd name="T67" fmla="*/ 162 h 319"/>
                <a:gd name="T68" fmla="*/ 179 w 253"/>
                <a:gd name="T69" fmla="*/ 120 h 319"/>
                <a:gd name="T70" fmla="*/ 178 w 253"/>
                <a:gd name="T71" fmla="*/ 72 h 319"/>
                <a:gd name="T72" fmla="*/ 170 w 253"/>
                <a:gd name="T73" fmla="*/ 41 h 319"/>
                <a:gd name="T74" fmla="*/ 160 w 253"/>
                <a:gd name="T75" fmla="*/ 30 h 319"/>
                <a:gd name="T76" fmla="*/ 143 w 253"/>
                <a:gd name="T77" fmla="*/ 24 h 319"/>
                <a:gd name="T78" fmla="*/ 132 w 253"/>
                <a:gd name="T79" fmla="*/ 24 h 319"/>
                <a:gd name="T80" fmla="*/ 121 w 253"/>
                <a:gd name="T81" fmla="*/ 26 h 319"/>
                <a:gd name="T82" fmla="*/ 101 w 253"/>
                <a:gd name="T83" fmla="*/ 38 h 319"/>
                <a:gd name="T84" fmla="*/ 90 w 253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3" h="319">
                  <a:moveTo>
                    <a:pt x="0" y="319"/>
                  </a:moveTo>
                  <a:lnTo>
                    <a:pt x="0" y="302"/>
                  </a:lnTo>
                  <a:lnTo>
                    <a:pt x="3" y="302"/>
                  </a:lnTo>
                  <a:lnTo>
                    <a:pt x="5" y="302"/>
                  </a:lnTo>
                  <a:lnTo>
                    <a:pt x="8" y="301"/>
                  </a:lnTo>
                  <a:lnTo>
                    <a:pt x="12" y="299"/>
                  </a:lnTo>
                  <a:lnTo>
                    <a:pt x="15" y="296"/>
                  </a:lnTo>
                  <a:lnTo>
                    <a:pt x="18" y="291"/>
                  </a:lnTo>
                  <a:lnTo>
                    <a:pt x="22" y="285"/>
                  </a:lnTo>
                  <a:lnTo>
                    <a:pt x="23" y="277"/>
                  </a:lnTo>
                  <a:lnTo>
                    <a:pt x="23" y="101"/>
                  </a:lnTo>
                  <a:lnTo>
                    <a:pt x="23" y="89"/>
                  </a:lnTo>
                  <a:lnTo>
                    <a:pt x="24" y="77"/>
                  </a:lnTo>
                  <a:lnTo>
                    <a:pt x="27" y="66"/>
                  </a:lnTo>
                  <a:lnTo>
                    <a:pt x="31" y="56"/>
                  </a:lnTo>
                  <a:lnTo>
                    <a:pt x="35" y="47"/>
                  </a:lnTo>
                  <a:lnTo>
                    <a:pt x="41" y="39"/>
                  </a:lnTo>
                  <a:lnTo>
                    <a:pt x="46" y="32"/>
                  </a:lnTo>
                  <a:lnTo>
                    <a:pt x="54" y="26"/>
                  </a:lnTo>
                  <a:lnTo>
                    <a:pt x="62" y="20"/>
                  </a:lnTo>
                  <a:lnTo>
                    <a:pt x="71" y="16"/>
                  </a:lnTo>
                  <a:lnTo>
                    <a:pt x="79" y="11"/>
                  </a:lnTo>
                  <a:lnTo>
                    <a:pt x="88" y="8"/>
                  </a:lnTo>
                  <a:lnTo>
                    <a:pt x="96" y="4"/>
                  </a:lnTo>
                  <a:lnTo>
                    <a:pt x="105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8" y="0"/>
                  </a:lnTo>
                  <a:lnTo>
                    <a:pt x="130" y="0"/>
                  </a:lnTo>
                  <a:lnTo>
                    <a:pt x="132" y="0"/>
                  </a:lnTo>
                  <a:lnTo>
                    <a:pt x="147" y="1"/>
                  </a:lnTo>
                  <a:lnTo>
                    <a:pt x="160" y="2"/>
                  </a:lnTo>
                  <a:lnTo>
                    <a:pt x="172" y="4"/>
                  </a:lnTo>
                  <a:lnTo>
                    <a:pt x="185" y="8"/>
                  </a:lnTo>
                  <a:lnTo>
                    <a:pt x="196" y="12"/>
                  </a:lnTo>
                  <a:lnTo>
                    <a:pt x="206" y="18"/>
                  </a:lnTo>
                  <a:lnTo>
                    <a:pt x="215" y="24"/>
                  </a:lnTo>
                  <a:lnTo>
                    <a:pt x="223" y="32"/>
                  </a:lnTo>
                  <a:lnTo>
                    <a:pt x="229" y="40"/>
                  </a:lnTo>
                  <a:lnTo>
                    <a:pt x="236" y="49"/>
                  </a:lnTo>
                  <a:lnTo>
                    <a:pt x="240" y="57"/>
                  </a:lnTo>
                  <a:lnTo>
                    <a:pt x="245" y="66"/>
                  </a:lnTo>
                  <a:lnTo>
                    <a:pt x="248" y="76"/>
                  </a:lnTo>
                  <a:lnTo>
                    <a:pt x="251" y="85"/>
                  </a:lnTo>
                  <a:lnTo>
                    <a:pt x="253" y="95"/>
                  </a:lnTo>
                  <a:lnTo>
                    <a:pt x="253" y="105"/>
                  </a:lnTo>
                  <a:lnTo>
                    <a:pt x="253" y="114"/>
                  </a:lnTo>
                  <a:lnTo>
                    <a:pt x="252" y="124"/>
                  </a:lnTo>
                  <a:lnTo>
                    <a:pt x="249" y="134"/>
                  </a:lnTo>
                  <a:lnTo>
                    <a:pt x="247" y="144"/>
                  </a:lnTo>
                  <a:lnTo>
                    <a:pt x="243" y="156"/>
                  </a:lnTo>
                  <a:lnTo>
                    <a:pt x="236" y="168"/>
                  </a:lnTo>
                  <a:lnTo>
                    <a:pt x="228" y="181"/>
                  </a:lnTo>
                  <a:lnTo>
                    <a:pt x="218" y="192"/>
                  </a:lnTo>
                  <a:lnTo>
                    <a:pt x="213" y="196"/>
                  </a:lnTo>
                  <a:lnTo>
                    <a:pt x="207" y="201"/>
                  </a:lnTo>
                  <a:lnTo>
                    <a:pt x="200" y="205"/>
                  </a:lnTo>
                  <a:lnTo>
                    <a:pt x="192" y="208"/>
                  </a:lnTo>
                  <a:lnTo>
                    <a:pt x="185" y="211"/>
                  </a:lnTo>
                  <a:lnTo>
                    <a:pt x="176" y="212"/>
                  </a:lnTo>
                  <a:lnTo>
                    <a:pt x="167" y="213"/>
                  </a:lnTo>
                  <a:lnTo>
                    <a:pt x="157" y="213"/>
                  </a:lnTo>
                  <a:lnTo>
                    <a:pt x="144" y="213"/>
                  </a:lnTo>
                  <a:lnTo>
                    <a:pt x="129" y="211"/>
                  </a:lnTo>
                  <a:lnTo>
                    <a:pt x="121" y="209"/>
                  </a:lnTo>
                  <a:lnTo>
                    <a:pt x="112" y="206"/>
                  </a:lnTo>
                  <a:lnTo>
                    <a:pt x="104" y="203"/>
                  </a:lnTo>
                  <a:lnTo>
                    <a:pt x="95" y="197"/>
                  </a:lnTo>
                  <a:lnTo>
                    <a:pt x="93" y="196"/>
                  </a:lnTo>
                  <a:lnTo>
                    <a:pt x="92" y="195"/>
                  </a:lnTo>
                  <a:lnTo>
                    <a:pt x="90" y="194"/>
                  </a:lnTo>
                  <a:lnTo>
                    <a:pt x="89" y="194"/>
                  </a:lnTo>
                  <a:lnTo>
                    <a:pt x="89" y="277"/>
                  </a:lnTo>
                  <a:lnTo>
                    <a:pt x="90" y="281"/>
                  </a:lnTo>
                  <a:lnTo>
                    <a:pt x="91" y="286"/>
                  </a:lnTo>
                  <a:lnTo>
                    <a:pt x="92" y="290"/>
                  </a:lnTo>
                  <a:lnTo>
                    <a:pt x="95" y="294"/>
                  </a:lnTo>
                  <a:lnTo>
                    <a:pt x="99" y="297"/>
                  </a:lnTo>
                  <a:lnTo>
                    <a:pt x="103" y="300"/>
                  </a:lnTo>
                  <a:lnTo>
                    <a:pt x="108" y="301"/>
                  </a:lnTo>
                  <a:lnTo>
                    <a:pt x="112" y="302"/>
                  </a:lnTo>
                  <a:lnTo>
                    <a:pt x="112" y="319"/>
                  </a:lnTo>
                  <a:lnTo>
                    <a:pt x="0" y="319"/>
                  </a:lnTo>
                  <a:close/>
                  <a:moveTo>
                    <a:pt x="89" y="69"/>
                  </a:moveTo>
                  <a:lnTo>
                    <a:pt x="89" y="146"/>
                  </a:lnTo>
                  <a:lnTo>
                    <a:pt x="90" y="153"/>
                  </a:lnTo>
                  <a:lnTo>
                    <a:pt x="92" y="161"/>
                  </a:lnTo>
                  <a:lnTo>
                    <a:pt x="96" y="166"/>
                  </a:lnTo>
                  <a:lnTo>
                    <a:pt x="103" y="173"/>
                  </a:lnTo>
                  <a:lnTo>
                    <a:pt x="110" y="177"/>
                  </a:lnTo>
                  <a:lnTo>
                    <a:pt x="118" y="181"/>
                  </a:lnTo>
                  <a:lnTo>
                    <a:pt x="127" y="183"/>
                  </a:lnTo>
                  <a:lnTo>
                    <a:pt x="136" y="184"/>
                  </a:lnTo>
                  <a:lnTo>
                    <a:pt x="142" y="183"/>
                  </a:lnTo>
                  <a:lnTo>
                    <a:pt x="149" y="182"/>
                  </a:lnTo>
                  <a:lnTo>
                    <a:pt x="153" y="181"/>
                  </a:lnTo>
                  <a:lnTo>
                    <a:pt x="159" y="179"/>
                  </a:lnTo>
                  <a:lnTo>
                    <a:pt x="163" y="175"/>
                  </a:lnTo>
                  <a:lnTo>
                    <a:pt x="167" y="171"/>
                  </a:lnTo>
                  <a:lnTo>
                    <a:pt x="169" y="166"/>
                  </a:lnTo>
                  <a:lnTo>
                    <a:pt x="171" y="162"/>
                  </a:lnTo>
                  <a:lnTo>
                    <a:pt x="175" y="149"/>
                  </a:lnTo>
                  <a:lnTo>
                    <a:pt x="177" y="136"/>
                  </a:lnTo>
                  <a:lnTo>
                    <a:pt x="179" y="120"/>
                  </a:lnTo>
                  <a:lnTo>
                    <a:pt x="179" y="104"/>
                  </a:lnTo>
                  <a:lnTo>
                    <a:pt x="179" y="87"/>
                  </a:lnTo>
                  <a:lnTo>
                    <a:pt x="178" y="72"/>
                  </a:lnTo>
                  <a:lnTo>
                    <a:pt x="176" y="59"/>
                  </a:lnTo>
                  <a:lnTo>
                    <a:pt x="172" y="47"/>
                  </a:lnTo>
                  <a:lnTo>
                    <a:pt x="170" y="41"/>
                  </a:lnTo>
                  <a:lnTo>
                    <a:pt x="168" y="37"/>
                  </a:lnTo>
                  <a:lnTo>
                    <a:pt x="165" y="32"/>
                  </a:lnTo>
                  <a:lnTo>
                    <a:pt x="160" y="30"/>
                  </a:lnTo>
                  <a:lnTo>
                    <a:pt x="156" y="27"/>
                  </a:lnTo>
                  <a:lnTo>
                    <a:pt x="150" y="26"/>
                  </a:lnTo>
                  <a:lnTo>
                    <a:pt x="143" y="24"/>
                  </a:lnTo>
                  <a:lnTo>
                    <a:pt x="136" y="23"/>
                  </a:lnTo>
                  <a:lnTo>
                    <a:pt x="133" y="23"/>
                  </a:lnTo>
                  <a:lnTo>
                    <a:pt x="132" y="24"/>
                  </a:lnTo>
                  <a:lnTo>
                    <a:pt x="130" y="24"/>
                  </a:lnTo>
                  <a:lnTo>
                    <a:pt x="128" y="24"/>
                  </a:lnTo>
                  <a:lnTo>
                    <a:pt x="121" y="26"/>
                  </a:lnTo>
                  <a:lnTo>
                    <a:pt x="114" y="29"/>
                  </a:lnTo>
                  <a:lnTo>
                    <a:pt x="108" y="32"/>
                  </a:lnTo>
                  <a:lnTo>
                    <a:pt x="101" y="38"/>
                  </a:lnTo>
                  <a:lnTo>
                    <a:pt x="95" y="43"/>
                  </a:lnTo>
                  <a:lnTo>
                    <a:pt x="92" y="51"/>
                  </a:lnTo>
                  <a:lnTo>
                    <a:pt x="90" y="60"/>
                  </a:lnTo>
                  <a:lnTo>
                    <a:pt x="89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1" name="Freeform 175"/>
            <p:cNvSpPr>
              <a:spLocks/>
            </p:cNvSpPr>
            <p:nvPr/>
          </p:nvSpPr>
          <p:spPr bwMode="auto">
            <a:xfrm>
              <a:off x="5706343" y="675127"/>
              <a:ext cx="125412" cy="123825"/>
            </a:xfrm>
            <a:custGeom>
              <a:avLst/>
              <a:gdLst>
                <a:gd name="T0" fmla="*/ 110 w 318"/>
                <a:gd name="T1" fmla="*/ 0 h 314"/>
                <a:gd name="T2" fmla="*/ 109 w 318"/>
                <a:gd name="T3" fmla="*/ 16 h 314"/>
                <a:gd name="T4" fmla="*/ 108 w 318"/>
                <a:gd name="T5" fmla="*/ 17 h 314"/>
                <a:gd name="T6" fmla="*/ 108 w 318"/>
                <a:gd name="T7" fmla="*/ 17 h 314"/>
                <a:gd name="T8" fmla="*/ 107 w 318"/>
                <a:gd name="T9" fmla="*/ 17 h 314"/>
                <a:gd name="T10" fmla="*/ 106 w 318"/>
                <a:gd name="T11" fmla="*/ 17 h 314"/>
                <a:gd name="T12" fmla="*/ 102 w 318"/>
                <a:gd name="T13" fmla="*/ 18 h 314"/>
                <a:gd name="T14" fmla="*/ 99 w 318"/>
                <a:gd name="T15" fmla="*/ 19 h 314"/>
                <a:gd name="T16" fmla="*/ 95 w 318"/>
                <a:gd name="T17" fmla="*/ 24 h 314"/>
                <a:gd name="T18" fmla="*/ 89 w 318"/>
                <a:gd name="T19" fmla="*/ 34 h 314"/>
                <a:gd name="T20" fmla="*/ 88 w 318"/>
                <a:gd name="T21" fmla="*/ 209 h 314"/>
                <a:gd name="T22" fmla="*/ 230 w 318"/>
                <a:gd name="T23" fmla="*/ 62 h 314"/>
                <a:gd name="T24" fmla="*/ 230 w 318"/>
                <a:gd name="T25" fmla="*/ 37 h 314"/>
                <a:gd name="T26" fmla="*/ 227 w 318"/>
                <a:gd name="T27" fmla="*/ 29 h 314"/>
                <a:gd name="T28" fmla="*/ 222 w 318"/>
                <a:gd name="T29" fmla="*/ 22 h 314"/>
                <a:gd name="T30" fmla="*/ 214 w 318"/>
                <a:gd name="T31" fmla="*/ 17 h 314"/>
                <a:gd name="T32" fmla="*/ 207 w 318"/>
                <a:gd name="T33" fmla="*/ 0 h 314"/>
                <a:gd name="T34" fmla="*/ 318 w 318"/>
                <a:gd name="T35" fmla="*/ 16 h 314"/>
                <a:gd name="T36" fmla="*/ 309 w 318"/>
                <a:gd name="T37" fmla="*/ 18 h 314"/>
                <a:gd name="T38" fmla="*/ 302 w 318"/>
                <a:gd name="T39" fmla="*/ 24 h 314"/>
                <a:gd name="T40" fmla="*/ 297 w 318"/>
                <a:gd name="T41" fmla="*/ 36 h 314"/>
                <a:gd name="T42" fmla="*/ 297 w 318"/>
                <a:gd name="T43" fmla="*/ 38 h 314"/>
                <a:gd name="T44" fmla="*/ 297 w 318"/>
                <a:gd name="T45" fmla="*/ 42 h 314"/>
                <a:gd name="T46" fmla="*/ 297 w 318"/>
                <a:gd name="T47" fmla="*/ 273 h 314"/>
                <a:gd name="T48" fmla="*/ 297 w 318"/>
                <a:gd name="T49" fmla="*/ 276 h 314"/>
                <a:gd name="T50" fmla="*/ 299 w 318"/>
                <a:gd name="T51" fmla="*/ 284 h 314"/>
                <a:gd name="T52" fmla="*/ 306 w 318"/>
                <a:gd name="T53" fmla="*/ 293 h 314"/>
                <a:gd name="T54" fmla="*/ 313 w 318"/>
                <a:gd name="T55" fmla="*/ 296 h 314"/>
                <a:gd name="T56" fmla="*/ 318 w 318"/>
                <a:gd name="T57" fmla="*/ 314 h 314"/>
                <a:gd name="T58" fmla="*/ 207 w 318"/>
                <a:gd name="T59" fmla="*/ 297 h 314"/>
                <a:gd name="T60" fmla="*/ 216 w 318"/>
                <a:gd name="T61" fmla="*/ 295 h 314"/>
                <a:gd name="T62" fmla="*/ 222 w 318"/>
                <a:gd name="T63" fmla="*/ 292 h 314"/>
                <a:gd name="T64" fmla="*/ 229 w 318"/>
                <a:gd name="T65" fmla="*/ 283 h 314"/>
                <a:gd name="T66" fmla="*/ 230 w 318"/>
                <a:gd name="T67" fmla="*/ 277 h 314"/>
                <a:gd name="T68" fmla="*/ 230 w 318"/>
                <a:gd name="T69" fmla="*/ 272 h 314"/>
                <a:gd name="T70" fmla="*/ 227 w 318"/>
                <a:gd name="T71" fmla="*/ 101 h 314"/>
                <a:gd name="T72" fmla="*/ 88 w 318"/>
                <a:gd name="T73" fmla="*/ 272 h 314"/>
                <a:gd name="T74" fmla="*/ 89 w 318"/>
                <a:gd name="T75" fmla="*/ 281 h 314"/>
                <a:gd name="T76" fmla="*/ 92 w 318"/>
                <a:gd name="T77" fmla="*/ 289 h 314"/>
                <a:gd name="T78" fmla="*/ 99 w 318"/>
                <a:gd name="T79" fmla="*/ 294 h 314"/>
                <a:gd name="T80" fmla="*/ 110 w 318"/>
                <a:gd name="T81" fmla="*/ 297 h 314"/>
                <a:gd name="T82" fmla="*/ 0 w 318"/>
                <a:gd name="T83" fmla="*/ 314 h 314"/>
                <a:gd name="T84" fmla="*/ 5 w 318"/>
                <a:gd name="T85" fmla="*/ 296 h 314"/>
                <a:gd name="T86" fmla="*/ 13 w 318"/>
                <a:gd name="T87" fmla="*/ 293 h 314"/>
                <a:gd name="T88" fmla="*/ 19 w 318"/>
                <a:gd name="T89" fmla="*/ 284 h 314"/>
                <a:gd name="T90" fmla="*/ 21 w 318"/>
                <a:gd name="T91" fmla="*/ 276 h 314"/>
                <a:gd name="T92" fmla="*/ 21 w 318"/>
                <a:gd name="T93" fmla="*/ 273 h 314"/>
                <a:gd name="T94" fmla="*/ 21 w 318"/>
                <a:gd name="T95" fmla="*/ 42 h 314"/>
                <a:gd name="T96" fmla="*/ 21 w 318"/>
                <a:gd name="T97" fmla="*/ 38 h 314"/>
                <a:gd name="T98" fmla="*/ 21 w 318"/>
                <a:gd name="T99" fmla="*/ 36 h 314"/>
                <a:gd name="T100" fmla="*/ 15 w 318"/>
                <a:gd name="T101" fmla="*/ 24 h 314"/>
                <a:gd name="T102" fmla="*/ 10 w 318"/>
                <a:gd name="T103" fmla="*/ 18 h 314"/>
                <a:gd name="T104" fmla="*/ 0 w 318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8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6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2" y="18"/>
                  </a:lnTo>
                  <a:lnTo>
                    <a:pt x="101" y="19"/>
                  </a:lnTo>
                  <a:lnTo>
                    <a:pt x="99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7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8" y="19"/>
                  </a:lnTo>
                  <a:lnTo>
                    <a:pt x="214" y="17"/>
                  </a:lnTo>
                  <a:lnTo>
                    <a:pt x="207" y="16"/>
                  </a:lnTo>
                  <a:lnTo>
                    <a:pt x="207" y="0"/>
                  </a:lnTo>
                  <a:lnTo>
                    <a:pt x="318" y="0"/>
                  </a:lnTo>
                  <a:lnTo>
                    <a:pt x="318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7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7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8" y="297"/>
                  </a:lnTo>
                  <a:lnTo>
                    <a:pt x="318" y="314"/>
                  </a:lnTo>
                  <a:lnTo>
                    <a:pt x="207" y="314"/>
                  </a:lnTo>
                  <a:lnTo>
                    <a:pt x="207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29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7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0" y="284"/>
                  </a:lnTo>
                  <a:lnTo>
                    <a:pt x="92" y="289"/>
                  </a:lnTo>
                  <a:lnTo>
                    <a:pt x="96" y="292"/>
                  </a:lnTo>
                  <a:lnTo>
                    <a:pt x="99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2" name="Freeform 176"/>
            <p:cNvSpPr>
              <a:spLocks/>
            </p:cNvSpPr>
            <p:nvPr/>
          </p:nvSpPr>
          <p:spPr bwMode="auto">
            <a:xfrm>
              <a:off x="5846043" y="671952"/>
              <a:ext cx="115887" cy="128588"/>
            </a:xfrm>
            <a:custGeom>
              <a:avLst/>
              <a:gdLst>
                <a:gd name="T0" fmla="*/ 110 w 290"/>
                <a:gd name="T1" fmla="*/ 21 h 324"/>
                <a:gd name="T2" fmla="*/ 96 w 290"/>
                <a:gd name="T3" fmla="*/ 27 h 324"/>
                <a:gd name="T4" fmla="*/ 88 w 290"/>
                <a:gd name="T5" fmla="*/ 43 h 324"/>
                <a:gd name="T6" fmla="*/ 88 w 290"/>
                <a:gd name="T7" fmla="*/ 46 h 324"/>
                <a:gd name="T8" fmla="*/ 102 w 290"/>
                <a:gd name="T9" fmla="*/ 126 h 324"/>
                <a:gd name="T10" fmla="*/ 125 w 290"/>
                <a:gd name="T11" fmla="*/ 119 h 324"/>
                <a:gd name="T12" fmla="*/ 140 w 290"/>
                <a:gd name="T13" fmla="*/ 105 h 324"/>
                <a:gd name="T14" fmla="*/ 157 w 290"/>
                <a:gd name="T15" fmla="*/ 80 h 324"/>
                <a:gd name="T16" fmla="*/ 161 w 290"/>
                <a:gd name="T17" fmla="*/ 68 h 324"/>
                <a:gd name="T18" fmla="*/ 165 w 290"/>
                <a:gd name="T19" fmla="*/ 59 h 324"/>
                <a:gd name="T20" fmla="*/ 173 w 290"/>
                <a:gd name="T21" fmla="*/ 42 h 324"/>
                <a:gd name="T22" fmla="*/ 190 w 290"/>
                <a:gd name="T23" fmla="*/ 17 h 324"/>
                <a:gd name="T24" fmla="*/ 204 w 290"/>
                <a:gd name="T25" fmla="*/ 7 h 324"/>
                <a:gd name="T26" fmla="*/ 222 w 290"/>
                <a:gd name="T27" fmla="*/ 1 h 324"/>
                <a:gd name="T28" fmla="*/ 245 w 290"/>
                <a:gd name="T29" fmla="*/ 0 h 324"/>
                <a:gd name="T30" fmla="*/ 265 w 290"/>
                <a:gd name="T31" fmla="*/ 4 h 324"/>
                <a:gd name="T32" fmla="*/ 248 w 290"/>
                <a:gd name="T33" fmla="*/ 72 h 324"/>
                <a:gd name="T34" fmla="*/ 242 w 290"/>
                <a:gd name="T35" fmla="*/ 65 h 324"/>
                <a:gd name="T36" fmla="*/ 225 w 290"/>
                <a:gd name="T37" fmla="*/ 61 h 324"/>
                <a:gd name="T38" fmla="*/ 212 w 290"/>
                <a:gd name="T39" fmla="*/ 69 h 324"/>
                <a:gd name="T40" fmla="*/ 197 w 290"/>
                <a:gd name="T41" fmla="*/ 87 h 324"/>
                <a:gd name="T42" fmla="*/ 196 w 290"/>
                <a:gd name="T43" fmla="*/ 88 h 324"/>
                <a:gd name="T44" fmla="*/ 194 w 290"/>
                <a:gd name="T45" fmla="*/ 90 h 324"/>
                <a:gd name="T46" fmla="*/ 190 w 290"/>
                <a:gd name="T47" fmla="*/ 95 h 324"/>
                <a:gd name="T48" fmla="*/ 178 w 290"/>
                <a:gd name="T49" fmla="*/ 110 h 324"/>
                <a:gd name="T50" fmla="*/ 155 w 290"/>
                <a:gd name="T51" fmla="*/ 131 h 324"/>
                <a:gd name="T52" fmla="*/ 139 w 290"/>
                <a:gd name="T53" fmla="*/ 141 h 324"/>
                <a:gd name="T54" fmla="*/ 185 w 290"/>
                <a:gd name="T55" fmla="*/ 152 h 324"/>
                <a:gd name="T56" fmla="*/ 203 w 290"/>
                <a:gd name="T57" fmla="*/ 163 h 324"/>
                <a:gd name="T58" fmla="*/ 225 w 290"/>
                <a:gd name="T59" fmla="*/ 190 h 324"/>
                <a:gd name="T60" fmla="*/ 235 w 290"/>
                <a:gd name="T61" fmla="*/ 215 h 324"/>
                <a:gd name="T62" fmla="*/ 240 w 290"/>
                <a:gd name="T63" fmla="*/ 231 h 324"/>
                <a:gd name="T64" fmla="*/ 241 w 290"/>
                <a:gd name="T65" fmla="*/ 237 h 324"/>
                <a:gd name="T66" fmla="*/ 251 w 290"/>
                <a:gd name="T67" fmla="*/ 270 h 324"/>
                <a:gd name="T68" fmla="*/ 261 w 290"/>
                <a:gd name="T69" fmla="*/ 288 h 324"/>
                <a:gd name="T70" fmla="*/ 273 w 290"/>
                <a:gd name="T71" fmla="*/ 296 h 324"/>
                <a:gd name="T72" fmla="*/ 290 w 290"/>
                <a:gd name="T73" fmla="*/ 300 h 324"/>
                <a:gd name="T74" fmla="*/ 275 w 290"/>
                <a:gd name="T75" fmla="*/ 321 h 324"/>
                <a:gd name="T76" fmla="*/ 238 w 290"/>
                <a:gd name="T77" fmla="*/ 323 h 324"/>
                <a:gd name="T78" fmla="*/ 212 w 290"/>
                <a:gd name="T79" fmla="*/ 315 h 324"/>
                <a:gd name="T80" fmla="*/ 195 w 290"/>
                <a:gd name="T81" fmla="*/ 301 h 324"/>
                <a:gd name="T82" fmla="*/ 177 w 290"/>
                <a:gd name="T83" fmla="*/ 278 h 324"/>
                <a:gd name="T84" fmla="*/ 169 w 290"/>
                <a:gd name="T85" fmla="*/ 252 h 324"/>
                <a:gd name="T86" fmla="*/ 165 w 290"/>
                <a:gd name="T87" fmla="*/ 231 h 324"/>
                <a:gd name="T88" fmla="*/ 157 w 290"/>
                <a:gd name="T89" fmla="*/ 203 h 324"/>
                <a:gd name="T90" fmla="*/ 138 w 290"/>
                <a:gd name="T91" fmla="*/ 170 h 324"/>
                <a:gd name="T92" fmla="*/ 123 w 290"/>
                <a:gd name="T93" fmla="*/ 157 h 324"/>
                <a:gd name="T94" fmla="*/ 104 w 290"/>
                <a:gd name="T95" fmla="*/ 151 h 324"/>
                <a:gd name="T96" fmla="*/ 88 w 290"/>
                <a:gd name="T97" fmla="*/ 277 h 324"/>
                <a:gd name="T98" fmla="*/ 88 w 290"/>
                <a:gd name="T99" fmla="*/ 279 h 324"/>
                <a:gd name="T100" fmla="*/ 93 w 290"/>
                <a:gd name="T101" fmla="*/ 294 h 324"/>
                <a:gd name="T102" fmla="*/ 104 w 290"/>
                <a:gd name="T103" fmla="*/ 301 h 324"/>
                <a:gd name="T104" fmla="*/ 0 w 290"/>
                <a:gd name="T105" fmla="*/ 319 h 324"/>
                <a:gd name="T106" fmla="*/ 10 w 290"/>
                <a:gd name="T107" fmla="*/ 300 h 324"/>
                <a:gd name="T108" fmla="*/ 20 w 290"/>
                <a:gd name="T109" fmla="*/ 289 h 324"/>
                <a:gd name="T110" fmla="*/ 22 w 290"/>
                <a:gd name="T111" fmla="*/ 280 h 324"/>
                <a:gd name="T112" fmla="*/ 22 w 290"/>
                <a:gd name="T113" fmla="*/ 47 h 324"/>
                <a:gd name="T114" fmla="*/ 22 w 290"/>
                <a:gd name="T115" fmla="*/ 42 h 324"/>
                <a:gd name="T116" fmla="*/ 16 w 290"/>
                <a:gd name="T117" fmla="*/ 29 h 324"/>
                <a:gd name="T118" fmla="*/ 5 w 290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90" h="324">
                  <a:moveTo>
                    <a:pt x="0" y="5"/>
                  </a:moveTo>
                  <a:lnTo>
                    <a:pt x="110" y="5"/>
                  </a:lnTo>
                  <a:lnTo>
                    <a:pt x="110" y="21"/>
                  </a:lnTo>
                  <a:lnTo>
                    <a:pt x="104" y="22"/>
                  </a:lnTo>
                  <a:lnTo>
                    <a:pt x="100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90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5" y="124"/>
                  </a:lnTo>
                  <a:lnTo>
                    <a:pt x="120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4" y="113"/>
                  </a:lnTo>
                  <a:lnTo>
                    <a:pt x="140" y="105"/>
                  </a:lnTo>
                  <a:lnTo>
                    <a:pt x="147" y="97"/>
                  </a:lnTo>
                  <a:lnTo>
                    <a:pt x="152" y="88"/>
                  </a:lnTo>
                  <a:lnTo>
                    <a:pt x="157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7" y="56"/>
                  </a:lnTo>
                  <a:lnTo>
                    <a:pt x="168" y="52"/>
                  </a:lnTo>
                  <a:lnTo>
                    <a:pt x="173" y="42"/>
                  </a:lnTo>
                  <a:lnTo>
                    <a:pt x="177" y="33"/>
                  </a:lnTo>
                  <a:lnTo>
                    <a:pt x="184" y="24"/>
                  </a:lnTo>
                  <a:lnTo>
                    <a:pt x="190" y="17"/>
                  </a:lnTo>
                  <a:lnTo>
                    <a:pt x="195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09" y="4"/>
                  </a:lnTo>
                  <a:lnTo>
                    <a:pt x="216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6" y="0"/>
                  </a:lnTo>
                  <a:lnTo>
                    <a:pt x="245" y="0"/>
                  </a:lnTo>
                  <a:lnTo>
                    <a:pt x="253" y="1"/>
                  </a:lnTo>
                  <a:lnTo>
                    <a:pt x="260" y="2"/>
                  </a:lnTo>
                  <a:lnTo>
                    <a:pt x="265" y="4"/>
                  </a:lnTo>
                  <a:lnTo>
                    <a:pt x="265" y="76"/>
                  </a:lnTo>
                  <a:lnTo>
                    <a:pt x="250" y="76"/>
                  </a:lnTo>
                  <a:lnTo>
                    <a:pt x="248" y="72"/>
                  </a:lnTo>
                  <a:lnTo>
                    <a:pt x="246" y="70"/>
                  </a:lnTo>
                  <a:lnTo>
                    <a:pt x="245" y="67"/>
                  </a:lnTo>
                  <a:lnTo>
                    <a:pt x="242" y="65"/>
                  </a:lnTo>
                  <a:lnTo>
                    <a:pt x="236" y="62"/>
                  </a:lnTo>
                  <a:lnTo>
                    <a:pt x="229" y="61"/>
                  </a:lnTo>
                  <a:lnTo>
                    <a:pt x="225" y="61"/>
                  </a:lnTo>
                  <a:lnTo>
                    <a:pt x="221" y="64"/>
                  </a:lnTo>
                  <a:lnTo>
                    <a:pt x="216" y="66"/>
                  </a:lnTo>
                  <a:lnTo>
                    <a:pt x="212" y="69"/>
                  </a:lnTo>
                  <a:lnTo>
                    <a:pt x="205" y="77"/>
                  </a:lnTo>
                  <a:lnTo>
                    <a:pt x="197" y="86"/>
                  </a:lnTo>
                  <a:lnTo>
                    <a:pt x="197" y="87"/>
                  </a:lnTo>
                  <a:lnTo>
                    <a:pt x="197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5" y="89"/>
                  </a:lnTo>
                  <a:lnTo>
                    <a:pt x="194" y="90"/>
                  </a:lnTo>
                  <a:lnTo>
                    <a:pt x="194" y="91"/>
                  </a:lnTo>
                  <a:lnTo>
                    <a:pt x="193" y="93"/>
                  </a:lnTo>
                  <a:lnTo>
                    <a:pt x="190" y="95"/>
                  </a:lnTo>
                  <a:lnTo>
                    <a:pt x="189" y="97"/>
                  </a:lnTo>
                  <a:lnTo>
                    <a:pt x="188" y="98"/>
                  </a:lnTo>
                  <a:lnTo>
                    <a:pt x="178" y="110"/>
                  </a:lnTo>
                  <a:lnTo>
                    <a:pt x="168" y="120"/>
                  </a:lnTo>
                  <a:lnTo>
                    <a:pt x="161" y="126"/>
                  </a:lnTo>
                  <a:lnTo>
                    <a:pt x="155" y="131"/>
                  </a:lnTo>
                  <a:lnTo>
                    <a:pt x="148" y="134"/>
                  </a:lnTo>
                  <a:lnTo>
                    <a:pt x="139" y="137"/>
                  </a:lnTo>
                  <a:lnTo>
                    <a:pt x="139" y="141"/>
                  </a:lnTo>
                  <a:lnTo>
                    <a:pt x="159" y="144"/>
                  </a:lnTo>
                  <a:lnTo>
                    <a:pt x="177" y="148"/>
                  </a:lnTo>
                  <a:lnTo>
                    <a:pt x="185" y="152"/>
                  </a:lnTo>
                  <a:lnTo>
                    <a:pt x="192" y="155"/>
                  </a:lnTo>
                  <a:lnTo>
                    <a:pt x="197" y="158"/>
                  </a:lnTo>
                  <a:lnTo>
                    <a:pt x="203" y="163"/>
                  </a:lnTo>
                  <a:lnTo>
                    <a:pt x="212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29" y="200"/>
                  </a:lnTo>
                  <a:lnTo>
                    <a:pt x="233" y="208"/>
                  </a:lnTo>
                  <a:lnTo>
                    <a:pt x="235" y="215"/>
                  </a:lnTo>
                  <a:lnTo>
                    <a:pt x="237" y="223"/>
                  </a:lnTo>
                  <a:lnTo>
                    <a:pt x="238" y="230"/>
                  </a:lnTo>
                  <a:lnTo>
                    <a:pt x="240" y="231"/>
                  </a:lnTo>
                  <a:lnTo>
                    <a:pt x="240" y="233"/>
                  </a:lnTo>
                  <a:lnTo>
                    <a:pt x="240" y="234"/>
                  </a:lnTo>
                  <a:lnTo>
                    <a:pt x="241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5" y="279"/>
                  </a:lnTo>
                  <a:lnTo>
                    <a:pt x="257" y="283"/>
                  </a:lnTo>
                  <a:lnTo>
                    <a:pt x="261" y="288"/>
                  </a:lnTo>
                  <a:lnTo>
                    <a:pt x="264" y="291"/>
                  </a:lnTo>
                  <a:lnTo>
                    <a:pt x="269" y="294"/>
                  </a:lnTo>
                  <a:lnTo>
                    <a:pt x="273" y="296"/>
                  </a:lnTo>
                  <a:lnTo>
                    <a:pt x="277" y="298"/>
                  </a:lnTo>
                  <a:lnTo>
                    <a:pt x="283" y="299"/>
                  </a:lnTo>
                  <a:lnTo>
                    <a:pt x="290" y="300"/>
                  </a:lnTo>
                  <a:lnTo>
                    <a:pt x="290" y="317"/>
                  </a:lnTo>
                  <a:lnTo>
                    <a:pt x="283" y="319"/>
                  </a:lnTo>
                  <a:lnTo>
                    <a:pt x="275" y="321"/>
                  </a:lnTo>
                  <a:lnTo>
                    <a:pt x="265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7" y="312"/>
                  </a:lnTo>
                  <a:lnTo>
                    <a:pt x="203" y="309"/>
                  </a:lnTo>
                  <a:lnTo>
                    <a:pt x="195" y="301"/>
                  </a:lnTo>
                  <a:lnTo>
                    <a:pt x="187" y="295"/>
                  </a:lnTo>
                  <a:lnTo>
                    <a:pt x="181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69" y="252"/>
                  </a:lnTo>
                  <a:lnTo>
                    <a:pt x="168" y="246"/>
                  </a:lnTo>
                  <a:lnTo>
                    <a:pt x="167" y="239"/>
                  </a:lnTo>
                  <a:lnTo>
                    <a:pt x="165" y="231"/>
                  </a:lnTo>
                  <a:lnTo>
                    <a:pt x="164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6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9" y="161"/>
                  </a:lnTo>
                  <a:lnTo>
                    <a:pt x="123" y="157"/>
                  </a:lnTo>
                  <a:lnTo>
                    <a:pt x="118" y="154"/>
                  </a:lnTo>
                  <a:lnTo>
                    <a:pt x="111" y="152"/>
                  </a:lnTo>
                  <a:lnTo>
                    <a:pt x="104" y="151"/>
                  </a:lnTo>
                  <a:lnTo>
                    <a:pt x="97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90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100" y="299"/>
                  </a:lnTo>
                  <a:lnTo>
                    <a:pt x="104" y="301"/>
                  </a:lnTo>
                  <a:lnTo>
                    <a:pt x="110" y="302"/>
                  </a:lnTo>
                  <a:lnTo>
                    <a:pt x="110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5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20" y="289"/>
                  </a:lnTo>
                  <a:lnTo>
                    <a:pt x="21" y="282"/>
                  </a:lnTo>
                  <a:lnTo>
                    <a:pt x="22" y="281"/>
                  </a:lnTo>
                  <a:lnTo>
                    <a:pt x="22" y="280"/>
                  </a:lnTo>
                  <a:lnTo>
                    <a:pt x="22" y="278"/>
                  </a:lnTo>
                  <a:lnTo>
                    <a:pt x="22" y="277"/>
                  </a:lnTo>
                  <a:lnTo>
                    <a:pt x="22" y="47"/>
                  </a:lnTo>
                  <a:lnTo>
                    <a:pt x="22" y="46"/>
                  </a:lnTo>
                  <a:lnTo>
                    <a:pt x="22" y="43"/>
                  </a:lnTo>
                  <a:lnTo>
                    <a:pt x="22" y="42"/>
                  </a:lnTo>
                  <a:lnTo>
                    <a:pt x="21" y="41"/>
                  </a:lnTo>
                  <a:lnTo>
                    <a:pt x="20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5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3" name="Freeform 177"/>
            <p:cNvSpPr>
              <a:spLocks noEditPoints="1"/>
            </p:cNvSpPr>
            <p:nvPr/>
          </p:nvSpPr>
          <p:spPr bwMode="auto">
            <a:xfrm>
              <a:off x="5976218" y="671952"/>
              <a:ext cx="123825" cy="128588"/>
            </a:xfrm>
            <a:custGeom>
              <a:avLst/>
              <a:gdLst>
                <a:gd name="T0" fmla="*/ 191 w 312"/>
                <a:gd name="T1" fmla="*/ 3 h 324"/>
                <a:gd name="T2" fmla="*/ 235 w 312"/>
                <a:gd name="T3" fmla="*/ 20 h 324"/>
                <a:gd name="T4" fmla="*/ 271 w 312"/>
                <a:gd name="T5" fmla="*/ 50 h 324"/>
                <a:gd name="T6" fmla="*/ 296 w 312"/>
                <a:gd name="T7" fmla="*/ 89 h 324"/>
                <a:gd name="T8" fmla="*/ 310 w 312"/>
                <a:gd name="T9" fmla="*/ 132 h 324"/>
                <a:gd name="T10" fmla="*/ 312 w 312"/>
                <a:gd name="T11" fmla="*/ 162 h 324"/>
                <a:gd name="T12" fmla="*/ 312 w 312"/>
                <a:gd name="T13" fmla="*/ 163 h 324"/>
                <a:gd name="T14" fmla="*/ 306 w 312"/>
                <a:gd name="T15" fmla="*/ 213 h 324"/>
                <a:gd name="T16" fmla="*/ 285 w 312"/>
                <a:gd name="T17" fmla="*/ 256 h 324"/>
                <a:gd name="T18" fmla="*/ 253 w 312"/>
                <a:gd name="T19" fmla="*/ 290 h 324"/>
                <a:gd name="T20" fmla="*/ 214 w 312"/>
                <a:gd name="T21" fmla="*/ 312 h 324"/>
                <a:gd name="T22" fmla="*/ 172 w 312"/>
                <a:gd name="T23" fmla="*/ 323 h 324"/>
                <a:gd name="T24" fmla="*/ 126 w 312"/>
                <a:gd name="T25" fmla="*/ 320 h 324"/>
                <a:gd name="T26" fmla="*/ 85 w 312"/>
                <a:gd name="T27" fmla="*/ 306 h 324"/>
                <a:gd name="T28" fmla="*/ 47 w 312"/>
                <a:gd name="T29" fmla="*/ 279 h 324"/>
                <a:gd name="T30" fmla="*/ 18 w 312"/>
                <a:gd name="T31" fmla="*/ 242 h 324"/>
                <a:gd name="T32" fmla="*/ 2 w 312"/>
                <a:gd name="T33" fmla="*/ 197 h 324"/>
                <a:gd name="T34" fmla="*/ 0 w 312"/>
                <a:gd name="T35" fmla="*/ 163 h 324"/>
                <a:gd name="T36" fmla="*/ 0 w 312"/>
                <a:gd name="T37" fmla="*/ 162 h 324"/>
                <a:gd name="T38" fmla="*/ 5 w 312"/>
                <a:gd name="T39" fmla="*/ 117 h 324"/>
                <a:gd name="T40" fmla="*/ 23 w 312"/>
                <a:gd name="T41" fmla="*/ 76 h 324"/>
                <a:gd name="T42" fmla="*/ 52 w 312"/>
                <a:gd name="T43" fmla="*/ 39 h 324"/>
                <a:gd name="T44" fmla="*/ 90 w 312"/>
                <a:gd name="T45" fmla="*/ 12 h 324"/>
                <a:gd name="T46" fmla="*/ 138 w 312"/>
                <a:gd name="T47" fmla="*/ 1 h 324"/>
                <a:gd name="T48" fmla="*/ 147 w 312"/>
                <a:gd name="T49" fmla="*/ 24 h 324"/>
                <a:gd name="T50" fmla="*/ 124 w 312"/>
                <a:gd name="T51" fmla="*/ 30 h 324"/>
                <a:gd name="T52" fmla="*/ 104 w 312"/>
                <a:gd name="T53" fmla="*/ 42 h 324"/>
                <a:gd name="T54" fmla="*/ 87 w 312"/>
                <a:gd name="T55" fmla="*/ 65 h 324"/>
                <a:gd name="T56" fmla="*/ 77 w 312"/>
                <a:gd name="T57" fmla="*/ 104 h 324"/>
                <a:gd name="T58" fmla="*/ 73 w 312"/>
                <a:gd name="T59" fmla="*/ 163 h 324"/>
                <a:gd name="T60" fmla="*/ 76 w 312"/>
                <a:gd name="T61" fmla="*/ 215 h 324"/>
                <a:gd name="T62" fmla="*/ 85 w 312"/>
                <a:gd name="T63" fmla="*/ 253 h 324"/>
                <a:gd name="T64" fmla="*/ 99 w 312"/>
                <a:gd name="T65" fmla="*/ 278 h 324"/>
                <a:gd name="T66" fmla="*/ 119 w 312"/>
                <a:gd name="T67" fmla="*/ 292 h 324"/>
                <a:gd name="T68" fmla="*/ 146 w 312"/>
                <a:gd name="T69" fmla="*/ 299 h 324"/>
                <a:gd name="T70" fmla="*/ 175 w 312"/>
                <a:gd name="T71" fmla="*/ 298 h 324"/>
                <a:gd name="T72" fmla="*/ 200 w 312"/>
                <a:gd name="T73" fmla="*/ 289 h 324"/>
                <a:gd name="T74" fmla="*/ 219 w 312"/>
                <a:gd name="T75" fmla="*/ 271 h 324"/>
                <a:gd name="T76" fmla="*/ 231 w 312"/>
                <a:gd name="T77" fmla="*/ 242 h 324"/>
                <a:gd name="T78" fmla="*/ 237 w 312"/>
                <a:gd name="T79" fmla="*/ 200 h 324"/>
                <a:gd name="T80" fmla="*/ 239 w 312"/>
                <a:gd name="T81" fmla="*/ 142 h 324"/>
                <a:gd name="T82" fmla="*/ 233 w 312"/>
                <a:gd name="T83" fmla="*/ 89 h 324"/>
                <a:gd name="T84" fmla="*/ 221 w 312"/>
                <a:gd name="T85" fmla="*/ 55 h 324"/>
                <a:gd name="T86" fmla="*/ 202 w 312"/>
                <a:gd name="T87" fmla="*/ 38 h 324"/>
                <a:gd name="T88" fmla="*/ 181 w 312"/>
                <a:gd name="T89" fmla="*/ 27 h 324"/>
                <a:gd name="T90" fmla="*/ 156 w 312"/>
                <a:gd name="T91" fmla="*/ 2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312" h="324">
                  <a:moveTo>
                    <a:pt x="156" y="0"/>
                  </a:moveTo>
                  <a:lnTo>
                    <a:pt x="174" y="1"/>
                  </a:lnTo>
                  <a:lnTo>
                    <a:pt x="191" y="3"/>
                  </a:lnTo>
                  <a:lnTo>
                    <a:pt x="206" y="8"/>
                  </a:lnTo>
                  <a:lnTo>
                    <a:pt x="221" y="12"/>
                  </a:lnTo>
                  <a:lnTo>
                    <a:pt x="235" y="20"/>
                  </a:lnTo>
                  <a:lnTo>
                    <a:pt x="248" y="29"/>
                  </a:lnTo>
                  <a:lnTo>
                    <a:pt x="260" y="39"/>
                  </a:lnTo>
                  <a:lnTo>
                    <a:pt x="271" y="50"/>
                  </a:lnTo>
                  <a:lnTo>
                    <a:pt x="280" y="64"/>
                  </a:lnTo>
                  <a:lnTo>
                    <a:pt x="289" y="76"/>
                  </a:lnTo>
                  <a:lnTo>
                    <a:pt x="296" y="89"/>
                  </a:lnTo>
                  <a:lnTo>
                    <a:pt x="302" y="104"/>
                  </a:lnTo>
                  <a:lnTo>
                    <a:pt x="307" y="117"/>
                  </a:lnTo>
                  <a:lnTo>
                    <a:pt x="310" y="132"/>
                  </a:lnTo>
                  <a:lnTo>
                    <a:pt x="312" y="146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2"/>
                  </a:lnTo>
                  <a:lnTo>
                    <a:pt x="312" y="163"/>
                  </a:lnTo>
                  <a:lnTo>
                    <a:pt x="312" y="163"/>
                  </a:lnTo>
                  <a:lnTo>
                    <a:pt x="312" y="181"/>
                  </a:lnTo>
                  <a:lnTo>
                    <a:pt x="310" y="197"/>
                  </a:lnTo>
                  <a:lnTo>
                    <a:pt x="306" y="213"/>
                  </a:lnTo>
                  <a:lnTo>
                    <a:pt x="301" y="229"/>
                  </a:lnTo>
                  <a:lnTo>
                    <a:pt x="294" y="242"/>
                  </a:lnTo>
                  <a:lnTo>
                    <a:pt x="285" y="256"/>
                  </a:lnTo>
                  <a:lnTo>
                    <a:pt x="277" y="268"/>
                  </a:lnTo>
                  <a:lnTo>
                    <a:pt x="265" y="279"/>
                  </a:lnTo>
                  <a:lnTo>
                    <a:pt x="253" y="290"/>
                  </a:lnTo>
                  <a:lnTo>
                    <a:pt x="241" y="299"/>
                  </a:lnTo>
                  <a:lnTo>
                    <a:pt x="227" y="306"/>
                  </a:lnTo>
                  <a:lnTo>
                    <a:pt x="214" y="312"/>
                  </a:lnTo>
                  <a:lnTo>
                    <a:pt x="201" y="317"/>
                  </a:lnTo>
                  <a:lnTo>
                    <a:pt x="186" y="320"/>
                  </a:lnTo>
                  <a:lnTo>
                    <a:pt x="172" y="323"/>
                  </a:lnTo>
                  <a:lnTo>
                    <a:pt x="156" y="324"/>
                  </a:lnTo>
                  <a:lnTo>
                    <a:pt x="140" y="323"/>
                  </a:lnTo>
                  <a:lnTo>
                    <a:pt x="126" y="320"/>
                  </a:lnTo>
                  <a:lnTo>
                    <a:pt x="111" y="317"/>
                  </a:lnTo>
                  <a:lnTo>
                    <a:pt x="98" y="312"/>
                  </a:lnTo>
                  <a:lnTo>
                    <a:pt x="85" y="306"/>
                  </a:lnTo>
                  <a:lnTo>
                    <a:pt x="71" y="299"/>
                  </a:lnTo>
                  <a:lnTo>
                    <a:pt x="59" y="290"/>
                  </a:lnTo>
                  <a:lnTo>
                    <a:pt x="47" y="279"/>
                  </a:lnTo>
                  <a:lnTo>
                    <a:pt x="35" y="268"/>
                  </a:lnTo>
                  <a:lnTo>
                    <a:pt x="25" y="256"/>
                  </a:lnTo>
                  <a:lnTo>
                    <a:pt x="18" y="242"/>
                  </a:lnTo>
                  <a:lnTo>
                    <a:pt x="11" y="229"/>
                  </a:lnTo>
                  <a:lnTo>
                    <a:pt x="5" y="213"/>
                  </a:lnTo>
                  <a:lnTo>
                    <a:pt x="2" y="197"/>
                  </a:lnTo>
                  <a:lnTo>
                    <a:pt x="0" y="181"/>
                  </a:lnTo>
                  <a:lnTo>
                    <a:pt x="0" y="163"/>
                  </a:lnTo>
                  <a:lnTo>
                    <a:pt x="0" y="163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62"/>
                  </a:lnTo>
                  <a:lnTo>
                    <a:pt x="0" y="146"/>
                  </a:lnTo>
                  <a:lnTo>
                    <a:pt x="2" y="132"/>
                  </a:lnTo>
                  <a:lnTo>
                    <a:pt x="5" y="117"/>
                  </a:lnTo>
                  <a:lnTo>
                    <a:pt x="10" y="104"/>
                  </a:lnTo>
                  <a:lnTo>
                    <a:pt x="15" y="89"/>
                  </a:lnTo>
                  <a:lnTo>
                    <a:pt x="23" y="76"/>
                  </a:lnTo>
                  <a:lnTo>
                    <a:pt x="31" y="64"/>
                  </a:lnTo>
                  <a:lnTo>
                    <a:pt x="41" y="50"/>
                  </a:lnTo>
                  <a:lnTo>
                    <a:pt x="52" y="39"/>
                  </a:lnTo>
                  <a:lnTo>
                    <a:pt x="63" y="29"/>
                  </a:lnTo>
                  <a:lnTo>
                    <a:pt x="77" y="20"/>
                  </a:lnTo>
                  <a:lnTo>
                    <a:pt x="90" y="12"/>
                  </a:lnTo>
                  <a:lnTo>
                    <a:pt x="106" y="8"/>
                  </a:lnTo>
                  <a:lnTo>
                    <a:pt x="121" y="3"/>
                  </a:lnTo>
                  <a:lnTo>
                    <a:pt x="138" y="1"/>
                  </a:lnTo>
                  <a:lnTo>
                    <a:pt x="156" y="0"/>
                  </a:lnTo>
                  <a:close/>
                  <a:moveTo>
                    <a:pt x="156" y="23"/>
                  </a:moveTo>
                  <a:lnTo>
                    <a:pt x="147" y="24"/>
                  </a:lnTo>
                  <a:lnTo>
                    <a:pt x="139" y="26"/>
                  </a:lnTo>
                  <a:lnTo>
                    <a:pt x="131" y="27"/>
                  </a:lnTo>
                  <a:lnTo>
                    <a:pt x="124" y="30"/>
                  </a:lnTo>
                  <a:lnTo>
                    <a:pt x="117" y="33"/>
                  </a:lnTo>
                  <a:lnTo>
                    <a:pt x="110" y="38"/>
                  </a:lnTo>
                  <a:lnTo>
                    <a:pt x="104" y="42"/>
                  </a:lnTo>
                  <a:lnTo>
                    <a:pt x="97" y="48"/>
                  </a:lnTo>
                  <a:lnTo>
                    <a:pt x="91" y="55"/>
                  </a:lnTo>
                  <a:lnTo>
                    <a:pt x="87" y="65"/>
                  </a:lnTo>
                  <a:lnTo>
                    <a:pt x="82" y="76"/>
                  </a:lnTo>
                  <a:lnTo>
                    <a:pt x="79" y="89"/>
                  </a:lnTo>
                  <a:lnTo>
                    <a:pt x="77" y="104"/>
                  </a:lnTo>
                  <a:lnTo>
                    <a:pt x="75" y="122"/>
                  </a:lnTo>
                  <a:lnTo>
                    <a:pt x="73" y="142"/>
                  </a:lnTo>
                  <a:lnTo>
                    <a:pt x="73" y="163"/>
                  </a:lnTo>
                  <a:lnTo>
                    <a:pt x="73" y="182"/>
                  </a:lnTo>
                  <a:lnTo>
                    <a:pt x="75" y="200"/>
                  </a:lnTo>
                  <a:lnTo>
                    <a:pt x="76" y="215"/>
                  </a:lnTo>
                  <a:lnTo>
                    <a:pt x="78" y="230"/>
                  </a:lnTo>
                  <a:lnTo>
                    <a:pt x="81" y="242"/>
                  </a:lnTo>
                  <a:lnTo>
                    <a:pt x="85" y="253"/>
                  </a:lnTo>
                  <a:lnTo>
                    <a:pt x="89" y="263"/>
                  </a:lnTo>
                  <a:lnTo>
                    <a:pt x="93" y="271"/>
                  </a:lnTo>
                  <a:lnTo>
                    <a:pt x="99" y="278"/>
                  </a:lnTo>
                  <a:lnTo>
                    <a:pt x="105" y="283"/>
                  </a:lnTo>
                  <a:lnTo>
                    <a:pt x="112" y="289"/>
                  </a:lnTo>
                  <a:lnTo>
                    <a:pt x="119" y="292"/>
                  </a:lnTo>
                  <a:lnTo>
                    <a:pt x="128" y="296"/>
                  </a:lnTo>
                  <a:lnTo>
                    <a:pt x="136" y="298"/>
                  </a:lnTo>
                  <a:lnTo>
                    <a:pt x="146" y="299"/>
                  </a:lnTo>
                  <a:lnTo>
                    <a:pt x="156" y="300"/>
                  </a:lnTo>
                  <a:lnTo>
                    <a:pt x="166" y="299"/>
                  </a:lnTo>
                  <a:lnTo>
                    <a:pt x="175" y="298"/>
                  </a:lnTo>
                  <a:lnTo>
                    <a:pt x="184" y="296"/>
                  </a:lnTo>
                  <a:lnTo>
                    <a:pt x="193" y="292"/>
                  </a:lnTo>
                  <a:lnTo>
                    <a:pt x="200" y="289"/>
                  </a:lnTo>
                  <a:lnTo>
                    <a:pt x="206" y="283"/>
                  </a:lnTo>
                  <a:lnTo>
                    <a:pt x="213" y="278"/>
                  </a:lnTo>
                  <a:lnTo>
                    <a:pt x="219" y="271"/>
                  </a:lnTo>
                  <a:lnTo>
                    <a:pt x="223" y="263"/>
                  </a:lnTo>
                  <a:lnTo>
                    <a:pt x="227" y="253"/>
                  </a:lnTo>
                  <a:lnTo>
                    <a:pt x="231" y="242"/>
                  </a:lnTo>
                  <a:lnTo>
                    <a:pt x="234" y="230"/>
                  </a:lnTo>
                  <a:lnTo>
                    <a:pt x="236" y="215"/>
                  </a:lnTo>
                  <a:lnTo>
                    <a:pt x="237" y="200"/>
                  </a:lnTo>
                  <a:lnTo>
                    <a:pt x="239" y="182"/>
                  </a:lnTo>
                  <a:lnTo>
                    <a:pt x="239" y="163"/>
                  </a:lnTo>
                  <a:lnTo>
                    <a:pt x="239" y="142"/>
                  </a:lnTo>
                  <a:lnTo>
                    <a:pt x="237" y="122"/>
                  </a:lnTo>
                  <a:lnTo>
                    <a:pt x="235" y="104"/>
                  </a:lnTo>
                  <a:lnTo>
                    <a:pt x="233" y="89"/>
                  </a:lnTo>
                  <a:lnTo>
                    <a:pt x="230" y="76"/>
                  </a:lnTo>
                  <a:lnTo>
                    <a:pt x="225" y="65"/>
                  </a:lnTo>
                  <a:lnTo>
                    <a:pt x="221" y="55"/>
                  </a:lnTo>
                  <a:lnTo>
                    <a:pt x="214" y="48"/>
                  </a:lnTo>
                  <a:lnTo>
                    <a:pt x="208" y="42"/>
                  </a:lnTo>
                  <a:lnTo>
                    <a:pt x="202" y="38"/>
                  </a:lnTo>
                  <a:lnTo>
                    <a:pt x="195" y="33"/>
                  </a:lnTo>
                  <a:lnTo>
                    <a:pt x="187" y="30"/>
                  </a:lnTo>
                  <a:lnTo>
                    <a:pt x="181" y="27"/>
                  </a:lnTo>
                  <a:lnTo>
                    <a:pt x="173" y="26"/>
                  </a:lnTo>
                  <a:lnTo>
                    <a:pt x="164" y="24"/>
                  </a:lnTo>
                  <a:lnTo>
                    <a:pt x="156" y="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4" name="Freeform 178"/>
            <p:cNvSpPr>
              <a:spLocks/>
            </p:cNvSpPr>
            <p:nvPr/>
          </p:nvSpPr>
          <p:spPr bwMode="auto">
            <a:xfrm>
              <a:off x="6120681" y="752914"/>
              <a:ext cx="46037" cy="25400"/>
            </a:xfrm>
            <a:custGeom>
              <a:avLst/>
              <a:gdLst>
                <a:gd name="T0" fmla="*/ 0 w 117"/>
                <a:gd name="T1" fmla="*/ 63 h 63"/>
                <a:gd name="T2" fmla="*/ 15 w 117"/>
                <a:gd name="T3" fmla="*/ 10 h 63"/>
                <a:gd name="T4" fmla="*/ 79 w 117"/>
                <a:gd name="T5" fmla="*/ 10 h 63"/>
                <a:gd name="T6" fmla="*/ 82 w 117"/>
                <a:gd name="T7" fmla="*/ 10 h 63"/>
                <a:gd name="T8" fmla="*/ 87 w 117"/>
                <a:gd name="T9" fmla="*/ 9 h 63"/>
                <a:gd name="T10" fmla="*/ 92 w 117"/>
                <a:gd name="T11" fmla="*/ 8 h 63"/>
                <a:gd name="T12" fmla="*/ 98 w 117"/>
                <a:gd name="T13" fmla="*/ 4 h 63"/>
                <a:gd name="T14" fmla="*/ 99 w 117"/>
                <a:gd name="T15" fmla="*/ 4 h 63"/>
                <a:gd name="T16" fmla="*/ 100 w 117"/>
                <a:gd name="T17" fmla="*/ 2 h 63"/>
                <a:gd name="T18" fmla="*/ 102 w 117"/>
                <a:gd name="T19" fmla="*/ 1 h 63"/>
                <a:gd name="T20" fmla="*/ 103 w 117"/>
                <a:gd name="T21" fmla="*/ 0 h 63"/>
                <a:gd name="T22" fmla="*/ 117 w 117"/>
                <a:gd name="T23" fmla="*/ 0 h 63"/>
                <a:gd name="T24" fmla="*/ 100 w 117"/>
                <a:gd name="T25" fmla="*/ 53 h 63"/>
                <a:gd name="T26" fmla="*/ 38 w 117"/>
                <a:gd name="T27" fmla="*/ 53 h 63"/>
                <a:gd name="T28" fmla="*/ 31 w 117"/>
                <a:gd name="T29" fmla="*/ 53 h 63"/>
                <a:gd name="T30" fmla="*/ 25 w 117"/>
                <a:gd name="T31" fmla="*/ 55 h 63"/>
                <a:gd name="T32" fmla="*/ 22 w 117"/>
                <a:gd name="T33" fmla="*/ 56 h 63"/>
                <a:gd name="T34" fmla="*/ 20 w 117"/>
                <a:gd name="T35" fmla="*/ 57 h 63"/>
                <a:gd name="T36" fmla="*/ 17 w 117"/>
                <a:gd name="T37" fmla="*/ 60 h 63"/>
                <a:gd name="T38" fmla="*/ 15 w 117"/>
                <a:gd name="T39" fmla="*/ 63 h 63"/>
                <a:gd name="T40" fmla="*/ 0 w 117"/>
                <a:gd name="T41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7" h="63">
                  <a:moveTo>
                    <a:pt x="0" y="63"/>
                  </a:moveTo>
                  <a:lnTo>
                    <a:pt x="15" y="10"/>
                  </a:lnTo>
                  <a:lnTo>
                    <a:pt x="79" y="10"/>
                  </a:lnTo>
                  <a:lnTo>
                    <a:pt x="82" y="10"/>
                  </a:lnTo>
                  <a:lnTo>
                    <a:pt x="87" y="9"/>
                  </a:lnTo>
                  <a:lnTo>
                    <a:pt x="92" y="8"/>
                  </a:lnTo>
                  <a:lnTo>
                    <a:pt x="98" y="4"/>
                  </a:lnTo>
                  <a:lnTo>
                    <a:pt x="99" y="4"/>
                  </a:lnTo>
                  <a:lnTo>
                    <a:pt x="100" y="2"/>
                  </a:lnTo>
                  <a:lnTo>
                    <a:pt x="102" y="1"/>
                  </a:lnTo>
                  <a:lnTo>
                    <a:pt x="103" y="0"/>
                  </a:lnTo>
                  <a:lnTo>
                    <a:pt x="117" y="0"/>
                  </a:lnTo>
                  <a:lnTo>
                    <a:pt x="100" y="53"/>
                  </a:lnTo>
                  <a:lnTo>
                    <a:pt x="38" y="53"/>
                  </a:lnTo>
                  <a:lnTo>
                    <a:pt x="31" y="53"/>
                  </a:lnTo>
                  <a:lnTo>
                    <a:pt x="25" y="55"/>
                  </a:lnTo>
                  <a:lnTo>
                    <a:pt x="22" y="56"/>
                  </a:lnTo>
                  <a:lnTo>
                    <a:pt x="20" y="57"/>
                  </a:lnTo>
                  <a:lnTo>
                    <a:pt x="17" y="60"/>
                  </a:lnTo>
                  <a:lnTo>
                    <a:pt x="15" y="63"/>
                  </a:lnTo>
                  <a:lnTo>
                    <a:pt x="0" y="6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5" name="Freeform 179"/>
            <p:cNvSpPr>
              <a:spLocks/>
            </p:cNvSpPr>
            <p:nvPr/>
          </p:nvSpPr>
          <p:spPr bwMode="auto">
            <a:xfrm>
              <a:off x="618735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5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4 w 289"/>
                <a:gd name="T11" fmla="*/ 119 h 324"/>
                <a:gd name="T12" fmla="*/ 139 w 289"/>
                <a:gd name="T13" fmla="*/ 105 h 324"/>
                <a:gd name="T14" fmla="*/ 156 w 289"/>
                <a:gd name="T15" fmla="*/ 80 h 324"/>
                <a:gd name="T16" fmla="*/ 161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0 w 289"/>
                <a:gd name="T23" fmla="*/ 17 h 324"/>
                <a:gd name="T24" fmla="*/ 203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4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5 w 289"/>
                <a:gd name="T43" fmla="*/ 88 h 324"/>
                <a:gd name="T44" fmla="*/ 193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4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0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7 w 289"/>
                <a:gd name="T91" fmla="*/ 170 h 324"/>
                <a:gd name="T92" fmla="*/ 123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9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4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5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4" y="119"/>
                  </a:lnTo>
                  <a:lnTo>
                    <a:pt x="128" y="116"/>
                  </a:lnTo>
                  <a:lnTo>
                    <a:pt x="133" y="113"/>
                  </a:lnTo>
                  <a:lnTo>
                    <a:pt x="139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7" y="76"/>
                  </a:lnTo>
                  <a:lnTo>
                    <a:pt x="160" y="72"/>
                  </a:lnTo>
                  <a:lnTo>
                    <a:pt x="161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0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3" y="7"/>
                  </a:lnTo>
                  <a:lnTo>
                    <a:pt x="209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4" y="4"/>
                  </a:lnTo>
                  <a:lnTo>
                    <a:pt x="264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5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5" y="87"/>
                  </a:lnTo>
                  <a:lnTo>
                    <a:pt x="195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3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89" y="97"/>
                  </a:lnTo>
                  <a:lnTo>
                    <a:pt x="187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58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4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39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0" y="270"/>
                  </a:lnTo>
                  <a:lnTo>
                    <a:pt x="254" y="279"/>
                  </a:lnTo>
                  <a:lnTo>
                    <a:pt x="257" y="283"/>
                  </a:lnTo>
                  <a:lnTo>
                    <a:pt x="260" y="288"/>
                  </a:lnTo>
                  <a:lnTo>
                    <a:pt x="263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7" y="298"/>
                  </a:lnTo>
                  <a:lnTo>
                    <a:pt x="282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4" y="323"/>
                  </a:lnTo>
                  <a:lnTo>
                    <a:pt x="253" y="324"/>
                  </a:lnTo>
                  <a:lnTo>
                    <a:pt x="238" y="323"/>
                  </a:lnTo>
                  <a:lnTo>
                    <a:pt x="223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7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1" y="260"/>
                  </a:lnTo>
                  <a:lnTo>
                    <a:pt x="170" y="252"/>
                  </a:lnTo>
                  <a:lnTo>
                    <a:pt x="167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1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7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3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5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4" y="301"/>
                  </a:lnTo>
                  <a:lnTo>
                    <a:pt x="9" y="300"/>
                  </a:lnTo>
                  <a:lnTo>
                    <a:pt x="12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2" y="26"/>
                  </a:lnTo>
                  <a:lnTo>
                    <a:pt x="9" y="23"/>
                  </a:lnTo>
                  <a:lnTo>
                    <a:pt x="4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6" name="Freeform 180"/>
            <p:cNvSpPr>
              <a:spLocks noEditPoints="1"/>
            </p:cNvSpPr>
            <p:nvPr/>
          </p:nvSpPr>
          <p:spPr bwMode="auto">
            <a:xfrm>
              <a:off x="6315943" y="671952"/>
              <a:ext cx="100012" cy="127000"/>
            </a:xfrm>
            <a:custGeom>
              <a:avLst/>
              <a:gdLst>
                <a:gd name="T0" fmla="*/ 1 w 252"/>
                <a:gd name="T1" fmla="*/ 302 h 319"/>
                <a:gd name="T2" fmla="*/ 10 w 252"/>
                <a:gd name="T3" fmla="*/ 299 h 319"/>
                <a:gd name="T4" fmla="*/ 20 w 252"/>
                <a:gd name="T5" fmla="*/ 285 h 319"/>
                <a:gd name="T6" fmla="*/ 22 w 252"/>
                <a:gd name="T7" fmla="*/ 89 h 319"/>
                <a:gd name="T8" fmla="*/ 29 w 252"/>
                <a:gd name="T9" fmla="*/ 56 h 319"/>
                <a:gd name="T10" fmla="*/ 46 w 252"/>
                <a:gd name="T11" fmla="*/ 32 h 319"/>
                <a:gd name="T12" fmla="*/ 69 w 252"/>
                <a:gd name="T13" fmla="*/ 16 h 319"/>
                <a:gd name="T14" fmla="*/ 95 w 252"/>
                <a:gd name="T15" fmla="*/ 4 h 319"/>
                <a:gd name="T16" fmla="*/ 123 w 252"/>
                <a:gd name="T17" fmla="*/ 1 h 319"/>
                <a:gd name="T18" fmla="*/ 129 w 252"/>
                <a:gd name="T19" fmla="*/ 0 h 319"/>
                <a:gd name="T20" fmla="*/ 159 w 252"/>
                <a:gd name="T21" fmla="*/ 2 h 319"/>
                <a:gd name="T22" fmla="*/ 194 w 252"/>
                <a:gd name="T23" fmla="*/ 12 h 319"/>
                <a:gd name="T24" fmla="*/ 221 w 252"/>
                <a:gd name="T25" fmla="*/ 32 h 319"/>
                <a:gd name="T26" fmla="*/ 240 w 252"/>
                <a:gd name="T27" fmla="*/ 57 h 319"/>
                <a:gd name="T28" fmla="*/ 250 w 252"/>
                <a:gd name="T29" fmla="*/ 85 h 319"/>
                <a:gd name="T30" fmla="*/ 251 w 252"/>
                <a:gd name="T31" fmla="*/ 114 h 319"/>
                <a:gd name="T32" fmla="*/ 245 w 252"/>
                <a:gd name="T33" fmla="*/ 144 h 319"/>
                <a:gd name="T34" fmla="*/ 227 w 252"/>
                <a:gd name="T35" fmla="*/ 181 h 319"/>
                <a:gd name="T36" fmla="*/ 206 w 252"/>
                <a:gd name="T37" fmla="*/ 201 h 319"/>
                <a:gd name="T38" fmla="*/ 184 w 252"/>
                <a:gd name="T39" fmla="*/ 211 h 319"/>
                <a:gd name="T40" fmla="*/ 155 w 252"/>
                <a:gd name="T41" fmla="*/ 213 h 319"/>
                <a:gd name="T42" fmla="*/ 119 w 252"/>
                <a:gd name="T43" fmla="*/ 209 h 319"/>
                <a:gd name="T44" fmla="*/ 94 w 252"/>
                <a:gd name="T45" fmla="*/ 197 h 319"/>
                <a:gd name="T46" fmla="*/ 89 w 252"/>
                <a:gd name="T47" fmla="*/ 194 h 319"/>
                <a:gd name="T48" fmla="*/ 88 w 252"/>
                <a:gd name="T49" fmla="*/ 281 h 319"/>
                <a:gd name="T50" fmla="*/ 95 w 252"/>
                <a:gd name="T51" fmla="*/ 294 h 319"/>
                <a:gd name="T52" fmla="*/ 106 w 252"/>
                <a:gd name="T53" fmla="*/ 301 h 319"/>
                <a:gd name="T54" fmla="*/ 0 w 252"/>
                <a:gd name="T55" fmla="*/ 319 h 319"/>
                <a:gd name="T56" fmla="*/ 89 w 252"/>
                <a:gd name="T57" fmla="*/ 153 h 319"/>
                <a:gd name="T58" fmla="*/ 101 w 252"/>
                <a:gd name="T59" fmla="*/ 173 h 319"/>
                <a:gd name="T60" fmla="*/ 125 w 252"/>
                <a:gd name="T61" fmla="*/ 183 h 319"/>
                <a:gd name="T62" fmla="*/ 147 w 252"/>
                <a:gd name="T63" fmla="*/ 182 h 319"/>
                <a:gd name="T64" fmla="*/ 162 w 252"/>
                <a:gd name="T65" fmla="*/ 175 h 319"/>
                <a:gd name="T66" fmla="*/ 171 w 252"/>
                <a:gd name="T67" fmla="*/ 162 h 319"/>
                <a:gd name="T68" fmla="*/ 177 w 252"/>
                <a:gd name="T69" fmla="*/ 120 h 319"/>
                <a:gd name="T70" fmla="*/ 176 w 252"/>
                <a:gd name="T71" fmla="*/ 72 h 319"/>
                <a:gd name="T72" fmla="*/ 169 w 252"/>
                <a:gd name="T73" fmla="*/ 41 h 319"/>
                <a:gd name="T74" fmla="*/ 159 w 252"/>
                <a:gd name="T75" fmla="*/ 30 h 319"/>
                <a:gd name="T76" fmla="*/ 142 w 252"/>
                <a:gd name="T77" fmla="*/ 24 h 319"/>
                <a:gd name="T78" fmla="*/ 130 w 252"/>
                <a:gd name="T79" fmla="*/ 24 h 319"/>
                <a:gd name="T80" fmla="*/ 119 w 252"/>
                <a:gd name="T81" fmla="*/ 26 h 319"/>
                <a:gd name="T82" fmla="*/ 100 w 252"/>
                <a:gd name="T83" fmla="*/ 38 h 319"/>
                <a:gd name="T84" fmla="*/ 89 w 252"/>
                <a:gd name="T85" fmla="*/ 6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52" h="319">
                  <a:moveTo>
                    <a:pt x="0" y="319"/>
                  </a:moveTo>
                  <a:lnTo>
                    <a:pt x="0" y="302"/>
                  </a:lnTo>
                  <a:lnTo>
                    <a:pt x="1" y="302"/>
                  </a:lnTo>
                  <a:lnTo>
                    <a:pt x="3" y="302"/>
                  </a:lnTo>
                  <a:lnTo>
                    <a:pt x="6" y="301"/>
                  </a:lnTo>
                  <a:lnTo>
                    <a:pt x="10" y="299"/>
                  </a:lnTo>
                  <a:lnTo>
                    <a:pt x="14" y="296"/>
                  </a:lnTo>
                  <a:lnTo>
                    <a:pt x="18" y="291"/>
                  </a:lnTo>
                  <a:lnTo>
                    <a:pt x="20" y="285"/>
                  </a:lnTo>
                  <a:lnTo>
                    <a:pt x="21" y="277"/>
                  </a:lnTo>
                  <a:lnTo>
                    <a:pt x="21" y="101"/>
                  </a:lnTo>
                  <a:lnTo>
                    <a:pt x="22" y="89"/>
                  </a:lnTo>
                  <a:lnTo>
                    <a:pt x="23" y="77"/>
                  </a:lnTo>
                  <a:lnTo>
                    <a:pt x="25" y="66"/>
                  </a:lnTo>
                  <a:lnTo>
                    <a:pt x="29" y="56"/>
                  </a:lnTo>
                  <a:lnTo>
                    <a:pt x="33" y="47"/>
                  </a:lnTo>
                  <a:lnTo>
                    <a:pt x="39" y="39"/>
                  </a:lnTo>
                  <a:lnTo>
                    <a:pt x="46" y="32"/>
                  </a:lnTo>
                  <a:lnTo>
                    <a:pt x="53" y="26"/>
                  </a:lnTo>
                  <a:lnTo>
                    <a:pt x="61" y="20"/>
                  </a:lnTo>
                  <a:lnTo>
                    <a:pt x="69" y="16"/>
                  </a:lnTo>
                  <a:lnTo>
                    <a:pt x="78" y="11"/>
                  </a:lnTo>
                  <a:lnTo>
                    <a:pt x="86" y="8"/>
                  </a:lnTo>
                  <a:lnTo>
                    <a:pt x="95" y="4"/>
                  </a:lnTo>
                  <a:lnTo>
                    <a:pt x="104" y="3"/>
                  </a:lnTo>
                  <a:lnTo>
                    <a:pt x="114" y="1"/>
                  </a:lnTo>
                  <a:lnTo>
                    <a:pt x="123" y="1"/>
                  </a:lnTo>
                  <a:lnTo>
                    <a:pt x="125" y="0"/>
                  </a:lnTo>
                  <a:lnTo>
                    <a:pt x="127" y="0"/>
                  </a:lnTo>
                  <a:lnTo>
                    <a:pt x="129" y="0"/>
                  </a:lnTo>
                  <a:lnTo>
                    <a:pt x="130" y="0"/>
                  </a:lnTo>
                  <a:lnTo>
                    <a:pt x="145" y="1"/>
                  </a:lnTo>
                  <a:lnTo>
                    <a:pt x="159" y="2"/>
                  </a:lnTo>
                  <a:lnTo>
                    <a:pt x="172" y="4"/>
                  </a:lnTo>
                  <a:lnTo>
                    <a:pt x="184" y="8"/>
                  </a:lnTo>
                  <a:lnTo>
                    <a:pt x="194" y="12"/>
                  </a:lnTo>
                  <a:lnTo>
                    <a:pt x="204" y="18"/>
                  </a:lnTo>
                  <a:lnTo>
                    <a:pt x="213" y="24"/>
                  </a:lnTo>
                  <a:lnTo>
                    <a:pt x="221" y="32"/>
                  </a:lnTo>
                  <a:lnTo>
                    <a:pt x="229" y="40"/>
                  </a:lnTo>
                  <a:lnTo>
                    <a:pt x="234" y="49"/>
                  </a:lnTo>
                  <a:lnTo>
                    <a:pt x="240" y="57"/>
                  </a:lnTo>
                  <a:lnTo>
                    <a:pt x="244" y="66"/>
                  </a:lnTo>
                  <a:lnTo>
                    <a:pt x="248" y="76"/>
                  </a:lnTo>
                  <a:lnTo>
                    <a:pt x="250" y="85"/>
                  </a:lnTo>
                  <a:lnTo>
                    <a:pt x="251" y="95"/>
                  </a:lnTo>
                  <a:lnTo>
                    <a:pt x="252" y="105"/>
                  </a:lnTo>
                  <a:lnTo>
                    <a:pt x="251" y="114"/>
                  </a:lnTo>
                  <a:lnTo>
                    <a:pt x="250" y="124"/>
                  </a:lnTo>
                  <a:lnTo>
                    <a:pt x="249" y="134"/>
                  </a:lnTo>
                  <a:lnTo>
                    <a:pt x="245" y="144"/>
                  </a:lnTo>
                  <a:lnTo>
                    <a:pt x="241" y="156"/>
                  </a:lnTo>
                  <a:lnTo>
                    <a:pt x="235" y="168"/>
                  </a:lnTo>
                  <a:lnTo>
                    <a:pt x="227" y="181"/>
                  </a:lnTo>
                  <a:lnTo>
                    <a:pt x="217" y="192"/>
                  </a:lnTo>
                  <a:lnTo>
                    <a:pt x="212" y="196"/>
                  </a:lnTo>
                  <a:lnTo>
                    <a:pt x="206" y="201"/>
                  </a:lnTo>
                  <a:lnTo>
                    <a:pt x="198" y="205"/>
                  </a:lnTo>
                  <a:lnTo>
                    <a:pt x="192" y="208"/>
                  </a:lnTo>
                  <a:lnTo>
                    <a:pt x="184" y="211"/>
                  </a:lnTo>
                  <a:lnTo>
                    <a:pt x="175" y="212"/>
                  </a:lnTo>
                  <a:lnTo>
                    <a:pt x="165" y="213"/>
                  </a:lnTo>
                  <a:lnTo>
                    <a:pt x="155" y="213"/>
                  </a:lnTo>
                  <a:lnTo>
                    <a:pt x="143" y="213"/>
                  </a:lnTo>
                  <a:lnTo>
                    <a:pt x="128" y="211"/>
                  </a:lnTo>
                  <a:lnTo>
                    <a:pt x="119" y="209"/>
                  </a:lnTo>
                  <a:lnTo>
                    <a:pt x="111" y="206"/>
                  </a:lnTo>
                  <a:lnTo>
                    <a:pt x="102" y="203"/>
                  </a:lnTo>
                  <a:lnTo>
                    <a:pt x="94" y="197"/>
                  </a:lnTo>
                  <a:lnTo>
                    <a:pt x="92" y="196"/>
                  </a:lnTo>
                  <a:lnTo>
                    <a:pt x="90" y="195"/>
                  </a:lnTo>
                  <a:lnTo>
                    <a:pt x="89" y="194"/>
                  </a:lnTo>
                  <a:lnTo>
                    <a:pt x="88" y="194"/>
                  </a:lnTo>
                  <a:lnTo>
                    <a:pt x="88" y="277"/>
                  </a:lnTo>
                  <a:lnTo>
                    <a:pt x="88" y="281"/>
                  </a:lnTo>
                  <a:lnTo>
                    <a:pt x="89" y="286"/>
                  </a:lnTo>
                  <a:lnTo>
                    <a:pt x="91" y="290"/>
                  </a:lnTo>
                  <a:lnTo>
                    <a:pt x="95" y="294"/>
                  </a:lnTo>
                  <a:lnTo>
                    <a:pt x="98" y="297"/>
                  </a:lnTo>
                  <a:lnTo>
                    <a:pt x="101" y="300"/>
                  </a:lnTo>
                  <a:lnTo>
                    <a:pt x="106" y="301"/>
                  </a:lnTo>
                  <a:lnTo>
                    <a:pt x="111" y="302"/>
                  </a:lnTo>
                  <a:lnTo>
                    <a:pt x="111" y="319"/>
                  </a:lnTo>
                  <a:lnTo>
                    <a:pt x="0" y="319"/>
                  </a:lnTo>
                  <a:close/>
                  <a:moveTo>
                    <a:pt x="88" y="69"/>
                  </a:moveTo>
                  <a:lnTo>
                    <a:pt x="88" y="146"/>
                  </a:lnTo>
                  <a:lnTo>
                    <a:pt x="89" y="153"/>
                  </a:lnTo>
                  <a:lnTo>
                    <a:pt x="91" y="161"/>
                  </a:lnTo>
                  <a:lnTo>
                    <a:pt x="96" y="166"/>
                  </a:lnTo>
                  <a:lnTo>
                    <a:pt x="101" y="173"/>
                  </a:lnTo>
                  <a:lnTo>
                    <a:pt x="109" y="177"/>
                  </a:lnTo>
                  <a:lnTo>
                    <a:pt x="117" y="181"/>
                  </a:lnTo>
                  <a:lnTo>
                    <a:pt x="125" y="183"/>
                  </a:lnTo>
                  <a:lnTo>
                    <a:pt x="135" y="184"/>
                  </a:lnTo>
                  <a:lnTo>
                    <a:pt x="142" y="183"/>
                  </a:lnTo>
                  <a:lnTo>
                    <a:pt x="147" y="182"/>
                  </a:lnTo>
                  <a:lnTo>
                    <a:pt x="153" y="181"/>
                  </a:lnTo>
                  <a:lnTo>
                    <a:pt x="157" y="179"/>
                  </a:lnTo>
                  <a:lnTo>
                    <a:pt x="162" y="175"/>
                  </a:lnTo>
                  <a:lnTo>
                    <a:pt x="165" y="171"/>
                  </a:lnTo>
                  <a:lnTo>
                    <a:pt x="168" y="166"/>
                  </a:lnTo>
                  <a:lnTo>
                    <a:pt x="171" y="162"/>
                  </a:lnTo>
                  <a:lnTo>
                    <a:pt x="174" y="149"/>
                  </a:lnTo>
                  <a:lnTo>
                    <a:pt x="176" y="136"/>
                  </a:lnTo>
                  <a:lnTo>
                    <a:pt x="177" y="120"/>
                  </a:lnTo>
                  <a:lnTo>
                    <a:pt x="178" y="104"/>
                  </a:lnTo>
                  <a:lnTo>
                    <a:pt x="177" y="87"/>
                  </a:lnTo>
                  <a:lnTo>
                    <a:pt x="176" y="72"/>
                  </a:lnTo>
                  <a:lnTo>
                    <a:pt x="174" y="59"/>
                  </a:lnTo>
                  <a:lnTo>
                    <a:pt x="172" y="47"/>
                  </a:lnTo>
                  <a:lnTo>
                    <a:pt x="169" y="41"/>
                  </a:lnTo>
                  <a:lnTo>
                    <a:pt x="167" y="37"/>
                  </a:lnTo>
                  <a:lnTo>
                    <a:pt x="164" y="32"/>
                  </a:lnTo>
                  <a:lnTo>
                    <a:pt x="159" y="30"/>
                  </a:lnTo>
                  <a:lnTo>
                    <a:pt x="154" y="27"/>
                  </a:lnTo>
                  <a:lnTo>
                    <a:pt x="148" y="26"/>
                  </a:lnTo>
                  <a:lnTo>
                    <a:pt x="142" y="24"/>
                  </a:lnTo>
                  <a:lnTo>
                    <a:pt x="135" y="23"/>
                  </a:lnTo>
                  <a:lnTo>
                    <a:pt x="133" y="23"/>
                  </a:lnTo>
                  <a:lnTo>
                    <a:pt x="130" y="24"/>
                  </a:lnTo>
                  <a:lnTo>
                    <a:pt x="129" y="24"/>
                  </a:lnTo>
                  <a:lnTo>
                    <a:pt x="127" y="24"/>
                  </a:lnTo>
                  <a:lnTo>
                    <a:pt x="119" y="26"/>
                  </a:lnTo>
                  <a:lnTo>
                    <a:pt x="113" y="29"/>
                  </a:lnTo>
                  <a:lnTo>
                    <a:pt x="106" y="32"/>
                  </a:lnTo>
                  <a:lnTo>
                    <a:pt x="100" y="38"/>
                  </a:lnTo>
                  <a:lnTo>
                    <a:pt x="95" y="43"/>
                  </a:lnTo>
                  <a:lnTo>
                    <a:pt x="91" y="51"/>
                  </a:lnTo>
                  <a:lnTo>
                    <a:pt x="89" y="60"/>
                  </a:lnTo>
                  <a:lnTo>
                    <a:pt x="88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7" name="Freeform 181"/>
            <p:cNvSpPr>
              <a:spLocks noEditPoints="1"/>
            </p:cNvSpPr>
            <p:nvPr/>
          </p:nvSpPr>
          <p:spPr bwMode="auto">
            <a:xfrm>
              <a:off x="6423893" y="671952"/>
              <a:ext cx="133350" cy="127000"/>
            </a:xfrm>
            <a:custGeom>
              <a:avLst/>
              <a:gdLst>
                <a:gd name="T0" fmla="*/ 3 w 336"/>
                <a:gd name="T1" fmla="*/ 301 h 319"/>
                <a:gd name="T2" fmla="*/ 14 w 336"/>
                <a:gd name="T3" fmla="*/ 295 h 319"/>
                <a:gd name="T4" fmla="*/ 20 w 336"/>
                <a:gd name="T5" fmla="*/ 288 h 319"/>
                <a:gd name="T6" fmla="*/ 26 w 336"/>
                <a:gd name="T7" fmla="*/ 279 h 319"/>
                <a:gd name="T8" fmla="*/ 30 w 336"/>
                <a:gd name="T9" fmla="*/ 272 h 319"/>
                <a:gd name="T10" fmla="*/ 122 w 336"/>
                <a:gd name="T11" fmla="*/ 77 h 319"/>
                <a:gd name="T12" fmla="*/ 124 w 336"/>
                <a:gd name="T13" fmla="*/ 70 h 319"/>
                <a:gd name="T14" fmla="*/ 126 w 336"/>
                <a:gd name="T15" fmla="*/ 62 h 319"/>
                <a:gd name="T16" fmla="*/ 127 w 336"/>
                <a:gd name="T17" fmla="*/ 56 h 319"/>
                <a:gd name="T18" fmla="*/ 127 w 336"/>
                <a:gd name="T19" fmla="*/ 49 h 319"/>
                <a:gd name="T20" fmla="*/ 123 w 336"/>
                <a:gd name="T21" fmla="*/ 43 h 319"/>
                <a:gd name="T22" fmla="*/ 111 w 336"/>
                <a:gd name="T23" fmla="*/ 40 h 319"/>
                <a:gd name="T24" fmla="*/ 108 w 336"/>
                <a:gd name="T25" fmla="*/ 40 h 319"/>
                <a:gd name="T26" fmla="*/ 106 w 336"/>
                <a:gd name="T27" fmla="*/ 40 h 319"/>
                <a:gd name="T28" fmla="*/ 115 w 336"/>
                <a:gd name="T29" fmla="*/ 23 h 319"/>
                <a:gd name="T30" fmla="*/ 130 w 336"/>
                <a:gd name="T31" fmla="*/ 20 h 319"/>
                <a:gd name="T32" fmla="*/ 146 w 336"/>
                <a:gd name="T33" fmla="*/ 12 h 319"/>
                <a:gd name="T34" fmla="*/ 158 w 336"/>
                <a:gd name="T35" fmla="*/ 5 h 319"/>
                <a:gd name="T36" fmla="*/ 161 w 336"/>
                <a:gd name="T37" fmla="*/ 2 h 319"/>
                <a:gd name="T38" fmla="*/ 179 w 336"/>
                <a:gd name="T39" fmla="*/ 0 h 319"/>
                <a:gd name="T40" fmla="*/ 302 w 336"/>
                <a:gd name="T41" fmla="*/ 259 h 319"/>
                <a:gd name="T42" fmla="*/ 313 w 336"/>
                <a:gd name="T43" fmla="*/ 279 h 319"/>
                <a:gd name="T44" fmla="*/ 322 w 336"/>
                <a:gd name="T45" fmla="*/ 291 h 319"/>
                <a:gd name="T46" fmla="*/ 331 w 336"/>
                <a:gd name="T47" fmla="*/ 299 h 319"/>
                <a:gd name="T48" fmla="*/ 335 w 336"/>
                <a:gd name="T49" fmla="*/ 301 h 319"/>
                <a:gd name="T50" fmla="*/ 336 w 336"/>
                <a:gd name="T51" fmla="*/ 302 h 319"/>
                <a:gd name="T52" fmla="*/ 336 w 336"/>
                <a:gd name="T53" fmla="*/ 319 h 319"/>
                <a:gd name="T54" fmla="*/ 209 w 336"/>
                <a:gd name="T55" fmla="*/ 302 h 319"/>
                <a:gd name="T56" fmla="*/ 219 w 336"/>
                <a:gd name="T57" fmla="*/ 301 h 319"/>
                <a:gd name="T58" fmla="*/ 226 w 336"/>
                <a:gd name="T59" fmla="*/ 296 h 319"/>
                <a:gd name="T60" fmla="*/ 231 w 336"/>
                <a:gd name="T61" fmla="*/ 289 h 319"/>
                <a:gd name="T62" fmla="*/ 233 w 336"/>
                <a:gd name="T63" fmla="*/ 281 h 319"/>
                <a:gd name="T64" fmla="*/ 233 w 336"/>
                <a:gd name="T65" fmla="*/ 279 h 319"/>
                <a:gd name="T66" fmla="*/ 233 w 336"/>
                <a:gd name="T67" fmla="*/ 277 h 319"/>
                <a:gd name="T68" fmla="*/ 233 w 336"/>
                <a:gd name="T69" fmla="*/ 275 h 319"/>
                <a:gd name="T70" fmla="*/ 232 w 336"/>
                <a:gd name="T71" fmla="*/ 270 h 319"/>
                <a:gd name="T72" fmla="*/ 232 w 336"/>
                <a:gd name="T73" fmla="*/ 269 h 319"/>
                <a:gd name="T74" fmla="*/ 231 w 336"/>
                <a:gd name="T75" fmla="*/ 269 h 319"/>
                <a:gd name="T76" fmla="*/ 230 w 336"/>
                <a:gd name="T77" fmla="*/ 266 h 319"/>
                <a:gd name="T78" fmla="*/ 230 w 336"/>
                <a:gd name="T79" fmla="*/ 263 h 319"/>
                <a:gd name="T80" fmla="*/ 74 w 336"/>
                <a:gd name="T81" fmla="*/ 234 h 319"/>
                <a:gd name="T82" fmla="*/ 63 w 336"/>
                <a:gd name="T83" fmla="*/ 261 h 319"/>
                <a:gd name="T84" fmla="*/ 62 w 336"/>
                <a:gd name="T85" fmla="*/ 263 h 319"/>
                <a:gd name="T86" fmla="*/ 60 w 336"/>
                <a:gd name="T87" fmla="*/ 266 h 319"/>
                <a:gd name="T88" fmla="*/ 59 w 336"/>
                <a:gd name="T89" fmla="*/ 270 h 319"/>
                <a:gd name="T90" fmla="*/ 58 w 336"/>
                <a:gd name="T91" fmla="*/ 275 h 319"/>
                <a:gd name="T92" fmla="*/ 58 w 336"/>
                <a:gd name="T93" fmla="*/ 278 h 319"/>
                <a:gd name="T94" fmla="*/ 58 w 336"/>
                <a:gd name="T95" fmla="*/ 282 h 319"/>
                <a:gd name="T96" fmla="*/ 62 w 336"/>
                <a:gd name="T97" fmla="*/ 290 h 319"/>
                <a:gd name="T98" fmla="*/ 67 w 336"/>
                <a:gd name="T99" fmla="*/ 296 h 319"/>
                <a:gd name="T100" fmla="*/ 79 w 336"/>
                <a:gd name="T101" fmla="*/ 301 h 319"/>
                <a:gd name="T102" fmla="*/ 87 w 336"/>
                <a:gd name="T103" fmla="*/ 319 h 319"/>
                <a:gd name="T104" fmla="*/ 0 w 336"/>
                <a:gd name="T105" fmla="*/ 302 h 319"/>
                <a:gd name="T106" fmla="*/ 87 w 336"/>
                <a:gd name="T107" fmla="*/ 209 h 319"/>
                <a:gd name="T108" fmla="*/ 203 w 336"/>
                <a:gd name="T109" fmla="*/ 210 h 319"/>
                <a:gd name="T110" fmla="*/ 145 w 336"/>
                <a:gd name="T111" fmla="*/ 86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36" h="319">
                  <a:moveTo>
                    <a:pt x="0" y="302"/>
                  </a:moveTo>
                  <a:lnTo>
                    <a:pt x="3" y="301"/>
                  </a:lnTo>
                  <a:lnTo>
                    <a:pt x="10" y="298"/>
                  </a:lnTo>
                  <a:lnTo>
                    <a:pt x="14" y="295"/>
                  </a:lnTo>
                  <a:lnTo>
                    <a:pt x="17" y="291"/>
                  </a:lnTo>
                  <a:lnTo>
                    <a:pt x="20" y="288"/>
                  </a:lnTo>
                  <a:lnTo>
                    <a:pt x="24" y="282"/>
                  </a:lnTo>
                  <a:lnTo>
                    <a:pt x="26" y="279"/>
                  </a:lnTo>
                  <a:lnTo>
                    <a:pt x="28" y="276"/>
                  </a:lnTo>
                  <a:lnTo>
                    <a:pt x="30" y="272"/>
                  </a:lnTo>
                  <a:lnTo>
                    <a:pt x="33" y="268"/>
                  </a:lnTo>
                  <a:lnTo>
                    <a:pt x="122" y="77"/>
                  </a:lnTo>
                  <a:lnTo>
                    <a:pt x="123" y="74"/>
                  </a:lnTo>
                  <a:lnTo>
                    <a:pt x="124" y="70"/>
                  </a:lnTo>
                  <a:lnTo>
                    <a:pt x="125" y="67"/>
                  </a:lnTo>
                  <a:lnTo>
                    <a:pt x="126" y="62"/>
                  </a:lnTo>
                  <a:lnTo>
                    <a:pt x="126" y="59"/>
                  </a:lnTo>
                  <a:lnTo>
                    <a:pt x="127" y="56"/>
                  </a:lnTo>
                  <a:lnTo>
                    <a:pt x="127" y="52"/>
                  </a:lnTo>
                  <a:lnTo>
                    <a:pt x="127" y="49"/>
                  </a:lnTo>
                  <a:lnTo>
                    <a:pt x="126" y="46"/>
                  </a:lnTo>
                  <a:lnTo>
                    <a:pt x="123" y="43"/>
                  </a:lnTo>
                  <a:lnTo>
                    <a:pt x="117" y="41"/>
                  </a:lnTo>
                  <a:lnTo>
                    <a:pt x="111" y="40"/>
                  </a:lnTo>
                  <a:lnTo>
                    <a:pt x="110" y="40"/>
                  </a:lnTo>
                  <a:lnTo>
                    <a:pt x="108" y="40"/>
                  </a:lnTo>
                  <a:lnTo>
                    <a:pt x="107" y="40"/>
                  </a:lnTo>
                  <a:lnTo>
                    <a:pt x="106" y="40"/>
                  </a:lnTo>
                  <a:lnTo>
                    <a:pt x="106" y="24"/>
                  </a:lnTo>
                  <a:lnTo>
                    <a:pt x="115" y="23"/>
                  </a:lnTo>
                  <a:lnTo>
                    <a:pt x="123" y="22"/>
                  </a:lnTo>
                  <a:lnTo>
                    <a:pt x="130" y="20"/>
                  </a:lnTo>
                  <a:lnTo>
                    <a:pt x="136" y="18"/>
                  </a:lnTo>
                  <a:lnTo>
                    <a:pt x="146" y="12"/>
                  </a:lnTo>
                  <a:lnTo>
                    <a:pt x="155" y="7"/>
                  </a:lnTo>
                  <a:lnTo>
                    <a:pt x="158" y="5"/>
                  </a:lnTo>
                  <a:lnTo>
                    <a:pt x="159" y="3"/>
                  </a:lnTo>
                  <a:lnTo>
                    <a:pt x="161" y="2"/>
                  </a:lnTo>
                  <a:lnTo>
                    <a:pt x="162" y="0"/>
                  </a:lnTo>
                  <a:lnTo>
                    <a:pt x="179" y="0"/>
                  </a:lnTo>
                  <a:lnTo>
                    <a:pt x="295" y="246"/>
                  </a:lnTo>
                  <a:lnTo>
                    <a:pt x="302" y="259"/>
                  </a:lnTo>
                  <a:lnTo>
                    <a:pt x="307" y="270"/>
                  </a:lnTo>
                  <a:lnTo>
                    <a:pt x="313" y="279"/>
                  </a:lnTo>
                  <a:lnTo>
                    <a:pt x="317" y="286"/>
                  </a:lnTo>
                  <a:lnTo>
                    <a:pt x="322" y="291"/>
                  </a:lnTo>
                  <a:lnTo>
                    <a:pt x="326" y="296"/>
                  </a:lnTo>
                  <a:lnTo>
                    <a:pt x="331" y="299"/>
                  </a:lnTo>
                  <a:lnTo>
                    <a:pt x="335" y="301"/>
                  </a:lnTo>
                  <a:lnTo>
                    <a:pt x="335" y="301"/>
                  </a:lnTo>
                  <a:lnTo>
                    <a:pt x="335" y="302"/>
                  </a:lnTo>
                  <a:lnTo>
                    <a:pt x="336" y="302"/>
                  </a:lnTo>
                  <a:lnTo>
                    <a:pt x="336" y="302"/>
                  </a:lnTo>
                  <a:lnTo>
                    <a:pt x="336" y="319"/>
                  </a:lnTo>
                  <a:lnTo>
                    <a:pt x="209" y="319"/>
                  </a:lnTo>
                  <a:lnTo>
                    <a:pt x="209" y="302"/>
                  </a:lnTo>
                  <a:lnTo>
                    <a:pt x="214" y="302"/>
                  </a:lnTo>
                  <a:lnTo>
                    <a:pt x="219" y="301"/>
                  </a:lnTo>
                  <a:lnTo>
                    <a:pt x="222" y="299"/>
                  </a:lnTo>
                  <a:lnTo>
                    <a:pt x="226" y="296"/>
                  </a:lnTo>
                  <a:lnTo>
                    <a:pt x="229" y="292"/>
                  </a:lnTo>
                  <a:lnTo>
                    <a:pt x="231" y="289"/>
                  </a:lnTo>
                  <a:lnTo>
                    <a:pt x="232" y="285"/>
                  </a:lnTo>
                  <a:lnTo>
                    <a:pt x="233" y="281"/>
                  </a:lnTo>
                  <a:lnTo>
                    <a:pt x="233" y="280"/>
                  </a:lnTo>
                  <a:lnTo>
                    <a:pt x="233" y="279"/>
                  </a:lnTo>
                  <a:lnTo>
                    <a:pt x="233" y="278"/>
                  </a:lnTo>
                  <a:lnTo>
                    <a:pt x="233" y="277"/>
                  </a:lnTo>
                  <a:lnTo>
                    <a:pt x="233" y="276"/>
                  </a:lnTo>
                  <a:lnTo>
                    <a:pt x="233" y="275"/>
                  </a:lnTo>
                  <a:lnTo>
                    <a:pt x="232" y="272"/>
                  </a:lnTo>
                  <a:lnTo>
                    <a:pt x="232" y="270"/>
                  </a:lnTo>
                  <a:lnTo>
                    <a:pt x="232" y="270"/>
                  </a:lnTo>
                  <a:lnTo>
                    <a:pt x="232" y="269"/>
                  </a:lnTo>
                  <a:lnTo>
                    <a:pt x="232" y="269"/>
                  </a:lnTo>
                  <a:lnTo>
                    <a:pt x="231" y="269"/>
                  </a:lnTo>
                  <a:lnTo>
                    <a:pt x="231" y="267"/>
                  </a:lnTo>
                  <a:lnTo>
                    <a:pt x="230" y="266"/>
                  </a:lnTo>
                  <a:lnTo>
                    <a:pt x="230" y="264"/>
                  </a:lnTo>
                  <a:lnTo>
                    <a:pt x="230" y="263"/>
                  </a:lnTo>
                  <a:lnTo>
                    <a:pt x="216" y="234"/>
                  </a:lnTo>
                  <a:lnTo>
                    <a:pt x="74" y="234"/>
                  </a:lnTo>
                  <a:lnTo>
                    <a:pt x="63" y="260"/>
                  </a:lnTo>
                  <a:lnTo>
                    <a:pt x="63" y="261"/>
                  </a:lnTo>
                  <a:lnTo>
                    <a:pt x="62" y="262"/>
                  </a:lnTo>
                  <a:lnTo>
                    <a:pt x="62" y="263"/>
                  </a:lnTo>
                  <a:lnTo>
                    <a:pt x="62" y="264"/>
                  </a:lnTo>
                  <a:lnTo>
                    <a:pt x="60" y="266"/>
                  </a:lnTo>
                  <a:lnTo>
                    <a:pt x="59" y="268"/>
                  </a:lnTo>
                  <a:lnTo>
                    <a:pt x="59" y="270"/>
                  </a:lnTo>
                  <a:lnTo>
                    <a:pt x="58" y="273"/>
                  </a:lnTo>
                  <a:lnTo>
                    <a:pt x="58" y="275"/>
                  </a:lnTo>
                  <a:lnTo>
                    <a:pt x="58" y="276"/>
                  </a:lnTo>
                  <a:lnTo>
                    <a:pt x="58" y="278"/>
                  </a:lnTo>
                  <a:lnTo>
                    <a:pt x="58" y="279"/>
                  </a:lnTo>
                  <a:lnTo>
                    <a:pt x="58" y="282"/>
                  </a:lnTo>
                  <a:lnTo>
                    <a:pt x="59" y="287"/>
                  </a:lnTo>
                  <a:lnTo>
                    <a:pt x="62" y="290"/>
                  </a:lnTo>
                  <a:lnTo>
                    <a:pt x="64" y="292"/>
                  </a:lnTo>
                  <a:lnTo>
                    <a:pt x="67" y="296"/>
                  </a:lnTo>
                  <a:lnTo>
                    <a:pt x="73" y="299"/>
                  </a:lnTo>
                  <a:lnTo>
                    <a:pt x="79" y="301"/>
                  </a:lnTo>
                  <a:lnTo>
                    <a:pt x="87" y="302"/>
                  </a:lnTo>
                  <a:lnTo>
                    <a:pt x="87" y="319"/>
                  </a:lnTo>
                  <a:lnTo>
                    <a:pt x="0" y="319"/>
                  </a:lnTo>
                  <a:lnTo>
                    <a:pt x="0" y="302"/>
                  </a:lnTo>
                  <a:close/>
                  <a:moveTo>
                    <a:pt x="144" y="86"/>
                  </a:moveTo>
                  <a:lnTo>
                    <a:pt x="87" y="209"/>
                  </a:lnTo>
                  <a:lnTo>
                    <a:pt x="87" y="210"/>
                  </a:lnTo>
                  <a:lnTo>
                    <a:pt x="203" y="210"/>
                  </a:lnTo>
                  <a:lnTo>
                    <a:pt x="203" y="209"/>
                  </a:lnTo>
                  <a:lnTo>
                    <a:pt x="145" y="86"/>
                  </a:lnTo>
                  <a:lnTo>
                    <a:pt x="144" y="8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8" name="Freeform 182"/>
            <p:cNvSpPr>
              <a:spLocks/>
            </p:cNvSpPr>
            <p:nvPr/>
          </p:nvSpPr>
          <p:spPr bwMode="auto">
            <a:xfrm>
              <a:off x="6563593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1 w 279"/>
                <a:gd name="T13" fmla="*/ 50 h 322"/>
                <a:gd name="T14" fmla="*/ 214 w 279"/>
                <a:gd name="T15" fmla="*/ 43 h 322"/>
                <a:gd name="T16" fmla="*/ 200 w 279"/>
                <a:gd name="T17" fmla="*/ 36 h 322"/>
                <a:gd name="T18" fmla="*/ 177 w 279"/>
                <a:gd name="T19" fmla="*/ 32 h 322"/>
                <a:gd name="T20" fmla="*/ 89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7 w 279"/>
                <a:gd name="T41" fmla="*/ 170 h 322"/>
                <a:gd name="T42" fmla="*/ 151 w 279"/>
                <a:gd name="T43" fmla="*/ 169 h 322"/>
                <a:gd name="T44" fmla="*/ 89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0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40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6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8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2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49" name="Freeform 183"/>
            <p:cNvSpPr>
              <a:spLocks noEditPoints="1"/>
            </p:cNvSpPr>
            <p:nvPr/>
          </p:nvSpPr>
          <p:spPr bwMode="auto">
            <a:xfrm>
              <a:off x="6689006" y="675127"/>
              <a:ext cx="100012" cy="123825"/>
            </a:xfrm>
            <a:custGeom>
              <a:avLst/>
              <a:gdLst>
                <a:gd name="T0" fmla="*/ 133 w 250"/>
                <a:gd name="T1" fmla="*/ 0 h 315"/>
                <a:gd name="T2" fmla="*/ 166 w 250"/>
                <a:gd name="T3" fmla="*/ 4 h 315"/>
                <a:gd name="T4" fmla="*/ 192 w 250"/>
                <a:gd name="T5" fmla="*/ 12 h 315"/>
                <a:gd name="T6" fmla="*/ 219 w 250"/>
                <a:gd name="T7" fmla="*/ 33 h 315"/>
                <a:gd name="T8" fmla="*/ 232 w 250"/>
                <a:gd name="T9" fmla="*/ 57 h 315"/>
                <a:gd name="T10" fmla="*/ 234 w 250"/>
                <a:gd name="T11" fmla="*/ 75 h 315"/>
                <a:gd name="T12" fmla="*/ 229 w 250"/>
                <a:gd name="T13" fmla="*/ 105 h 315"/>
                <a:gd name="T14" fmla="*/ 220 w 250"/>
                <a:gd name="T15" fmla="*/ 119 h 315"/>
                <a:gd name="T16" fmla="*/ 197 w 250"/>
                <a:gd name="T17" fmla="*/ 138 h 315"/>
                <a:gd name="T18" fmla="*/ 177 w 250"/>
                <a:gd name="T19" fmla="*/ 147 h 315"/>
                <a:gd name="T20" fmla="*/ 166 w 250"/>
                <a:gd name="T21" fmla="*/ 153 h 315"/>
                <a:gd name="T22" fmla="*/ 191 w 250"/>
                <a:gd name="T23" fmla="*/ 159 h 315"/>
                <a:gd name="T24" fmla="*/ 213 w 250"/>
                <a:gd name="T25" fmla="*/ 169 h 315"/>
                <a:gd name="T26" fmla="*/ 232 w 250"/>
                <a:gd name="T27" fmla="*/ 185 h 315"/>
                <a:gd name="T28" fmla="*/ 244 w 250"/>
                <a:gd name="T29" fmla="*/ 204 h 315"/>
                <a:gd name="T30" fmla="*/ 250 w 250"/>
                <a:gd name="T31" fmla="*/ 227 h 315"/>
                <a:gd name="T32" fmla="*/ 249 w 250"/>
                <a:gd name="T33" fmla="*/ 252 h 315"/>
                <a:gd name="T34" fmla="*/ 243 w 250"/>
                <a:gd name="T35" fmla="*/ 271 h 315"/>
                <a:gd name="T36" fmla="*/ 232 w 250"/>
                <a:gd name="T37" fmla="*/ 286 h 315"/>
                <a:gd name="T38" fmla="*/ 203 w 250"/>
                <a:gd name="T39" fmla="*/ 305 h 315"/>
                <a:gd name="T40" fmla="*/ 163 w 250"/>
                <a:gd name="T41" fmla="*/ 314 h 315"/>
                <a:gd name="T42" fmla="*/ 0 w 250"/>
                <a:gd name="T43" fmla="*/ 315 h 315"/>
                <a:gd name="T44" fmla="*/ 9 w 250"/>
                <a:gd name="T45" fmla="*/ 296 h 315"/>
                <a:gd name="T46" fmla="*/ 19 w 250"/>
                <a:gd name="T47" fmla="*/ 285 h 315"/>
                <a:gd name="T48" fmla="*/ 21 w 250"/>
                <a:gd name="T49" fmla="*/ 276 h 315"/>
                <a:gd name="T50" fmla="*/ 21 w 250"/>
                <a:gd name="T51" fmla="*/ 43 h 315"/>
                <a:gd name="T52" fmla="*/ 21 w 250"/>
                <a:gd name="T53" fmla="*/ 38 h 315"/>
                <a:gd name="T54" fmla="*/ 15 w 250"/>
                <a:gd name="T55" fmla="*/ 25 h 315"/>
                <a:gd name="T56" fmla="*/ 4 w 250"/>
                <a:gd name="T57" fmla="*/ 18 h 315"/>
                <a:gd name="T58" fmla="*/ 88 w 250"/>
                <a:gd name="T59" fmla="*/ 163 h 315"/>
                <a:gd name="T60" fmla="*/ 119 w 250"/>
                <a:gd name="T61" fmla="*/ 291 h 315"/>
                <a:gd name="T62" fmla="*/ 142 w 250"/>
                <a:gd name="T63" fmla="*/ 287 h 315"/>
                <a:gd name="T64" fmla="*/ 162 w 250"/>
                <a:gd name="T65" fmla="*/ 275 h 315"/>
                <a:gd name="T66" fmla="*/ 175 w 250"/>
                <a:gd name="T67" fmla="*/ 254 h 315"/>
                <a:gd name="T68" fmla="*/ 178 w 250"/>
                <a:gd name="T69" fmla="*/ 221 h 315"/>
                <a:gd name="T70" fmla="*/ 174 w 250"/>
                <a:gd name="T71" fmla="*/ 201 h 315"/>
                <a:gd name="T72" fmla="*/ 164 w 250"/>
                <a:gd name="T73" fmla="*/ 187 h 315"/>
                <a:gd name="T74" fmla="*/ 140 w 250"/>
                <a:gd name="T75" fmla="*/ 170 h 315"/>
                <a:gd name="T76" fmla="*/ 115 w 250"/>
                <a:gd name="T77" fmla="*/ 163 h 315"/>
                <a:gd name="T78" fmla="*/ 105 w 250"/>
                <a:gd name="T79" fmla="*/ 163 h 315"/>
                <a:gd name="T80" fmla="*/ 88 w 250"/>
                <a:gd name="T81" fmla="*/ 140 h 315"/>
                <a:gd name="T82" fmla="*/ 134 w 250"/>
                <a:gd name="T83" fmla="*/ 135 h 315"/>
                <a:gd name="T84" fmla="*/ 156 w 250"/>
                <a:gd name="T85" fmla="*/ 120 h 315"/>
                <a:gd name="T86" fmla="*/ 164 w 250"/>
                <a:gd name="T87" fmla="*/ 106 h 315"/>
                <a:gd name="T88" fmla="*/ 167 w 250"/>
                <a:gd name="T89" fmla="*/ 70 h 315"/>
                <a:gd name="T90" fmla="*/ 161 w 250"/>
                <a:gd name="T91" fmla="*/ 49 h 315"/>
                <a:gd name="T92" fmla="*/ 149 w 250"/>
                <a:gd name="T93" fmla="*/ 37 h 315"/>
                <a:gd name="T94" fmla="*/ 128 w 250"/>
                <a:gd name="T95" fmla="*/ 27 h 315"/>
                <a:gd name="T96" fmla="*/ 108 w 250"/>
                <a:gd name="T97" fmla="*/ 2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50" h="315">
                  <a:moveTo>
                    <a:pt x="0" y="1"/>
                  </a:moveTo>
                  <a:lnTo>
                    <a:pt x="119" y="1"/>
                  </a:lnTo>
                  <a:lnTo>
                    <a:pt x="133" y="0"/>
                  </a:lnTo>
                  <a:lnTo>
                    <a:pt x="145" y="1"/>
                  </a:lnTo>
                  <a:lnTo>
                    <a:pt x="156" y="1"/>
                  </a:lnTo>
                  <a:lnTo>
                    <a:pt x="166" y="4"/>
                  </a:lnTo>
                  <a:lnTo>
                    <a:pt x="176" y="6"/>
                  </a:lnTo>
                  <a:lnTo>
                    <a:pt x="184" y="8"/>
                  </a:lnTo>
                  <a:lnTo>
                    <a:pt x="192" y="12"/>
                  </a:lnTo>
                  <a:lnTo>
                    <a:pt x="198" y="15"/>
                  </a:lnTo>
                  <a:lnTo>
                    <a:pt x="210" y="24"/>
                  </a:lnTo>
                  <a:lnTo>
                    <a:pt x="219" y="33"/>
                  </a:lnTo>
                  <a:lnTo>
                    <a:pt x="225" y="42"/>
                  </a:lnTo>
                  <a:lnTo>
                    <a:pt x="230" y="52"/>
                  </a:lnTo>
                  <a:lnTo>
                    <a:pt x="232" y="57"/>
                  </a:lnTo>
                  <a:lnTo>
                    <a:pt x="233" y="64"/>
                  </a:lnTo>
                  <a:lnTo>
                    <a:pt x="234" y="70"/>
                  </a:lnTo>
                  <a:lnTo>
                    <a:pt x="234" y="75"/>
                  </a:lnTo>
                  <a:lnTo>
                    <a:pt x="233" y="89"/>
                  </a:lnTo>
                  <a:lnTo>
                    <a:pt x="231" y="100"/>
                  </a:lnTo>
                  <a:lnTo>
                    <a:pt x="229" y="105"/>
                  </a:lnTo>
                  <a:lnTo>
                    <a:pt x="226" y="110"/>
                  </a:lnTo>
                  <a:lnTo>
                    <a:pt x="223" y="114"/>
                  </a:lnTo>
                  <a:lnTo>
                    <a:pt x="220" y="119"/>
                  </a:lnTo>
                  <a:lnTo>
                    <a:pt x="213" y="125"/>
                  </a:lnTo>
                  <a:lnTo>
                    <a:pt x="205" y="132"/>
                  </a:lnTo>
                  <a:lnTo>
                    <a:pt x="197" y="138"/>
                  </a:lnTo>
                  <a:lnTo>
                    <a:pt x="190" y="142"/>
                  </a:lnTo>
                  <a:lnTo>
                    <a:pt x="183" y="144"/>
                  </a:lnTo>
                  <a:lnTo>
                    <a:pt x="177" y="147"/>
                  </a:lnTo>
                  <a:lnTo>
                    <a:pt x="172" y="148"/>
                  </a:lnTo>
                  <a:lnTo>
                    <a:pt x="166" y="149"/>
                  </a:lnTo>
                  <a:lnTo>
                    <a:pt x="166" y="153"/>
                  </a:lnTo>
                  <a:lnTo>
                    <a:pt x="175" y="154"/>
                  </a:lnTo>
                  <a:lnTo>
                    <a:pt x="183" y="157"/>
                  </a:lnTo>
                  <a:lnTo>
                    <a:pt x="191" y="159"/>
                  </a:lnTo>
                  <a:lnTo>
                    <a:pt x="198" y="161"/>
                  </a:lnTo>
                  <a:lnTo>
                    <a:pt x="206" y="164"/>
                  </a:lnTo>
                  <a:lnTo>
                    <a:pt x="213" y="169"/>
                  </a:lnTo>
                  <a:lnTo>
                    <a:pt x="220" y="173"/>
                  </a:lnTo>
                  <a:lnTo>
                    <a:pt x="225" y="179"/>
                  </a:lnTo>
                  <a:lnTo>
                    <a:pt x="232" y="185"/>
                  </a:lnTo>
                  <a:lnTo>
                    <a:pt x="236" y="190"/>
                  </a:lnTo>
                  <a:lnTo>
                    <a:pt x="241" y="197"/>
                  </a:lnTo>
                  <a:lnTo>
                    <a:pt x="244" y="204"/>
                  </a:lnTo>
                  <a:lnTo>
                    <a:pt x="246" y="211"/>
                  </a:lnTo>
                  <a:lnTo>
                    <a:pt x="249" y="218"/>
                  </a:lnTo>
                  <a:lnTo>
                    <a:pt x="250" y="227"/>
                  </a:lnTo>
                  <a:lnTo>
                    <a:pt x="250" y="235"/>
                  </a:lnTo>
                  <a:lnTo>
                    <a:pt x="250" y="244"/>
                  </a:lnTo>
                  <a:lnTo>
                    <a:pt x="249" y="252"/>
                  </a:lnTo>
                  <a:lnTo>
                    <a:pt x="248" y="258"/>
                  </a:lnTo>
                  <a:lnTo>
                    <a:pt x="245" y="265"/>
                  </a:lnTo>
                  <a:lnTo>
                    <a:pt x="243" y="271"/>
                  </a:lnTo>
                  <a:lnTo>
                    <a:pt x="240" y="276"/>
                  </a:lnTo>
                  <a:lnTo>
                    <a:pt x="236" y="282"/>
                  </a:lnTo>
                  <a:lnTo>
                    <a:pt x="232" y="286"/>
                  </a:lnTo>
                  <a:lnTo>
                    <a:pt x="223" y="294"/>
                  </a:lnTo>
                  <a:lnTo>
                    <a:pt x="213" y="300"/>
                  </a:lnTo>
                  <a:lnTo>
                    <a:pt x="203" y="305"/>
                  </a:lnTo>
                  <a:lnTo>
                    <a:pt x="192" y="308"/>
                  </a:lnTo>
                  <a:lnTo>
                    <a:pt x="177" y="312"/>
                  </a:lnTo>
                  <a:lnTo>
                    <a:pt x="163" y="314"/>
                  </a:lnTo>
                  <a:lnTo>
                    <a:pt x="150" y="314"/>
                  </a:lnTo>
                  <a:lnTo>
                    <a:pt x="142" y="315"/>
                  </a:lnTo>
                  <a:lnTo>
                    <a:pt x="0" y="315"/>
                  </a:lnTo>
                  <a:lnTo>
                    <a:pt x="0" y="298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3" y="294"/>
                  </a:lnTo>
                  <a:lnTo>
                    <a:pt x="15" y="291"/>
                  </a:lnTo>
                  <a:lnTo>
                    <a:pt x="19" y="285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4"/>
                  </a:lnTo>
                  <a:lnTo>
                    <a:pt x="21" y="273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39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19" y="30"/>
                  </a:lnTo>
                  <a:lnTo>
                    <a:pt x="15" y="25"/>
                  </a:lnTo>
                  <a:lnTo>
                    <a:pt x="13" y="22"/>
                  </a:lnTo>
                  <a:lnTo>
                    <a:pt x="9" y="19"/>
                  </a:lnTo>
                  <a:lnTo>
                    <a:pt x="4" y="18"/>
                  </a:lnTo>
                  <a:lnTo>
                    <a:pt x="0" y="17"/>
                  </a:lnTo>
                  <a:lnTo>
                    <a:pt x="0" y="1"/>
                  </a:lnTo>
                  <a:close/>
                  <a:moveTo>
                    <a:pt x="88" y="163"/>
                  </a:moveTo>
                  <a:lnTo>
                    <a:pt x="88" y="291"/>
                  </a:lnTo>
                  <a:lnTo>
                    <a:pt x="114" y="291"/>
                  </a:lnTo>
                  <a:lnTo>
                    <a:pt x="119" y="291"/>
                  </a:lnTo>
                  <a:lnTo>
                    <a:pt x="126" y="291"/>
                  </a:lnTo>
                  <a:lnTo>
                    <a:pt x="134" y="290"/>
                  </a:lnTo>
                  <a:lnTo>
                    <a:pt x="142" y="287"/>
                  </a:lnTo>
                  <a:lnTo>
                    <a:pt x="148" y="284"/>
                  </a:lnTo>
                  <a:lnTo>
                    <a:pt x="155" y="281"/>
                  </a:lnTo>
                  <a:lnTo>
                    <a:pt x="162" y="275"/>
                  </a:lnTo>
                  <a:lnTo>
                    <a:pt x="167" y="269"/>
                  </a:lnTo>
                  <a:lnTo>
                    <a:pt x="172" y="263"/>
                  </a:lnTo>
                  <a:lnTo>
                    <a:pt x="175" y="254"/>
                  </a:lnTo>
                  <a:lnTo>
                    <a:pt x="177" y="243"/>
                  </a:lnTo>
                  <a:lnTo>
                    <a:pt x="178" y="229"/>
                  </a:lnTo>
                  <a:lnTo>
                    <a:pt x="178" y="221"/>
                  </a:lnTo>
                  <a:lnTo>
                    <a:pt x="177" y="215"/>
                  </a:lnTo>
                  <a:lnTo>
                    <a:pt x="176" y="208"/>
                  </a:lnTo>
                  <a:lnTo>
                    <a:pt x="174" y="201"/>
                  </a:lnTo>
                  <a:lnTo>
                    <a:pt x="171" y="196"/>
                  </a:lnTo>
                  <a:lnTo>
                    <a:pt x="168" y="191"/>
                  </a:lnTo>
                  <a:lnTo>
                    <a:pt x="164" y="187"/>
                  </a:lnTo>
                  <a:lnTo>
                    <a:pt x="159" y="182"/>
                  </a:lnTo>
                  <a:lnTo>
                    <a:pt x="150" y="176"/>
                  </a:lnTo>
                  <a:lnTo>
                    <a:pt x="140" y="170"/>
                  </a:lnTo>
                  <a:lnTo>
                    <a:pt x="129" y="167"/>
                  </a:lnTo>
                  <a:lnTo>
                    <a:pt x="119" y="164"/>
                  </a:lnTo>
                  <a:lnTo>
                    <a:pt x="115" y="163"/>
                  </a:lnTo>
                  <a:lnTo>
                    <a:pt x="111" y="163"/>
                  </a:lnTo>
                  <a:lnTo>
                    <a:pt x="108" y="163"/>
                  </a:lnTo>
                  <a:lnTo>
                    <a:pt x="105" y="163"/>
                  </a:lnTo>
                  <a:lnTo>
                    <a:pt x="88" y="163"/>
                  </a:lnTo>
                  <a:close/>
                  <a:moveTo>
                    <a:pt x="88" y="25"/>
                  </a:moveTo>
                  <a:lnTo>
                    <a:pt x="88" y="140"/>
                  </a:lnTo>
                  <a:lnTo>
                    <a:pt x="111" y="140"/>
                  </a:lnTo>
                  <a:lnTo>
                    <a:pt x="124" y="139"/>
                  </a:lnTo>
                  <a:lnTo>
                    <a:pt x="134" y="135"/>
                  </a:lnTo>
                  <a:lnTo>
                    <a:pt x="144" y="131"/>
                  </a:lnTo>
                  <a:lnTo>
                    <a:pt x="152" y="124"/>
                  </a:lnTo>
                  <a:lnTo>
                    <a:pt x="156" y="120"/>
                  </a:lnTo>
                  <a:lnTo>
                    <a:pt x="159" y="116"/>
                  </a:lnTo>
                  <a:lnTo>
                    <a:pt x="162" y="111"/>
                  </a:lnTo>
                  <a:lnTo>
                    <a:pt x="164" y="106"/>
                  </a:lnTo>
                  <a:lnTo>
                    <a:pt x="167" y="95"/>
                  </a:lnTo>
                  <a:lnTo>
                    <a:pt x="167" y="83"/>
                  </a:lnTo>
                  <a:lnTo>
                    <a:pt x="167" y="70"/>
                  </a:lnTo>
                  <a:lnTo>
                    <a:pt x="165" y="58"/>
                  </a:lnTo>
                  <a:lnTo>
                    <a:pt x="163" y="54"/>
                  </a:lnTo>
                  <a:lnTo>
                    <a:pt x="161" y="49"/>
                  </a:lnTo>
                  <a:lnTo>
                    <a:pt x="158" y="46"/>
                  </a:lnTo>
                  <a:lnTo>
                    <a:pt x="156" y="43"/>
                  </a:lnTo>
                  <a:lnTo>
                    <a:pt x="149" y="37"/>
                  </a:lnTo>
                  <a:lnTo>
                    <a:pt x="143" y="33"/>
                  </a:lnTo>
                  <a:lnTo>
                    <a:pt x="136" y="29"/>
                  </a:lnTo>
                  <a:lnTo>
                    <a:pt x="128" y="27"/>
                  </a:lnTo>
                  <a:lnTo>
                    <a:pt x="121" y="26"/>
                  </a:lnTo>
                  <a:lnTo>
                    <a:pt x="115" y="25"/>
                  </a:lnTo>
                  <a:lnTo>
                    <a:pt x="108" y="25"/>
                  </a:lnTo>
                  <a:lnTo>
                    <a:pt x="102" y="25"/>
                  </a:lnTo>
                  <a:lnTo>
                    <a:pt x="88" y="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0" name="Freeform 184"/>
            <p:cNvSpPr>
              <a:spLocks/>
            </p:cNvSpPr>
            <p:nvPr/>
          </p:nvSpPr>
          <p:spPr bwMode="auto">
            <a:xfrm>
              <a:off x="6803306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7 w 279"/>
                <a:gd name="T19" fmla="*/ 32 h 322"/>
                <a:gd name="T20" fmla="*/ 90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7 w 279"/>
                <a:gd name="T27" fmla="*/ 139 h 322"/>
                <a:gd name="T28" fmla="*/ 175 w 279"/>
                <a:gd name="T29" fmla="*/ 130 h 322"/>
                <a:gd name="T30" fmla="*/ 177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7 w 279"/>
                <a:gd name="T39" fmla="*/ 175 h 322"/>
                <a:gd name="T40" fmla="*/ 158 w 279"/>
                <a:gd name="T41" fmla="*/ 170 h 322"/>
                <a:gd name="T42" fmla="*/ 150 w 279"/>
                <a:gd name="T43" fmla="*/ 169 h 322"/>
                <a:gd name="T44" fmla="*/ 90 w 279"/>
                <a:gd name="T45" fmla="*/ 169 h 322"/>
                <a:gd name="T46" fmla="*/ 196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1 w 279"/>
                <a:gd name="T55" fmla="*/ 281 h 322"/>
                <a:gd name="T56" fmla="*/ 255 w 279"/>
                <a:gd name="T57" fmla="*/ 263 h 322"/>
                <a:gd name="T58" fmla="*/ 263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3 w 279"/>
                <a:gd name="T71" fmla="*/ 281 h 322"/>
                <a:gd name="T72" fmla="*/ 23 w 279"/>
                <a:gd name="T73" fmla="*/ 276 h 322"/>
                <a:gd name="T74" fmla="*/ 23 w 279"/>
                <a:gd name="T75" fmla="*/ 52 h 322"/>
                <a:gd name="T76" fmla="*/ 23 w 279"/>
                <a:gd name="T77" fmla="*/ 48 h 322"/>
                <a:gd name="T78" fmla="*/ 21 w 279"/>
                <a:gd name="T79" fmla="*/ 39 h 322"/>
                <a:gd name="T80" fmla="*/ 14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7" y="7"/>
                  </a:lnTo>
                  <a:lnTo>
                    <a:pt x="233" y="7"/>
                  </a:lnTo>
                  <a:lnTo>
                    <a:pt x="235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5" y="80"/>
                  </a:lnTo>
                  <a:lnTo>
                    <a:pt x="231" y="65"/>
                  </a:lnTo>
                  <a:lnTo>
                    <a:pt x="225" y="54"/>
                  </a:lnTo>
                  <a:lnTo>
                    <a:pt x="222" y="50"/>
                  </a:lnTo>
                  <a:lnTo>
                    <a:pt x="217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7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39" y="145"/>
                  </a:lnTo>
                  <a:lnTo>
                    <a:pt x="148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7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7" y="125"/>
                  </a:lnTo>
                  <a:lnTo>
                    <a:pt x="177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7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7" y="175"/>
                  </a:lnTo>
                  <a:lnTo>
                    <a:pt x="162" y="171"/>
                  </a:lnTo>
                  <a:lnTo>
                    <a:pt x="158" y="170"/>
                  </a:lnTo>
                  <a:lnTo>
                    <a:pt x="154" y="169"/>
                  </a:lnTo>
                  <a:lnTo>
                    <a:pt x="150" y="169"/>
                  </a:lnTo>
                  <a:lnTo>
                    <a:pt x="148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6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5" y="295"/>
                  </a:lnTo>
                  <a:lnTo>
                    <a:pt x="221" y="294"/>
                  </a:lnTo>
                  <a:lnTo>
                    <a:pt x="226" y="291"/>
                  </a:lnTo>
                  <a:lnTo>
                    <a:pt x="232" y="289"/>
                  </a:lnTo>
                  <a:lnTo>
                    <a:pt x="236" y="285"/>
                  </a:lnTo>
                  <a:lnTo>
                    <a:pt x="241" y="281"/>
                  </a:lnTo>
                  <a:lnTo>
                    <a:pt x="250" y="272"/>
                  </a:lnTo>
                  <a:lnTo>
                    <a:pt x="255" y="263"/>
                  </a:lnTo>
                  <a:lnTo>
                    <a:pt x="260" y="253"/>
                  </a:lnTo>
                  <a:lnTo>
                    <a:pt x="263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3" y="283"/>
                  </a:lnTo>
                  <a:lnTo>
                    <a:pt x="23" y="281"/>
                  </a:lnTo>
                  <a:lnTo>
                    <a:pt x="23" y="279"/>
                  </a:lnTo>
                  <a:lnTo>
                    <a:pt x="23" y="276"/>
                  </a:lnTo>
                  <a:lnTo>
                    <a:pt x="23" y="54"/>
                  </a:lnTo>
                  <a:lnTo>
                    <a:pt x="23" y="52"/>
                  </a:lnTo>
                  <a:lnTo>
                    <a:pt x="23" y="50"/>
                  </a:lnTo>
                  <a:lnTo>
                    <a:pt x="23" y="48"/>
                  </a:lnTo>
                  <a:lnTo>
                    <a:pt x="23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4" y="30"/>
                  </a:lnTo>
                  <a:lnTo>
                    <a:pt x="11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1" name="Freeform 185"/>
            <p:cNvSpPr>
              <a:spLocks noEditPoints="1"/>
            </p:cNvSpPr>
            <p:nvPr/>
          </p:nvSpPr>
          <p:spPr bwMode="auto">
            <a:xfrm>
              <a:off x="6920781" y="675127"/>
              <a:ext cx="128587" cy="153988"/>
            </a:xfrm>
            <a:custGeom>
              <a:avLst/>
              <a:gdLst>
                <a:gd name="T0" fmla="*/ 289 w 323"/>
                <a:gd name="T1" fmla="*/ 17 h 389"/>
                <a:gd name="T2" fmla="*/ 277 w 323"/>
                <a:gd name="T3" fmla="*/ 25 h 389"/>
                <a:gd name="T4" fmla="*/ 272 w 323"/>
                <a:gd name="T5" fmla="*/ 36 h 389"/>
                <a:gd name="T6" fmla="*/ 271 w 323"/>
                <a:gd name="T7" fmla="*/ 264 h 389"/>
                <a:gd name="T8" fmla="*/ 271 w 323"/>
                <a:gd name="T9" fmla="*/ 265 h 389"/>
                <a:gd name="T10" fmla="*/ 271 w 323"/>
                <a:gd name="T11" fmla="*/ 265 h 389"/>
                <a:gd name="T12" fmla="*/ 275 w 323"/>
                <a:gd name="T13" fmla="*/ 282 h 389"/>
                <a:gd name="T14" fmla="*/ 294 w 323"/>
                <a:gd name="T15" fmla="*/ 290 h 389"/>
                <a:gd name="T16" fmla="*/ 307 w 323"/>
                <a:gd name="T17" fmla="*/ 290 h 389"/>
                <a:gd name="T18" fmla="*/ 313 w 323"/>
                <a:gd name="T19" fmla="*/ 291 h 389"/>
                <a:gd name="T20" fmla="*/ 322 w 323"/>
                <a:gd name="T21" fmla="*/ 295 h 389"/>
                <a:gd name="T22" fmla="*/ 322 w 323"/>
                <a:gd name="T23" fmla="*/ 310 h 389"/>
                <a:gd name="T24" fmla="*/ 313 w 323"/>
                <a:gd name="T25" fmla="*/ 332 h 389"/>
                <a:gd name="T26" fmla="*/ 287 w 323"/>
                <a:gd name="T27" fmla="*/ 368 h 389"/>
                <a:gd name="T28" fmla="*/ 262 w 323"/>
                <a:gd name="T29" fmla="*/ 386 h 389"/>
                <a:gd name="T30" fmla="*/ 244 w 323"/>
                <a:gd name="T31" fmla="*/ 389 h 389"/>
                <a:gd name="T32" fmla="*/ 237 w 323"/>
                <a:gd name="T33" fmla="*/ 383 h 389"/>
                <a:gd name="T34" fmla="*/ 237 w 323"/>
                <a:gd name="T35" fmla="*/ 380 h 389"/>
                <a:gd name="T36" fmla="*/ 239 w 323"/>
                <a:gd name="T37" fmla="*/ 372 h 389"/>
                <a:gd name="T38" fmla="*/ 242 w 323"/>
                <a:gd name="T39" fmla="*/ 364 h 389"/>
                <a:gd name="T40" fmla="*/ 243 w 323"/>
                <a:gd name="T41" fmla="*/ 363 h 389"/>
                <a:gd name="T42" fmla="*/ 251 w 323"/>
                <a:gd name="T43" fmla="*/ 343 h 389"/>
                <a:gd name="T44" fmla="*/ 251 w 323"/>
                <a:gd name="T45" fmla="*/ 332 h 389"/>
                <a:gd name="T46" fmla="*/ 247 w 323"/>
                <a:gd name="T47" fmla="*/ 322 h 389"/>
                <a:gd name="T48" fmla="*/ 239 w 323"/>
                <a:gd name="T49" fmla="*/ 315 h 389"/>
                <a:gd name="T50" fmla="*/ 92 w 323"/>
                <a:gd name="T51" fmla="*/ 314 h 389"/>
                <a:gd name="T52" fmla="*/ 76 w 323"/>
                <a:gd name="T53" fmla="*/ 315 h 389"/>
                <a:gd name="T54" fmla="*/ 68 w 323"/>
                <a:gd name="T55" fmla="*/ 322 h 389"/>
                <a:gd name="T56" fmla="*/ 67 w 323"/>
                <a:gd name="T57" fmla="*/ 337 h 389"/>
                <a:gd name="T58" fmla="*/ 71 w 323"/>
                <a:gd name="T59" fmla="*/ 345 h 389"/>
                <a:gd name="T60" fmla="*/ 72 w 323"/>
                <a:gd name="T61" fmla="*/ 347 h 389"/>
                <a:gd name="T62" fmla="*/ 77 w 323"/>
                <a:gd name="T63" fmla="*/ 356 h 389"/>
                <a:gd name="T64" fmla="*/ 79 w 323"/>
                <a:gd name="T65" fmla="*/ 381 h 389"/>
                <a:gd name="T66" fmla="*/ 73 w 323"/>
                <a:gd name="T67" fmla="*/ 388 h 389"/>
                <a:gd name="T68" fmla="*/ 64 w 323"/>
                <a:gd name="T69" fmla="*/ 388 h 389"/>
                <a:gd name="T70" fmla="*/ 39 w 323"/>
                <a:gd name="T71" fmla="*/ 372 h 389"/>
                <a:gd name="T72" fmla="*/ 29 w 323"/>
                <a:gd name="T73" fmla="*/ 361 h 389"/>
                <a:gd name="T74" fmla="*/ 15 w 323"/>
                <a:gd name="T75" fmla="*/ 343 h 389"/>
                <a:gd name="T76" fmla="*/ 4 w 323"/>
                <a:gd name="T77" fmla="*/ 322 h 389"/>
                <a:gd name="T78" fmla="*/ 0 w 323"/>
                <a:gd name="T79" fmla="*/ 303 h 389"/>
                <a:gd name="T80" fmla="*/ 2 w 323"/>
                <a:gd name="T81" fmla="*/ 294 h 389"/>
                <a:gd name="T82" fmla="*/ 16 w 323"/>
                <a:gd name="T83" fmla="*/ 289 h 389"/>
                <a:gd name="T84" fmla="*/ 20 w 323"/>
                <a:gd name="T85" fmla="*/ 289 h 389"/>
                <a:gd name="T86" fmla="*/ 32 w 323"/>
                <a:gd name="T87" fmla="*/ 286 h 389"/>
                <a:gd name="T88" fmla="*/ 50 w 323"/>
                <a:gd name="T89" fmla="*/ 274 h 389"/>
                <a:gd name="T90" fmla="*/ 73 w 323"/>
                <a:gd name="T91" fmla="*/ 233 h 389"/>
                <a:gd name="T92" fmla="*/ 110 w 323"/>
                <a:gd name="T93" fmla="*/ 140 h 389"/>
                <a:gd name="T94" fmla="*/ 138 w 323"/>
                <a:gd name="T95" fmla="*/ 63 h 389"/>
                <a:gd name="T96" fmla="*/ 141 w 323"/>
                <a:gd name="T97" fmla="*/ 38 h 389"/>
                <a:gd name="T98" fmla="*/ 134 w 323"/>
                <a:gd name="T99" fmla="*/ 24 h 389"/>
                <a:gd name="T100" fmla="*/ 111 w 323"/>
                <a:gd name="T101" fmla="*/ 16 h 389"/>
                <a:gd name="T102" fmla="*/ 294 w 323"/>
                <a:gd name="T103" fmla="*/ 0 h 389"/>
                <a:gd name="T104" fmla="*/ 195 w 323"/>
                <a:gd name="T105" fmla="*/ 25 h 389"/>
                <a:gd name="T106" fmla="*/ 175 w 323"/>
                <a:gd name="T107" fmla="*/ 41 h 389"/>
                <a:gd name="T108" fmla="*/ 148 w 323"/>
                <a:gd name="T109" fmla="*/ 76 h 389"/>
                <a:gd name="T110" fmla="*/ 126 w 323"/>
                <a:gd name="T111" fmla="*/ 119 h 389"/>
                <a:gd name="T112" fmla="*/ 107 w 323"/>
                <a:gd name="T113" fmla="*/ 167 h 389"/>
                <a:gd name="T114" fmla="*/ 93 w 323"/>
                <a:gd name="T115" fmla="*/ 211 h 389"/>
                <a:gd name="T116" fmla="*/ 85 w 323"/>
                <a:gd name="T117" fmla="*/ 253 h 389"/>
                <a:gd name="T118" fmla="*/ 83 w 323"/>
                <a:gd name="T119" fmla="*/ 280 h 389"/>
                <a:gd name="T120" fmla="*/ 88 w 323"/>
                <a:gd name="T121" fmla="*/ 287 h 389"/>
                <a:gd name="T122" fmla="*/ 205 w 323"/>
                <a:gd name="T123" fmla="*/ 29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23" h="389">
                  <a:moveTo>
                    <a:pt x="294" y="0"/>
                  </a:moveTo>
                  <a:lnTo>
                    <a:pt x="294" y="16"/>
                  </a:lnTo>
                  <a:lnTo>
                    <a:pt x="289" y="17"/>
                  </a:lnTo>
                  <a:lnTo>
                    <a:pt x="284" y="19"/>
                  </a:lnTo>
                  <a:lnTo>
                    <a:pt x="280" y="22"/>
                  </a:lnTo>
                  <a:lnTo>
                    <a:pt x="277" y="25"/>
                  </a:lnTo>
                  <a:lnTo>
                    <a:pt x="274" y="28"/>
                  </a:lnTo>
                  <a:lnTo>
                    <a:pt x="273" y="32"/>
                  </a:lnTo>
                  <a:lnTo>
                    <a:pt x="272" y="36"/>
                  </a:lnTo>
                  <a:lnTo>
                    <a:pt x="271" y="42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4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5"/>
                  </a:lnTo>
                  <a:lnTo>
                    <a:pt x="271" y="266"/>
                  </a:lnTo>
                  <a:lnTo>
                    <a:pt x="272" y="274"/>
                  </a:lnTo>
                  <a:lnTo>
                    <a:pt x="275" y="282"/>
                  </a:lnTo>
                  <a:lnTo>
                    <a:pt x="279" y="285"/>
                  </a:lnTo>
                  <a:lnTo>
                    <a:pt x="285" y="289"/>
                  </a:lnTo>
                  <a:lnTo>
                    <a:pt x="294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7" y="290"/>
                  </a:lnTo>
                  <a:lnTo>
                    <a:pt x="308" y="290"/>
                  </a:lnTo>
                  <a:lnTo>
                    <a:pt x="309" y="290"/>
                  </a:lnTo>
                  <a:lnTo>
                    <a:pt x="313" y="291"/>
                  </a:lnTo>
                  <a:lnTo>
                    <a:pt x="319" y="292"/>
                  </a:lnTo>
                  <a:lnTo>
                    <a:pt x="320" y="293"/>
                  </a:lnTo>
                  <a:lnTo>
                    <a:pt x="322" y="295"/>
                  </a:lnTo>
                  <a:lnTo>
                    <a:pt x="323" y="299"/>
                  </a:lnTo>
                  <a:lnTo>
                    <a:pt x="323" y="303"/>
                  </a:lnTo>
                  <a:lnTo>
                    <a:pt x="322" y="310"/>
                  </a:lnTo>
                  <a:lnTo>
                    <a:pt x="320" y="318"/>
                  </a:lnTo>
                  <a:lnTo>
                    <a:pt x="317" y="324"/>
                  </a:lnTo>
                  <a:lnTo>
                    <a:pt x="313" y="332"/>
                  </a:lnTo>
                  <a:lnTo>
                    <a:pt x="306" y="344"/>
                  </a:lnTo>
                  <a:lnTo>
                    <a:pt x="297" y="357"/>
                  </a:lnTo>
                  <a:lnTo>
                    <a:pt x="287" y="368"/>
                  </a:lnTo>
                  <a:lnTo>
                    <a:pt x="275" y="377"/>
                  </a:lnTo>
                  <a:lnTo>
                    <a:pt x="269" y="382"/>
                  </a:lnTo>
                  <a:lnTo>
                    <a:pt x="262" y="386"/>
                  </a:lnTo>
                  <a:lnTo>
                    <a:pt x="255" y="388"/>
                  </a:lnTo>
                  <a:lnTo>
                    <a:pt x="249" y="389"/>
                  </a:lnTo>
                  <a:lnTo>
                    <a:pt x="244" y="389"/>
                  </a:lnTo>
                  <a:lnTo>
                    <a:pt x="241" y="387"/>
                  </a:lnTo>
                  <a:lnTo>
                    <a:pt x="239" y="386"/>
                  </a:lnTo>
                  <a:lnTo>
                    <a:pt x="237" y="383"/>
                  </a:lnTo>
                  <a:lnTo>
                    <a:pt x="237" y="382"/>
                  </a:lnTo>
                  <a:lnTo>
                    <a:pt x="237" y="381"/>
                  </a:lnTo>
                  <a:lnTo>
                    <a:pt x="237" y="380"/>
                  </a:lnTo>
                  <a:lnTo>
                    <a:pt x="236" y="379"/>
                  </a:lnTo>
                  <a:lnTo>
                    <a:pt x="237" y="376"/>
                  </a:lnTo>
                  <a:lnTo>
                    <a:pt x="239" y="372"/>
                  </a:lnTo>
                  <a:lnTo>
                    <a:pt x="240" y="369"/>
                  </a:lnTo>
                  <a:lnTo>
                    <a:pt x="242" y="366"/>
                  </a:lnTo>
                  <a:lnTo>
                    <a:pt x="242" y="364"/>
                  </a:lnTo>
                  <a:lnTo>
                    <a:pt x="242" y="364"/>
                  </a:lnTo>
                  <a:lnTo>
                    <a:pt x="243" y="363"/>
                  </a:lnTo>
                  <a:lnTo>
                    <a:pt x="243" y="363"/>
                  </a:lnTo>
                  <a:lnTo>
                    <a:pt x="245" y="357"/>
                  </a:lnTo>
                  <a:lnTo>
                    <a:pt x="249" y="350"/>
                  </a:lnTo>
                  <a:lnTo>
                    <a:pt x="251" y="343"/>
                  </a:lnTo>
                  <a:lnTo>
                    <a:pt x="251" y="337"/>
                  </a:lnTo>
                  <a:lnTo>
                    <a:pt x="251" y="334"/>
                  </a:lnTo>
                  <a:lnTo>
                    <a:pt x="251" y="332"/>
                  </a:lnTo>
                  <a:lnTo>
                    <a:pt x="251" y="330"/>
                  </a:lnTo>
                  <a:lnTo>
                    <a:pt x="250" y="328"/>
                  </a:lnTo>
                  <a:lnTo>
                    <a:pt x="247" y="322"/>
                  </a:lnTo>
                  <a:lnTo>
                    <a:pt x="244" y="318"/>
                  </a:lnTo>
                  <a:lnTo>
                    <a:pt x="242" y="316"/>
                  </a:lnTo>
                  <a:lnTo>
                    <a:pt x="239" y="315"/>
                  </a:lnTo>
                  <a:lnTo>
                    <a:pt x="234" y="314"/>
                  </a:lnTo>
                  <a:lnTo>
                    <a:pt x="230" y="314"/>
                  </a:lnTo>
                  <a:lnTo>
                    <a:pt x="92" y="314"/>
                  </a:lnTo>
                  <a:lnTo>
                    <a:pt x="86" y="314"/>
                  </a:lnTo>
                  <a:lnTo>
                    <a:pt x="80" y="314"/>
                  </a:lnTo>
                  <a:lnTo>
                    <a:pt x="76" y="315"/>
                  </a:lnTo>
                  <a:lnTo>
                    <a:pt x="72" y="318"/>
                  </a:lnTo>
                  <a:lnTo>
                    <a:pt x="70" y="320"/>
                  </a:lnTo>
                  <a:lnTo>
                    <a:pt x="68" y="322"/>
                  </a:lnTo>
                  <a:lnTo>
                    <a:pt x="67" y="326"/>
                  </a:lnTo>
                  <a:lnTo>
                    <a:pt x="67" y="330"/>
                  </a:lnTo>
                  <a:lnTo>
                    <a:pt x="67" y="337"/>
                  </a:lnTo>
                  <a:lnTo>
                    <a:pt x="68" y="340"/>
                  </a:lnTo>
                  <a:lnTo>
                    <a:pt x="70" y="343"/>
                  </a:lnTo>
                  <a:lnTo>
                    <a:pt x="71" y="345"/>
                  </a:lnTo>
                  <a:lnTo>
                    <a:pt x="72" y="345"/>
                  </a:lnTo>
                  <a:lnTo>
                    <a:pt x="72" y="347"/>
                  </a:lnTo>
                  <a:lnTo>
                    <a:pt x="72" y="347"/>
                  </a:lnTo>
                  <a:lnTo>
                    <a:pt x="73" y="347"/>
                  </a:lnTo>
                  <a:lnTo>
                    <a:pt x="76" y="351"/>
                  </a:lnTo>
                  <a:lnTo>
                    <a:pt x="77" y="356"/>
                  </a:lnTo>
                  <a:lnTo>
                    <a:pt x="79" y="363"/>
                  </a:lnTo>
                  <a:lnTo>
                    <a:pt x="79" y="376"/>
                  </a:lnTo>
                  <a:lnTo>
                    <a:pt x="79" y="381"/>
                  </a:lnTo>
                  <a:lnTo>
                    <a:pt x="77" y="386"/>
                  </a:lnTo>
                  <a:lnTo>
                    <a:pt x="76" y="387"/>
                  </a:lnTo>
                  <a:lnTo>
                    <a:pt x="73" y="388"/>
                  </a:lnTo>
                  <a:lnTo>
                    <a:pt x="71" y="389"/>
                  </a:lnTo>
                  <a:lnTo>
                    <a:pt x="68" y="389"/>
                  </a:lnTo>
                  <a:lnTo>
                    <a:pt x="64" y="388"/>
                  </a:lnTo>
                  <a:lnTo>
                    <a:pt x="59" y="387"/>
                  </a:lnTo>
                  <a:lnTo>
                    <a:pt x="50" y="382"/>
                  </a:lnTo>
                  <a:lnTo>
                    <a:pt x="39" y="372"/>
                  </a:lnTo>
                  <a:lnTo>
                    <a:pt x="35" y="369"/>
                  </a:lnTo>
                  <a:lnTo>
                    <a:pt x="32" y="366"/>
                  </a:lnTo>
                  <a:lnTo>
                    <a:pt x="29" y="361"/>
                  </a:lnTo>
                  <a:lnTo>
                    <a:pt x="24" y="357"/>
                  </a:lnTo>
                  <a:lnTo>
                    <a:pt x="20" y="350"/>
                  </a:lnTo>
                  <a:lnTo>
                    <a:pt x="15" y="343"/>
                  </a:lnTo>
                  <a:lnTo>
                    <a:pt x="11" y="337"/>
                  </a:lnTo>
                  <a:lnTo>
                    <a:pt x="6" y="329"/>
                  </a:lnTo>
                  <a:lnTo>
                    <a:pt x="4" y="322"/>
                  </a:lnTo>
                  <a:lnTo>
                    <a:pt x="2" y="315"/>
                  </a:lnTo>
                  <a:lnTo>
                    <a:pt x="0" y="310"/>
                  </a:lnTo>
                  <a:lnTo>
                    <a:pt x="0" y="303"/>
                  </a:lnTo>
                  <a:lnTo>
                    <a:pt x="0" y="300"/>
                  </a:lnTo>
                  <a:lnTo>
                    <a:pt x="1" y="296"/>
                  </a:lnTo>
                  <a:lnTo>
                    <a:pt x="2" y="294"/>
                  </a:lnTo>
                  <a:lnTo>
                    <a:pt x="4" y="292"/>
                  </a:lnTo>
                  <a:lnTo>
                    <a:pt x="10" y="290"/>
                  </a:lnTo>
                  <a:lnTo>
                    <a:pt x="16" y="289"/>
                  </a:lnTo>
                  <a:lnTo>
                    <a:pt x="18" y="289"/>
                  </a:lnTo>
                  <a:lnTo>
                    <a:pt x="19" y="289"/>
                  </a:lnTo>
                  <a:lnTo>
                    <a:pt x="20" y="289"/>
                  </a:lnTo>
                  <a:lnTo>
                    <a:pt x="20" y="289"/>
                  </a:lnTo>
                  <a:lnTo>
                    <a:pt x="26" y="287"/>
                  </a:lnTo>
                  <a:lnTo>
                    <a:pt x="32" y="286"/>
                  </a:lnTo>
                  <a:lnTo>
                    <a:pt x="38" y="284"/>
                  </a:lnTo>
                  <a:lnTo>
                    <a:pt x="43" y="281"/>
                  </a:lnTo>
                  <a:lnTo>
                    <a:pt x="50" y="274"/>
                  </a:lnTo>
                  <a:lnTo>
                    <a:pt x="58" y="264"/>
                  </a:lnTo>
                  <a:lnTo>
                    <a:pt x="66" y="249"/>
                  </a:lnTo>
                  <a:lnTo>
                    <a:pt x="73" y="233"/>
                  </a:lnTo>
                  <a:lnTo>
                    <a:pt x="83" y="209"/>
                  </a:lnTo>
                  <a:lnTo>
                    <a:pt x="96" y="178"/>
                  </a:lnTo>
                  <a:lnTo>
                    <a:pt x="110" y="140"/>
                  </a:lnTo>
                  <a:lnTo>
                    <a:pt x="127" y="93"/>
                  </a:lnTo>
                  <a:lnTo>
                    <a:pt x="134" y="76"/>
                  </a:lnTo>
                  <a:lnTo>
                    <a:pt x="138" y="63"/>
                  </a:lnTo>
                  <a:lnTo>
                    <a:pt x="140" y="53"/>
                  </a:lnTo>
                  <a:lnTo>
                    <a:pt x="141" y="44"/>
                  </a:lnTo>
                  <a:lnTo>
                    <a:pt x="141" y="38"/>
                  </a:lnTo>
                  <a:lnTo>
                    <a:pt x="139" y="33"/>
                  </a:lnTo>
                  <a:lnTo>
                    <a:pt x="137" y="28"/>
                  </a:lnTo>
                  <a:lnTo>
                    <a:pt x="134" y="24"/>
                  </a:lnTo>
                  <a:lnTo>
                    <a:pt x="129" y="21"/>
                  </a:lnTo>
                  <a:lnTo>
                    <a:pt x="121" y="18"/>
                  </a:lnTo>
                  <a:lnTo>
                    <a:pt x="111" y="16"/>
                  </a:lnTo>
                  <a:lnTo>
                    <a:pt x="98" y="16"/>
                  </a:lnTo>
                  <a:lnTo>
                    <a:pt x="98" y="0"/>
                  </a:lnTo>
                  <a:lnTo>
                    <a:pt x="294" y="0"/>
                  </a:lnTo>
                  <a:close/>
                  <a:moveTo>
                    <a:pt x="205" y="24"/>
                  </a:moveTo>
                  <a:lnTo>
                    <a:pt x="201" y="24"/>
                  </a:lnTo>
                  <a:lnTo>
                    <a:pt x="195" y="25"/>
                  </a:lnTo>
                  <a:lnTo>
                    <a:pt x="191" y="27"/>
                  </a:lnTo>
                  <a:lnTo>
                    <a:pt x="185" y="31"/>
                  </a:lnTo>
                  <a:lnTo>
                    <a:pt x="175" y="41"/>
                  </a:lnTo>
                  <a:lnTo>
                    <a:pt x="164" y="53"/>
                  </a:lnTo>
                  <a:lnTo>
                    <a:pt x="156" y="64"/>
                  </a:lnTo>
                  <a:lnTo>
                    <a:pt x="148" y="76"/>
                  </a:lnTo>
                  <a:lnTo>
                    <a:pt x="141" y="90"/>
                  </a:lnTo>
                  <a:lnTo>
                    <a:pt x="134" y="104"/>
                  </a:lnTo>
                  <a:lnTo>
                    <a:pt x="126" y="119"/>
                  </a:lnTo>
                  <a:lnTo>
                    <a:pt x="119" y="134"/>
                  </a:lnTo>
                  <a:lnTo>
                    <a:pt x="114" y="151"/>
                  </a:lnTo>
                  <a:lnTo>
                    <a:pt x="107" y="167"/>
                  </a:lnTo>
                  <a:lnTo>
                    <a:pt x="102" y="181"/>
                  </a:lnTo>
                  <a:lnTo>
                    <a:pt x="98" y="197"/>
                  </a:lnTo>
                  <a:lnTo>
                    <a:pt x="93" y="211"/>
                  </a:lnTo>
                  <a:lnTo>
                    <a:pt x="90" y="226"/>
                  </a:lnTo>
                  <a:lnTo>
                    <a:pt x="87" y="241"/>
                  </a:lnTo>
                  <a:lnTo>
                    <a:pt x="85" y="253"/>
                  </a:lnTo>
                  <a:lnTo>
                    <a:pt x="83" y="265"/>
                  </a:lnTo>
                  <a:lnTo>
                    <a:pt x="83" y="275"/>
                  </a:lnTo>
                  <a:lnTo>
                    <a:pt x="83" y="280"/>
                  </a:lnTo>
                  <a:lnTo>
                    <a:pt x="85" y="283"/>
                  </a:lnTo>
                  <a:lnTo>
                    <a:pt x="86" y="285"/>
                  </a:lnTo>
                  <a:lnTo>
                    <a:pt x="88" y="287"/>
                  </a:lnTo>
                  <a:lnTo>
                    <a:pt x="93" y="290"/>
                  </a:lnTo>
                  <a:lnTo>
                    <a:pt x="102" y="290"/>
                  </a:lnTo>
                  <a:lnTo>
                    <a:pt x="205" y="290"/>
                  </a:lnTo>
                  <a:lnTo>
                    <a:pt x="205" y="2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2" name="Freeform 186"/>
            <p:cNvSpPr>
              <a:spLocks/>
            </p:cNvSpPr>
            <p:nvPr/>
          </p:nvSpPr>
          <p:spPr bwMode="auto">
            <a:xfrm>
              <a:off x="7047781" y="675127"/>
              <a:ext cx="112712" cy="123825"/>
            </a:xfrm>
            <a:custGeom>
              <a:avLst/>
              <a:gdLst>
                <a:gd name="T0" fmla="*/ 111 w 284"/>
                <a:gd name="T1" fmla="*/ 16 h 314"/>
                <a:gd name="T2" fmla="*/ 97 w 284"/>
                <a:gd name="T3" fmla="*/ 22 h 314"/>
                <a:gd name="T4" fmla="*/ 90 w 284"/>
                <a:gd name="T5" fmla="*/ 29 h 314"/>
                <a:gd name="T6" fmla="*/ 88 w 284"/>
                <a:gd name="T7" fmla="*/ 36 h 314"/>
                <a:gd name="T8" fmla="*/ 88 w 284"/>
                <a:gd name="T9" fmla="*/ 42 h 314"/>
                <a:gd name="T10" fmla="*/ 88 w 284"/>
                <a:gd name="T11" fmla="*/ 126 h 314"/>
                <a:gd name="T12" fmla="*/ 91 w 284"/>
                <a:gd name="T13" fmla="*/ 144 h 314"/>
                <a:gd name="T14" fmla="*/ 97 w 284"/>
                <a:gd name="T15" fmla="*/ 157 h 314"/>
                <a:gd name="T16" fmla="*/ 105 w 284"/>
                <a:gd name="T17" fmla="*/ 162 h 314"/>
                <a:gd name="T18" fmla="*/ 117 w 284"/>
                <a:gd name="T19" fmla="*/ 167 h 314"/>
                <a:gd name="T20" fmla="*/ 134 w 284"/>
                <a:gd name="T21" fmla="*/ 169 h 314"/>
                <a:gd name="T22" fmla="*/ 146 w 284"/>
                <a:gd name="T23" fmla="*/ 169 h 314"/>
                <a:gd name="T24" fmla="*/ 152 w 284"/>
                <a:gd name="T25" fmla="*/ 169 h 314"/>
                <a:gd name="T26" fmla="*/ 165 w 284"/>
                <a:gd name="T27" fmla="*/ 168 h 314"/>
                <a:gd name="T28" fmla="*/ 186 w 284"/>
                <a:gd name="T29" fmla="*/ 163 h 314"/>
                <a:gd name="T30" fmla="*/ 196 w 284"/>
                <a:gd name="T31" fmla="*/ 42 h 314"/>
                <a:gd name="T32" fmla="*/ 195 w 284"/>
                <a:gd name="T33" fmla="*/ 33 h 314"/>
                <a:gd name="T34" fmla="*/ 193 w 284"/>
                <a:gd name="T35" fmla="*/ 26 h 314"/>
                <a:gd name="T36" fmla="*/ 187 w 284"/>
                <a:gd name="T37" fmla="*/ 22 h 314"/>
                <a:gd name="T38" fmla="*/ 178 w 284"/>
                <a:gd name="T39" fmla="*/ 18 h 314"/>
                <a:gd name="T40" fmla="*/ 176 w 284"/>
                <a:gd name="T41" fmla="*/ 17 h 314"/>
                <a:gd name="T42" fmla="*/ 174 w 284"/>
                <a:gd name="T43" fmla="*/ 16 h 314"/>
                <a:gd name="T44" fmla="*/ 284 w 284"/>
                <a:gd name="T45" fmla="*/ 0 h 314"/>
                <a:gd name="T46" fmla="*/ 283 w 284"/>
                <a:gd name="T47" fmla="*/ 16 h 314"/>
                <a:gd name="T48" fmla="*/ 281 w 284"/>
                <a:gd name="T49" fmla="*/ 17 h 314"/>
                <a:gd name="T50" fmla="*/ 275 w 284"/>
                <a:gd name="T51" fmla="*/ 19 h 314"/>
                <a:gd name="T52" fmla="*/ 269 w 284"/>
                <a:gd name="T53" fmla="*/ 24 h 314"/>
                <a:gd name="T54" fmla="*/ 264 w 284"/>
                <a:gd name="T55" fmla="*/ 28 h 314"/>
                <a:gd name="T56" fmla="*/ 263 w 284"/>
                <a:gd name="T57" fmla="*/ 36 h 314"/>
                <a:gd name="T58" fmla="*/ 263 w 284"/>
                <a:gd name="T59" fmla="*/ 272 h 314"/>
                <a:gd name="T60" fmla="*/ 263 w 284"/>
                <a:gd name="T61" fmla="*/ 277 h 314"/>
                <a:gd name="T62" fmla="*/ 265 w 284"/>
                <a:gd name="T63" fmla="*/ 284 h 314"/>
                <a:gd name="T64" fmla="*/ 272 w 284"/>
                <a:gd name="T65" fmla="*/ 293 h 314"/>
                <a:gd name="T66" fmla="*/ 284 w 284"/>
                <a:gd name="T67" fmla="*/ 297 h 314"/>
                <a:gd name="T68" fmla="*/ 174 w 284"/>
                <a:gd name="T69" fmla="*/ 314 h 314"/>
                <a:gd name="T70" fmla="*/ 179 w 284"/>
                <a:gd name="T71" fmla="*/ 296 h 314"/>
                <a:gd name="T72" fmla="*/ 188 w 284"/>
                <a:gd name="T73" fmla="*/ 292 h 314"/>
                <a:gd name="T74" fmla="*/ 194 w 284"/>
                <a:gd name="T75" fmla="*/ 285 h 314"/>
                <a:gd name="T76" fmla="*/ 196 w 284"/>
                <a:gd name="T77" fmla="*/ 276 h 314"/>
                <a:gd name="T78" fmla="*/ 196 w 284"/>
                <a:gd name="T79" fmla="*/ 185 h 314"/>
                <a:gd name="T80" fmla="*/ 174 w 284"/>
                <a:gd name="T81" fmla="*/ 190 h 314"/>
                <a:gd name="T82" fmla="*/ 149 w 284"/>
                <a:gd name="T83" fmla="*/ 196 h 314"/>
                <a:gd name="T84" fmla="*/ 127 w 284"/>
                <a:gd name="T85" fmla="*/ 198 h 314"/>
                <a:gd name="T86" fmla="*/ 107 w 284"/>
                <a:gd name="T87" fmla="*/ 199 h 314"/>
                <a:gd name="T88" fmla="*/ 85 w 284"/>
                <a:gd name="T89" fmla="*/ 198 h 314"/>
                <a:gd name="T90" fmla="*/ 67 w 284"/>
                <a:gd name="T91" fmla="*/ 195 h 314"/>
                <a:gd name="T92" fmla="*/ 52 w 284"/>
                <a:gd name="T93" fmla="*/ 189 h 314"/>
                <a:gd name="T94" fmla="*/ 40 w 284"/>
                <a:gd name="T95" fmla="*/ 181 h 314"/>
                <a:gd name="T96" fmla="*/ 32 w 284"/>
                <a:gd name="T97" fmla="*/ 170 h 314"/>
                <a:gd name="T98" fmla="*/ 25 w 284"/>
                <a:gd name="T99" fmla="*/ 156 h 314"/>
                <a:gd name="T100" fmla="*/ 22 w 284"/>
                <a:gd name="T101" fmla="*/ 138 h 314"/>
                <a:gd name="T102" fmla="*/ 21 w 284"/>
                <a:gd name="T103" fmla="*/ 115 h 314"/>
                <a:gd name="T104" fmla="*/ 21 w 284"/>
                <a:gd name="T105" fmla="*/ 36 h 314"/>
                <a:gd name="T106" fmla="*/ 18 w 284"/>
                <a:gd name="T107" fmla="*/ 28 h 314"/>
                <a:gd name="T108" fmla="*/ 10 w 284"/>
                <a:gd name="T109" fmla="*/ 19 h 314"/>
                <a:gd name="T110" fmla="*/ 3 w 284"/>
                <a:gd name="T111" fmla="*/ 16 h 314"/>
                <a:gd name="T112" fmla="*/ 1 w 284"/>
                <a:gd name="T113" fmla="*/ 16 h 314"/>
                <a:gd name="T114" fmla="*/ 0 w 284"/>
                <a:gd name="T115" fmla="*/ 0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84" h="314">
                  <a:moveTo>
                    <a:pt x="111" y="0"/>
                  </a:moveTo>
                  <a:lnTo>
                    <a:pt x="111" y="16"/>
                  </a:lnTo>
                  <a:lnTo>
                    <a:pt x="102" y="18"/>
                  </a:lnTo>
                  <a:lnTo>
                    <a:pt x="97" y="22"/>
                  </a:lnTo>
                  <a:lnTo>
                    <a:pt x="92" y="26"/>
                  </a:lnTo>
                  <a:lnTo>
                    <a:pt x="90" y="29"/>
                  </a:lnTo>
                  <a:lnTo>
                    <a:pt x="89" y="34"/>
                  </a:lnTo>
                  <a:lnTo>
                    <a:pt x="88" y="36"/>
                  </a:lnTo>
                  <a:lnTo>
                    <a:pt x="88" y="40"/>
                  </a:lnTo>
                  <a:lnTo>
                    <a:pt x="88" y="42"/>
                  </a:lnTo>
                  <a:lnTo>
                    <a:pt x="88" y="115"/>
                  </a:lnTo>
                  <a:lnTo>
                    <a:pt x="88" y="126"/>
                  </a:lnTo>
                  <a:lnTo>
                    <a:pt x="89" y="136"/>
                  </a:lnTo>
                  <a:lnTo>
                    <a:pt x="91" y="144"/>
                  </a:lnTo>
                  <a:lnTo>
                    <a:pt x="95" y="152"/>
                  </a:lnTo>
                  <a:lnTo>
                    <a:pt x="97" y="157"/>
                  </a:lnTo>
                  <a:lnTo>
                    <a:pt x="100" y="160"/>
                  </a:lnTo>
                  <a:lnTo>
                    <a:pt x="105" y="162"/>
                  </a:lnTo>
                  <a:lnTo>
                    <a:pt x="110" y="165"/>
                  </a:lnTo>
                  <a:lnTo>
                    <a:pt x="117" y="167"/>
                  </a:lnTo>
                  <a:lnTo>
                    <a:pt x="125" y="168"/>
                  </a:lnTo>
                  <a:lnTo>
                    <a:pt x="134" y="169"/>
                  </a:lnTo>
                  <a:lnTo>
                    <a:pt x="144" y="169"/>
                  </a:lnTo>
                  <a:lnTo>
                    <a:pt x="146" y="169"/>
                  </a:lnTo>
                  <a:lnTo>
                    <a:pt x="149" y="169"/>
                  </a:lnTo>
                  <a:lnTo>
                    <a:pt x="152" y="169"/>
                  </a:lnTo>
                  <a:lnTo>
                    <a:pt x="155" y="169"/>
                  </a:lnTo>
                  <a:lnTo>
                    <a:pt x="165" y="168"/>
                  </a:lnTo>
                  <a:lnTo>
                    <a:pt x="176" y="166"/>
                  </a:lnTo>
                  <a:lnTo>
                    <a:pt x="186" y="163"/>
                  </a:lnTo>
                  <a:lnTo>
                    <a:pt x="196" y="160"/>
                  </a:lnTo>
                  <a:lnTo>
                    <a:pt x="196" y="42"/>
                  </a:lnTo>
                  <a:lnTo>
                    <a:pt x="196" y="36"/>
                  </a:lnTo>
                  <a:lnTo>
                    <a:pt x="195" y="33"/>
                  </a:lnTo>
                  <a:lnTo>
                    <a:pt x="194" y="28"/>
                  </a:lnTo>
                  <a:lnTo>
                    <a:pt x="193" y="26"/>
                  </a:lnTo>
                  <a:lnTo>
                    <a:pt x="191" y="24"/>
                  </a:lnTo>
                  <a:lnTo>
                    <a:pt x="187" y="22"/>
                  </a:lnTo>
                  <a:lnTo>
                    <a:pt x="183" y="19"/>
                  </a:lnTo>
                  <a:lnTo>
                    <a:pt x="178" y="18"/>
                  </a:lnTo>
                  <a:lnTo>
                    <a:pt x="177" y="17"/>
                  </a:lnTo>
                  <a:lnTo>
                    <a:pt x="176" y="17"/>
                  </a:lnTo>
                  <a:lnTo>
                    <a:pt x="175" y="16"/>
                  </a:lnTo>
                  <a:lnTo>
                    <a:pt x="174" y="16"/>
                  </a:lnTo>
                  <a:lnTo>
                    <a:pt x="174" y="0"/>
                  </a:lnTo>
                  <a:lnTo>
                    <a:pt x="284" y="0"/>
                  </a:lnTo>
                  <a:lnTo>
                    <a:pt x="284" y="16"/>
                  </a:lnTo>
                  <a:lnTo>
                    <a:pt x="283" y="16"/>
                  </a:lnTo>
                  <a:lnTo>
                    <a:pt x="282" y="17"/>
                  </a:lnTo>
                  <a:lnTo>
                    <a:pt x="281" y="17"/>
                  </a:lnTo>
                  <a:lnTo>
                    <a:pt x="280" y="18"/>
                  </a:lnTo>
                  <a:lnTo>
                    <a:pt x="275" y="19"/>
                  </a:lnTo>
                  <a:lnTo>
                    <a:pt x="272" y="22"/>
                  </a:lnTo>
                  <a:lnTo>
                    <a:pt x="269" y="24"/>
                  </a:lnTo>
                  <a:lnTo>
                    <a:pt x="266" y="26"/>
                  </a:lnTo>
                  <a:lnTo>
                    <a:pt x="264" y="28"/>
                  </a:lnTo>
                  <a:lnTo>
                    <a:pt x="263" y="33"/>
                  </a:lnTo>
                  <a:lnTo>
                    <a:pt x="263" y="36"/>
                  </a:lnTo>
                  <a:lnTo>
                    <a:pt x="263" y="42"/>
                  </a:lnTo>
                  <a:lnTo>
                    <a:pt x="263" y="272"/>
                  </a:lnTo>
                  <a:lnTo>
                    <a:pt x="263" y="274"/>
                  </a:lnTo>
                  <a:lnTo>
                    <a:pt x="263" y="277"/>
                  </a:lnTo>
                  <a:lnTo>
                    <a:pt x="264" y="281"/>
                  </a:lnTo>
                  <a:lnTo>
                    <a:pt x="265" y="284"/>
                  </a:lnTo>
                  <a:lnTo>
                    <a:pt x="268" y="289"/>
                  </a:lnTo>
                  <a:lnTo>
                    <a:pt x="272" y="293"/>
                  </a:lnTo>
                  <a:lnTo>
                    <a:pt x="278" y="296"/>
                  </a:lnTo>
                  <a:lnTo>
                    <a:pt x="284" y="297"/>
                  </a:lnTo>
                  <a:lnTo>
                    <a:pt x="284" y="314"/>
                  </a:lnTo>
                  <a:lnTo>
                    <a:pt x="174" y="314"/>
                  </a:lnTo>
                  <a:lnTo>
                    <a:pt x="174" y="297"/>
                  </a:lnTo>
                  <a:lnTo>
                    <a:pt x="179" y="296"/>
                  </a:lnTo>
                  <a:lnTo>
                    <a:pt x="185" y="294"/>
                  </a:lnTo>
                  <a:lnTo>
                    <a:pt x="188" y="292"/>
                  </a:lnTo>
                  <a:lnTo>
                    <a:pt x="192" y="289"/>
                  </a:lnTo>
                  <a:lnTo>
                    <a:pt x="194" y="285"/>
                  </a:lnTo>
                  <a:lnTo>
                    <a:pt x="195" y="281"/>
                  </a:lnTo>
                  <a:lnTo>
                    <a:pt x="196" y="276"/>
                  </a:lnTo>
                  <a:lnTo>
                    <a:pt x="196" y="272"/>
                  </a:lnTo>
                  <a:lnTo>
                    <a:pt x="196" y="185"/>
                  </a:lnTo>
                  <a:lnTo>
                    <a:pt x="185" y="187"/>
                  </a:lnTo>
                  <a:lnTo>
                    <a:pt x="174" y="190"/>
                  </a:lnTo>
                  <a:lnTo>
                    <a:pt x="162" y="192"/>
                  </a:lnTo>
                  <a:lnTo>
                    <a:pt x="149" y="196"/>
                  </a:lnTo>
                  <a:lnTo>
                    <a:pt x="138" y="197"/>
                  </a:lnTo>
                  <a:lnTo>
                    <a:pt x="127" y="198"/>
                  </a:lnTo>
                  <a:lnTo>
                    <a:pt x="117" y="199"/>
                  </a:lnTo>
                  <a:lnTo>
                    <a:pt x="107" y="199"/>
                  </a:lnTo>
                  <a:lnTo>
                    <a:pt x="95" y="199"/>
                  </a:lnTo>
                  <a:lnTo>
                    <a:pt x="85" y="198"/>
                  </a:lnTo>
                  <a:lnTo>
                    <a:pt x="76" y="197"/>
                  </a:lnTo>
                  <a:lnTo>
                    <a:pt x="67" y="195"/>
                  </a:lnTo>
                  <a:lnTo>
                    <a:pt x="59" y="192"/>
                  </a:lnTo>
                  <a:lnTo>
                    <a:pt x="52" y="189"/>
                  </a:lnTo>
                  <a:lnTo>
                    <a:pt x="45" y="186"/>
                  </a:lnTo>
                  <a:lnTo>
                    <a:pt x="40" y="181"/>
                  </a:lnTo>
                  <a:lnTo>
                    <a:pt x="35" y="176"/>
                  </a:lnTo>
                  <a:lnTo>
                    <a:pt x="32" y="170"/>
                  </a:lnTo>
                  <a:lnTo>
                    <a:pt x="29" y="163"/>
                  </a:lnTo>
                  <a:lnTo>
                    <a:pt x="25" y="156"/>
                  </a:lnTo>
                  <a:lnTo>
                    <a:pt x="24" y="147"/>
                  </a:lnTo>
                  <a:lnTo>
                    <a:pt x="22" y="138"/>
                  </a:lnTo>
                  <a:lnTo>
                    <a:pt x="21" y="127"/>
                  </a:lnTo>
                  <a:lnTo>
                    <a:pt x="21" y="115"/>
                  </a:lnTo>
                  <a:lnTo>
                    <a:pt x="21" y="42"/>
                  </a:lnTo>
                  <a:lnTo>
                    <a:pt x="21" y="36"/>
                  </a:lnTo>
                  <a:lnTo>
                    <a:pt x="20" y="32"/>
                  </a:lnTo>
                  <a:lnTo>
                    <a:pt x="18" y="28"/>
                  </a:lnTo>
                  <a:lnTo>
                    <a:pt x="15" y="25"/>
                  </a:lnTo>
                  <a:lnTo>
                    <a:pt x="10" y="19"/>
                  </a:lnTo>
                  <a:lnTo>
                    <a:pt x="4" y="17"/>
                  </a:lnTo>
                  <a:lnTo>
                    <a:pt x="3" y="16"/>
                  </a:lnTo>
                  <a:lnTo>
                    <a:pt x="2" y="16"/>
                  </a:lnTo>
                  <a:lnTo>
                    <a:pt x="1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3" name="Freeform 187"/>
            <p:cNvSpPr>
              <a:spLocks/>
            </p:cNvSpPr>
            <p:nvPr/>
          </p:nvSpPr>
          <p:spPr bwMode="auto">
            <a:xfrm>
              <a:off x="7174781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8 w 279"/>
                <a:gd name="T5" fmla="*/ 5 h 322"/>
                <a:gd name="T6" fmla="*/ 241 w 279"/>
                <a:gd name="T7" fmla="*/ 0 h 322"/>
                <a:gd name="T8" fmla="*/ 251 w 279"/>
                <a:gd name="T9" fmla="*/ 80 h 322"/>
                <a:gd name="T10" fmla="*/ 231 w 279"/>
                <a:gd name="T11" fmla="*/ 65 h 322"/>
                <a:gd name="T12" fmla="*/ 222 w 279"/>
                <a:gd name="T13" fmla="*/ 50 h 322"/>
                <a:gd name="T14" fmla="*/ 214 w 279"/>
                <a:gd name="T15" fmla="*/ 43 h 322"/>
                <a:gd name="T16" fmla="*/ 201 w 279"/>
                <a:gd name="T17" fmla="*/ 36 h 322"/>
                <a:gd name="T18" fmla="*/ 178 w 279"/>
                <a:gd name="T19" fmla="*/ 32 h 322"/>
                <a:gd name="T20" fmla="*/ 90 w 279"/>
                <a:gd name="T21" fmla="*/ 32 h 322"/>
                <a:gd name="T22" fmla="*/ 140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5 w 279"/>
                <a:gd name="T29" fmla="*/ 130 h 322"/>
                <a:gd name="T30" fmla="*/ 178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4 w 279"/>
                <a:gd name="T37" fmla="*/ 184 h 322"/>
                <a:gd name="T38" fmla="*/ 168 w 279"/>
                <a:gd name="T39" fmla="*/ 175 h 322"/>
                <a:gd name="T40" fmla="*/ 159 w 279"/>
                <a:gd name="T41" fmla="*/ 170 h 322"/>
                <a:gd name="T42" fmla="*/ 151 w 279"/>
                <a:gd name="T43" fmla="*/ 169 h 322"/>
                <a:gd name="T44" fmla="*/ 90 w 279"/>
                <a:gd name="T45" fmla="*/ 169 h 322"/>
                <a:gd name="T46" fmla="*/ 197 w 279"/>
                <a:gd name="T47" fmla="*/ 298 h 322"/>
                <a:gd name="T48" fmla="*/ 210 w 279"/>
                <a:gd name="T49" fmla="*/ 297 h 322"/>
                <a:gd name="T50" fmla="*/ 221 w 279"/>
                <a:gd name="T51" fmla="*/ 294 h 322"/>
                <a:gd name="T52" fmla="*/ 232 w 279"/>
                <a:gd name="T53" fmla="*/ 289 h 322"/>
                <a:gd name="T54" fmla="*/ 242 w 279"/>
                <a:gd name="T55" fmla="*/ 281 h 322"/>
                <a:gd name="T56" fmla="*/ 256 w 279"/>
                <a:gd name="T57" fmla="*/ 263 h 322"/>
                <a:gd name="T58" fmla="*/ 264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7 w 279"/>
                <a:gd name="T67" fmla="*/ 299 h 322"/>
                <a:gd name="T68" fmla="*/ 22 w 279"/>
                <a:gd name="T69" fmla="*/ 286 h 322"/>
                <a:gd name="T70" fmla="*/ 24 w 279"/>
                <a:gd name="T71" fmla="*/ 281 h 322"/>
                <a:gd name="T72" fmla="*/ 24 w 279"/>
                <a:gd name="T73" fmla="*/ 276 h 322"/>
                <a:gd name="T74" fmla="*/ 24 w 279"/>
                <a:gd name="T75" fmla="*/ 52 h 322"/>
                <a:gd name="T76" fmla="*/ 24 w 279"/>
                <a:gd name="T77" fmla="*/ 48 h 322"/>
                <a:gd name="T78" fmla="*/ 21 w 279"/>
                <a:gd name="T79" fmla="*/ 39 h 322"/>
                <a:gd name="T80" fmla="*/ 15 w 279"/>
                <a:gd name="T81" fmla="*/ 30 h 322"/>
                <a:gd name="T82" fmla="*/ 7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6" y="6"/>
                  </a:lnTo>
                  <a:lnTo>
                    <a:pt x="238" y="5"/>
                  </a:lnTo>
                  <a:lnTo>
                    <a:pt x="239" y="3"/>
                  </a:lnTo>
                  <a:lnTo>
                    <a:pt x="241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1" y="65"/>
                  </a:lnTo>
                  <a:lnTo>
                    <a:pt x="226" y="54"/>
                  </a:lnTo>
                  <a:lnTo>
                    <a:pt x="222" y="50"/>
                  </a:lnTo>
                  <a:lnTo>
                    <a:pt x="218" y="46"/>
                  </a:lnTo>
                  <a:lnTo>
                    <a:pt x="214" y="43"/>
                  </a:lnTo>
                  <a:lnTo>
                    <a:pt x="210" y="40"/>
                  </a:lnTo>
                  <a:lnTo>
                    <a:pt x="201" y="36"/>
                  </a:lnTo>
                  <a:lnTo>
                    <a:pt x="190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90" y="32"/>
                  </a:lnTo>
                  <a:lnTo>
                    <a:pt x="90" y="145"/>
                  </a:lnTo>
                  <a:lnTo>
                    <a:pt x="140" y="145"/>
                  </a:lnTo>
                  <a:lnTo>
                    <a:pt x="149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5" y="130"/>
                  </a:lnTo>
                  <a:lnTo>
                    <a:pt x="178" y="125"/>
                  </a:lnTo>
                  <a:lnTo>
                    <a:pt x="178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8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4" y="184"/>
                  </a:lnTo>
                  <a:lnTo>
                    <a:pt x="172" y="180"/>
                  </a:lnTo>
                  <a:lnTo>
                    <a:pt x="168" y="175"/>
                  </a:lnTo>
                  <a:lnTo>
                    <a:pt x="163" y="171"/>
                  </a:lnTo>
                  <a:lnTo>
                    <a:pt x="159" y="170"/>
                  </a:lnTo>
                  <a:lnTo>
                    <a:pt x="154" y="169"/>
                  </a:lnTo>
                  <a:lnTo>
                    <a:pt x="151" y="169"/>
                  </a:lnTo>
                  <a:lnTo>
                    <a:pt x="149" y="169"/>
                  </a:lnTo>
                  <a:lnTo>
                    <a:pt x="90" y="169"/>
                  </a:lnTo>
                  <a:lnTo>
                    <a:pt x="90" y="298"/>
                  </a:lnTo>
                  <a:lnTo>
                    <a:pt x="197" y="298"/>
                  </a:lnTo>
                  <a:lnTo>
                    <a:pt x="203" y="298"/>
                  </a:lnTo>
                  <a:lnTo>
                    <a:pt x="210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2" y="289"/>
                  </a:lnTo>
                  <a:lnTo>
                    <a:pt x="237" y="285"/>
                  </a:lnTo>
                  <a:lnTo>
                    <a:pt x="242" y="281"/>
                  </a:lnTo>
                  <a:lnTo>
                    <a:pt x="250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4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6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7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4" y="283"/>
                  </a:lnTo>
                  <a:lnTo>
                    <a:pt x="24" y="281"/>
                  </a:lnTo>
                  <a:lnTo>
                    <a:pt x="24" y="279"/>
                  </a:lnTo>
                  <a:lnTo>
                    <a:pt x="24" y="276"/>
                  </a:lnTo>
                  <a:lnTo>
                    <a:pt x="24" y="54"/>
                  </a:lnTo>
                  <a:lnTo>
                    <a:pt x="24" y="52"/>
                  </a:lnTo>
                  <a:lnTo>
                    <a:pt x="24" y="50"/>
                  </a:lnTo>
                  <a:lnTo>
                    <a:pt x="24" y="48"/>
                  </a:lnTo>
                  <a:lnTo>
                    <a:pt x="24" y="46"/>
                  </a:lnTo>
                  <a:lnTo>
                    <a:pt x="21" y="39"/>
                  </a:lnTo>
                  <a:lnTo>
                    <a:pt x="18" y="32"/>
                  </a:lnTo>
                  <a:lnTo>
                    <a:pt x="15" y="30"/>
                  </a:lnTo>
                  <a:lnTo>
                    <a:pt x="11" y="27"/>
                  </a:lnTo>
                  <a:lnTo>
                    <a:pt x="7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4" name="Freeform 188"/>
            <p:cNvSpPr>
              <a:spLocks/>
            </p:cNvSpPr>
            <p:nvPr/>
          </p:nvSpPr>
          <p:spPr bwMode="auto">
            <a:xfrm>
              <a:off x="7300193" y="671952"/>
              <a:ext cx="111125" cy="128588"/>
            </a:xfrm>
            <a:custGeom>
              <a:avLst/>
              <a:gdLst>
                <a:gd name="T0" fmla="*/ 260 w 278"/>
                <a:gd name="T1" fmla="*/ 285 h 324"/>
                <a:gd name="T2" fmla="*/ 212 w 278"/>
                <a:gd name="T3" fmla="*/ 312 h 324"/>
                <a:gd name="T4" fmla="*/ 170 w 278"/>
                <a:gd name="T5" fmla="*/ 323 h 324"/>
                <a:gd name="T6" fmla="*/ 125 w 278"/>
                <a:gd name="T7" fmla="*/ 320 h 324"/>
                <a:gd name="T8" fmla="*/ 83 w 278"/>
                <a:gd name="T9" fmla="*/ 306 h 324"/>
                <a:gd name="T10" fmla="*/ 46 w 278"/>
                <a:gd name="T11" fmla="*/ 279 h 324"/>
                <a:gd name="T12" fmla="*/ 18 w 278"/>
                <a:gd name="T13" fmla="*/ 242 h 324"/>
                <a:gd name="T14" fmla="*/ 3 w 278"/>
                <a:gd name="T15" fmla="*/ 195 h 324"/>
                <a:gd name="T16" fmla="*/ 1 w 278"/>
                <a:gd name="T17" fmla="*/ 142 h 324"/>
                <a:gd name="T18" fmla="*/ 11 w 278"/>
                <a:gd name="T19" fmla="*/ 93 h 324"/>
                <a:gd name="T20" fmla="*/ 35 w 278"/>
                <a:gd name="T21" fmla="*/ 53 h 324"/>
                <a:gd name="T22" fmla="*/ 68 w 278"/>
                <a:gd name="T23" fmla="*/ 24 h 324"/>
                <a:gd name="T24" fmla="*/ 105 w 278"/>
                <a:gd name="T25" fmla="*/ 7 h 324"/>
                <a:gd name="T26" fmla="*/ 145 w 278"/>
                <a:gd name="T27" fmla="*/ 0 h 324"/>
                <a:gd name="T28" fmla="*/ 147 w 278"/>
                <a:gd name="T29" fmla="*/ 0 h 324"/>
                <a:gd name="T30" fmla="*/ 171 w 278"/>
                <a:gd name="T31" fmla="*/ 1 h 324"/>
                <a:gd name="T32" fmla="*/ 193 w 278"/>
                <a:gd name="T33" fmla="*/ 5 h 324"/>
                <a:gd name="T34" fmla="*/ 203 w 278"/>
                <a:gd name="T35" fmla="*/ 9 h 324"/>
                <a:gd name="T36" fmla="*/ 221 w 278"/>
                <a:gd name="T37" fmla="*/ 12 h 324"/>
                <a:gd name="T38" fmla="*/ 231 w 278"/>
                <a:gd name="T39" fmla="*/ 11 h 324"/>
                <a:gd name="T40" fmla="*/ 237 w 278"/>
                <a:gd name="T41" fmla="*/ 8 h 324"/>
                <a:gd name="T42" fmla="*/ 238 w 278"/>
                <a:gd name="T43" fmla="*/ 7 h 324"/>
                <a:gd name="T44" fmla="*/ 239 w 278"/>
                <a:gd name="T45" fmla="*/ 5 h 324"/>
                <a:gd name="T46" fmla="*/ 256 w 278"/>
                <a:gd name="T47" fmla="*/ 79 h 324"/>
                <a:gd name="T48" fmla="*/ 229 w 278"/>
                <a:gd name="T49" fmla="*/ 58 h 324"/>
                <a:gd name="T50" fmla="*/ 201 w 278"/>
                <a:gd name="T51" fmla="*/ 36 h 324"/>
                <a:gd name="T52" fmla="*/ 169 w 278"/>
                <a:gd name="T53" fmla="*/ 24 h 324"/>
                <a:gd name="T54" fmla="*/ 159 w 278"/>
                <a:gd name="T55" fmla="*/ 23 h 324"/>
                <a:gd name="T56" fmla="*/ 133 w 278"/>
                <a:gd name="T57" fmla="*/ 26 h 324"/>
                <a:gd name="T58" fmla="*/ 107 w 278"/>
                <a:gd name="T59" fmla="*/ 38 h 324"/>
                <a:gd name="T60" fmla="*/ 92 w 278"/>
                <a:gd name="T61" fmla="*/ 59 h 324"/>
                <a:gd name="T62" fmla="*/ 76 w 278"/>
                <a:gd name="T63" fmla="*/ 116 h 324"/>
                <a:gd name="T64" fmla="*/ 74 w 278"/>
                <a:gd name="T65" fmla="*/ 151 h 324"/>
                <a:gd name="T66" fmla="*/ 74 w 278"/>
                <a:gd name="T67" fmla="*/ 173 h 324"/>
                <a:gd name="T68" fmla="*/ 75 w 278"/>
                <a:gd name="T69" fmla="*/ 194 h 324"/>
                <a:gd name="T70" fmla="*/ 88 w 278"/>
                <a:gd name="T71" fmla="*/ 246 h 324"/>
                <a:gd name="T72" fmla="*/ 108 w 278"/>
                <a:gd name="T73" fmla="*/ 275 h 324"/>
                <a:gd name="T74" fmla="*/ 134 w 278"/>
                <a:gd name="T75" fmla="*/ 287 h 324"/>
                <a:gd name="T76" fmla="*/ 170 w 278"/>
                <a:gd name="T77" fmla="*/ 291 h 324"/>
                <a:gd name="T78" fmla="*/ 194 w 278"/>
                <a:gd name="T79" fmla="*/ 289 h 324"/>
                <a:gd name="T80" fmla="*/ 220 w 278"/>
                <a:gd name="T81" fmla="*/ 280 h 324"/>
                <a:gd name="T82" fmla="*/ 243 w 278"/>
                <a:gd name="T83" fmla="*/ 268 h 324"/>
                <a:gd name="T84" fmla="*/ 265 w 278"/>
                <a:gd name="T85" fmla="*/ 25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8" h="324">
                  <a:moveTo>
                    <a:pt x="265" y="252"/>
                  </a:moveTo>
                  <a:lnTo>
                    <a:pt x="278" y="270"/>
                  </a:lnTo>
                  <a:lnTo>
                    <a:pt x="260" y="285"/>
                  </a:lnTo>
                  <a:lnTo>
                    <a:pt x="243" y="296"/>
                  </a:lnTo>
                  <a:lnTo>
                    <a:pt x="228" y="306"/>
                  </a:lnTo>
                  <a:lnTo>
                    <a:pt x="212" y="312"/>
                  </a:lnTo>
                  <a:lnTo>
                    <a:pt x="198" y="317"/>
                  </a:lnTo>
                  <a:lnTo>
                    <a:pt x="183" y="320"/>
                  </a:lnTo>
                  <a:lnTo>
                    <a:pt x="170" y="323"/>
                  </a:lnTo>
                  <a:lnTo>
                    <a:pt x="155" y="324"/>
                  </a:lnTo>
                  <a:lnTo>
                    <a:pt x="140" y="323"/>
                  </a:lnTo>
                  <a:lnTo>
                    <a:pt x="125" y="320"/>
                  </a:lnTo>
                  <a:lnTo>
                    <a:pt x="111" y="317"/>
                  </a:lnTo>
                  <a:lnTo>
                    <a:pt x="96" y="312"/>
                  </a:lnTo>
                  <a:lnTo>
                    <a:pt x="83" y="306"/>
                  </a:lnTo>
                  <a:lnTo>
                    <a:pt x="69" y="298"/>
                  </a:lnTo>
                  <a:lnTo>
                    <a:pt x="57" y="289"/>
                  </a:lnTo>
                  <a:lnTo>
                    <a:pt x="46" y="279"/>
                  </a:lnTo>
                  <a:lnTo>
                    <a:pt x="35" y="268"/>
                  </a:lnTo>
                  <a:lnTo>
                    <a:pt x="26" y="256"/>
                  </a:lnTo>
                  <a:lnTo>
                    <a:pt x="18" y="242"/>
                  </a:lnTo>
                  <a:lnTo>
                    <a:pt x="11" y="228"/>
                  </a:lnTo>
                  <a:lnTo>
                    <a:pt x="7" y="212"/>
                  </a:lnTo>
                  <a:lnTo>
                    <a:pt x="3" y="195"/>
                  </a:lnTo>
                  <a:lnTo>
                    <a:pt x="1" y="179"/>
                  </a:lnTo>
                  <a:lnTo>
                    <a:pt x="0" y="160"/>
                  </a:lnTo>
                  <a:lnTo>
                    <a:pt x="1" y="142"/>
                  </a:lnTo>
                  <a:lnTo>
                    <a:pt x="2" y="124"/>
                  </a:lnTo>
                  <a:lnTo>
                    <a:pt x="7" y="107"/>
                  </a:lnTo>
                  <a:lnTo>
                    <a:pt x="11" y="93"/>
                  </a:lnTo>
                  <a:lnTo>
                    <a:pt x="18" y="78"/>
                  </a:lnTo>
                  <a:lnTo>
                    <a:pt x="26" y="65"/>
                  </a:lnTo>
                  <a:lnTo>
                    <a:pt x="35" y="53"/>
                  </a:lnTo>
                  <a:lnTo>
                    <a:pt x="46" y="42"/>
                  </a:lnTo>
                  <a:lnTo>
                    <a:pt x="57" y="32"/>
                  </a:lnTo>
                  <a:lnTo>
                    <a:pt x="68" y="24"/>
                  </a:lnTo>
                  <a:lnTo>
                    <a:pt x="80" y="17"/>
                  </a:lnTo>
                  <a:lnTo>
                    <a:pt x="93" y="11"/>
                  </a:lnTo>
                  <a:lnTo>
                    <a:pt x="105" y="7"/>
                  </a:lnTo>
                  <a:lnTo>
                    <a:pt x="118" y="3"/>
                  </a:lnTo>
                  <a:lnTo>
                    <a:pt x="132" y="1"/>
                  </a:lnTo>
                  <a:lnTo>
                    <a:pt x="145" y="0"/>
                  </a:lnTo>
                  <a:lnTo>
                    <a:pt x="145" y="0"/>
                  </a:lnTo>
                  <a:lnTo>
                    <a:pt x="146" y="0"/>
                  </a:lnTo>
                  <a:lnTo>
                    <a:pt x="147" y="0"/>
                  </a:lnTo>
                  <a:lnTo>
                    <a:pt x="147" y="0"/>
                  </a:lnTo>
                  <a:lnTo>
                    <a:pt x="160" y="0"/>
                  </a:lnTo>
                  <a:lnTo>
                    <a:pt x="171" y="1"/>
                  </a:lnTo>
                  <a:lnTo>
                    <a:pt x="181" y="3"/>
                  </a:lnTo>
                  <a:lnTo>
                    <a:pt x="189" y="4"/>
                  </a:lnTo>
                  <a:lnTo>
                    <a:pt x="193" y="5"/>
                  </a:lnTo>
                  <a:lnTo>
                    <a:pt x="198" y="7"/>
                  </a:lnTo>
                  <a:lnTo>
                    <a:pt x="201" y="8"/>
                  </a:lnTo>
                  <a:lnTo>
                    <a:pt x="203" y="9"/>
                  </a:lnTo>
                  <a:lnTo>
                    <a:pt x="210" y="10"/>
                  </a:lnTo>
                  <a:lnTo>
                    <a:pt x="216" y="11"/>
                  </a:lnTo>
                  <a:lnTo>
                    <a:pt x="221" y="12"/>
                  </a:lnTo>
                  <a:lnTo>
                    <a:pt x="226" y="12"/>
                  </a:lnTo>
                  <a:lnTo>
                    <a:pt x="229" y="12"/>
                  </a:lnTo>
                  <a:lnTo>
                    <a:pt x="231" y="11"/>
                  </a:lnTo>
                  <a:lnTo>
                    <a:pt x="233" y="10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7" y="8"/>
                  </a:lnTo>
                  <a:lnTo>
                    <a:pt x="238" y="8"/>
                  </a:lnTo>
                  <a:lnTo>
                    <a:pt x="238" y="7"/>
                  </a:lnTo>
                  <a:lnTo>
                    <a:pt x="239" y="7"/>
                  </a:lnTo>
                  <a:lnTo>
                    <a:pt x="239" y="5"/>
                  </a:lnTo>
                  <a:lnTo>
                    <a:pt x="239" y="5"/>
                  </a:lnTo>
                  <a:lnTo>
                    <a:pt x="240" y="5"/>
                  </a:lnTo>
                  <a:lnTo>
                    <a:pt x="256" y="5"/>
                  </a:lnTo>
                  <a:lnTo>
                    <a:pt x="256" y="79"/>
                  </a:lnTo>
                  <a:lnTo>
                    <a:pt x="240" y="79"/>
                  </a:lnTo>
                  <a:lnTo>
                    <a:pt x="234" y="68"/>
                  </a:lnTo>
                  <a:lnTo>
                    <a:pt x="229" y="58"/>
                  </a:lnTo>
                  <a:lnTo>
                    <a:pt x="221" y="50"/>
                  </a:lnTo>
                  <a:lnTo>
                    <a:pt x="211" y="42"/>
                  </a:lnTo>
                  <a:lnTo>
                    <a:pt x="201" y="36"/>
                  </a:lnTo>
                  <a:lnTo>
                    <a:pt x="191" y="31"/>
                  </a:lnTo>
                  <a:lnTo>
                    <a:pt x="180" y="27"/>
                  </a:lnTo>
                  <a:lnTo>
                    <a:pt x="169" y="24"/>
                  </a:lnTo>
                  <a:lnTo>
                    <a:pt x="165" y="24"/>
                  </a:lnTo>
                  <a:lnTo>
                    <a:pt x="162" y="24"/>
                  </a:lnTo>
                  <a:lnTo>
                    <a:pt x="159" y="23"/>
                  </a:lnTo>
                  <a:lnTo>
                    <a:pt x="154" y="23"/>
                  </a:lnTo>
                  <a:lnTo>
                    <a:pt x="143" y="24"/>
                  </a:lnTo>
                  <a:lnTo>
                    <a:pt x="133" y="26"/>
                  </a:lnTo>
                  <a:lnTo>
                    <a:pt x="124" y="29"/>
                  </a:lnTo>
                  <a:lnTo>
                    <a:pt x="115" y="32"/>
                  </a:lnTo>
                  <a:lnTo>
                    <a:pt x="107" y="38"/>
                  </a:lnTo>
                  <a:lnTo>
                    <a:pt x="102" y="43"/>
                  </a:lnTo>
                  <a:lnTo>
                    <a:pt x="96" y="51"/>
                  </a:lnTo>
                  <a:lnTo>
                    <a:pt x="92" y="59"/>
                  </a:lnTo>
                  <a:lnTo>
                    <a:pt x="85" y="77"/>
                  </a:lnTo>
                  <a:lnTo>
                    <a:pt x="79" y="96"/>
                  </a:lnTo>
                  <a:lnTo>
                    <a:pt x="76" y="116"/>
                  </a:lnTo>
                  <a:lnTo>
                    <a:pt x="74" y="136"/>
                  </a:lnTo>
                  <a:lnTo>
                    <a:pt x="74" y="144"/>
                  </a:lnTo>
                  <a:lnTo>
                    <a:pt x="74" y="151"/>
                  </a:lnTo>
                  <a:lnTo>
                    <a:pt x="74" y="158"/>
                  </a:lnTo>
                  <a:lnTo>
                    <a:pt x="74" y="165"/>
                  </a:lnTo>
                  <a:lnTo>
                    <a:pt x="74" y="173"/>
                  </a:lnTo>
                  <a:lnTo>
                    <a:pt x="74" y="180"/>
                  </a:lnTo>
                  <a:lnTo>
                    <a:pt x="74" y="187"/>
                  </a:lnTo>
                  <a:lnTo>
                    <a:pt x="75" y="194"/>
                  </a:lnTo>
                  <a:lnTo>
                    <a:pt x="77" y="212"/>
                  </a:lnTo>
                  <a:lnTo>
                    <a:pt x="82" y="229"/>
                  </a:lnTo>
                  <a:lnTo>
                    <a:pt x="88" y="246"/>
                  </a:lnTo>
                  <a:lnTo>
                    <a:pt x="97" y="261"/>
                  </a:lnTo>
                  <a:lnTo>
                    <a:pt x="102" y="268"/>
                  </a:lnTo>
                  <a:lnTo>
                    <a:pt x="108" y="275"/>
                  </a:lnTo>
                  <a:lnTo>
                    <a:pt x="116" y="279"/>
                  </a:lnTo>
                  <a:lnTo>
                    <a:pt x="124" y="283"/>
                  </a:lnTo>
                  <a:lnTo>
                    <a:pt x="134" y="287"/>
                  </a:lnTo>
                  <a:lnTo>
                    <a:pt x="144" y="289"/>
                  </a:lnTo>
                  <a:lnTo>
                    <a:pt x="156" y="291"/>
                  </a:lnTo>
                  <a:lnTo>
                    <a:pt x="170" y="291"/>
                  </a:lnTo>
                  <a:lnTo>
                    <a:pt x="178" y="291"/>
                  </a:lnTo>
                  <a:lnTo>
                    <a:pt x="186" y="290"/>
                  </a:lnTo>
                  <a:lnTo>
                    <a:pt x="194" y="289"/>
                  </a:lnTo>
                  <a:lnTo>
                    <a:pt x="203" y="287"/>
                  </a:lnTo>
                  <a:lnTo>
                    <a:pt x="211" y="283"/>
                  </a:lnTo>
                  <a:lnTo>
                    <a:pt x="220" y="280"/>
                  </a:lnTo>
                  <a:lnTo>
                    <a:pt x="228" y="277"/>
                  </a:lnTo>
                  <a:lnTo>
                    <a:pt x="237" y="271"/>
                  </a:lnTo>
                  <a:lnTo>
                    <a:pt x="243" y="268"/>
                  </a:lnTo>
                  <a:lnTo>
                    <a:pt x="250" y="263"/>
                  </a:lnTo>
                  <a:lnTo>
                    <a:pt x="257" y="258"/>
                  </a:lnTo>
                  <a:lnTo>
                    <a:pt x="265" y="25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5" name="Freeform 189"/>
            <p:cNvSpPr>
              <a:spLocks/>
            </p:cNvSpPr>
            <p:nvPr/>
          </p:nvSpPr>
          <p:spPr bwMode="auto">
            <a:xfrm>
              <a:off x="7425606" y="671952"/>
              <a:ext cx="114300" cy="128588"/>
            </a:xfrm>
            <a:custGeom>
              <a:avLst/>
              <a:gdLst>
                <a:gd name="T0" fmla="*/ 109 w 289"/>
                <a:gd name="T1" fmla="*/ 21 h 324"/>
                <a:gd name="T2" fmla="*/ 96 w 289"/>
                <a:gd name="T3" fmla="*/ 27 h 324"/>
                <a:gd name="T4" fmla="*/ 88 w 289"/>
                <a:gd name="T5" fmla="*/ 43 h 324"/>
                <a:gd name="T6" fmla="*/ 88 w 289"/>
                <a:gd name="T7" fmla="*/ 46 h 324"/>
                <a:gd name="T8" fmla="*/ 102 w 289"/>
                <a:gd name="T9" fmla="*/ 126 h 324"/>
                <a:gd name="T10" fmla="*/ 125 w 289"/>
                <a:gd name="T11" fmla="*/ 119 h 324"/>
                <a:gd name="T12" fmla="*/ 141 w 289"/>
                <a:gd name="T13" fmla="*/ 105 h 324"/>
                <a:gd name="T14" fmla="*/ 156 w 289"/>
                <a:gd name="T15" fmla="*/ 80 h 324"/>
                <a:gd name="T16" fmla="*/ 162 w 289"/>
                <a:gd name="T17" fmla="*/ 68 h 324"/>
                <a:gd name="T18" fmla="*/ 165 w 289"/>
                <a:gd name="T19" fmla="*/ 59 h 324"/>
                <a:gd name="T20" fmla="*/ 172 w 289"/>
                <a:gd name="T21" fmla="*/ 42 h 324"/>
                <a:gd name="T22" fmla="*/ 191 w 289"/>
                <a:gd name="T23" fmla="*/ 17 h 324"/>
                <a:gd name="T24" fmla="*/ 204 w 289"/>
                <a:gd name="T25" fmla="*/ 7 h 324"/>
                <a:gd name="T26" fmla="*/ 222 w 289"/>
                <a:gd name="T27" fmla="*/ 1 h 324"/>
                <a:gd name="T28" fmla="*/ 244 w 289"/>
                <a:gd name="T29" fmla="*/ 0 h 324"/>
                <a:gd name="T30" fmla="*/ 266 w 289"/>
                <a:gd name="T31" fmla="*/ 4 h 324"/>
                <a:gd name="T32" fmla="*/ 248 w 289"/>
                <a:gd name="T33" fmla="*/ 72 h 324"/>
                <a:gd name="T34" fmla="*/ 242 w 289"/>
                <a:gd name="T35" fmla="*/ 65 h 324"/>
                <a:gd name="T36" fmla="*/ 224 w 289"/>
                <a:gd name="T37" fmla="*/ 61 h 324"/>
                <a:gd name="T38" fmla="*/ 212 w 289"/>
                <a:gd name="T39" fmla="*/ 69 h 324"/>
                <a:gd name="T40" fmla="*/ 196 w 289"/>
                <a:gd name="T41" fmla="*/ 87 h 324"/>
                <a:gd name="T42" fmla="*/ 196 w 289"/>
                <a:gd name="T43" fmla="*/ 88 h 324"/>
                <a:gd name="T44" fmla="*/ 194 w 289"/>
                <a:gd name="T45" fmla="*/ 90 h 324"/>
                <a:gd name="T46" fmla="*/ 191 w 289"/>
                <a:gd name="T47" fmla="*/ 95 h 324"/>
                <a:gd name="T48" fmla="*/ 177 w 289"/>
                <a:gd name="T49" fmla="*/ 110 h 324"/>
                <a:gd name="T50" fmla="*/ 155 w 289"/>
                <a:gd name="T51" fmla="*/ 131 h 324"/>
                <a:gd name="T52" fmla="*/ 138 w 289"/>
                <a:gd name="T53" fmla="*/ 141 h 324"/>
                <a:gd name="T54" fmla="*/ 184 w 289"/>
                <a:gd name="T55" fmla="*/ 152 h 324"/>
                <a:gd name="T56" fmla="*/ 202 w 289"/>
                <a:gd name="T57" fmla="*/ 163 h 324"/>
                <a:gd name="T58" fmla="*/ 225 w 289"/>
                <a:gd name="T59" fmla="*/ 190 h 324"/>
                <a:gd name="T60" fmla="*/ 234 w 289"/>
                <a:gd name="T61" fmla="*/ 215 h 324"/>
                <a:gd name="T62" fmla="*/ 239 w 289"/>
                <a:gd name="T63" fmla="*/ 231 h 324"/>
                <a:gd name="T64" fmla="*/ 240 w 289"/>
                <a:gd name="T65" fmla="*/ 237 h 324"/>
                <a:gd name="T66" fmla="*/ 251 w 289"/>
                <a:gd name="T67" fmla="*/ 270 h 324"/>
                <a:gd name="T68" fmla="*/ 260 w 289"/>
                <a:gd name="T69" fmla="*/ 288 h 324"/>
                <a:gd name="T70" fmla="*/ 272 w 289"/>
                <a:gd name="T71" fmla="*/ 296 h 324"/>
                <a:gd name="T72" fmla="*/ 289 w 289"/>
                <a:gd name="T73" fmla="*/ 300 h 324"/>
                <a:gd name="T74" fmla="*/ 275 w 289"/>
                <a:gd name="T75" fmla="*/ 321 h 324"/>
                <a:gd name="T76" fmla="*/ 238 w 289"/>
                <a:gd name="T77" fmla="*/ 323 h 324"/>
                <a:gd name="T78" fmla="*/ 212 w 289"/>
                <a:gd name="T79" fmla="*/ 315 h 324"/>
                <a:gd name="T80" fmla="*/ 194 w 289"/>
                <a:gd name="T81" fmla="*/ 301 h 324"/>
                <a:gd name="T82" fmla="*/ 177 w 289"/>
                <a:gd name="T83" fmla="*/ 278 h 324"/>
                <a:gd name="T84" fmla="*/ 170 w 289"/>
                <a:gd name="T85" fmla="*/ 252 h 324"/>
                <a:gd name="T86" fmla="*/ 165 w 289"/>
                <a:gd name="T87" fmla="*/ 231 h 324"/>
                <a:gd name="T88" fmla="*/ 157 w 289"/>
                <a:gd name="T89" fmla="*/ 203 h 324"/>
                <a:gd name="T90" fmla="*/ 138 w 289"/>
                <a:gd name="T91" fmla="*/ 170 h 324"/>
                <a:gd name="T92" fmla="*/ 124 w 289"/>
                <a:gd name="T93" fmla="*/ 157 h 324"/>
                <a:gd name="T94" fmla="*/ 104 w 289"/>
                <a:gd name="T95" fmla="*/ 151 h 324"/>
                <a:gd name="T96" fmla="*/ 88 w 289"/>
                <a:gd name="T97" fmla="*/ 277 h 324"/>
                <a:gd name="T98" fmla="*/ 88 w 289"/>
                <a:gd name="T99" fmla="*/ 279 h 324"/>
                <a:gd name="T100" fmla="*/ 93 w 289"/>
                <a:gd name="T101" fmla="*/ 294 h 324"/>
                <a:gd name="T102" fmla="*/ 104 w 289"/>
                <a:gd name="T103" fmla="*/ 301 h 324"/>
                <a:gd name="T104" fmla="*/ 0 w 289"/>
                <a:gd name="T105" fmla="*/ 319 h 324"/>
                <a:gd name="T106" fmla="*/ 10 w 289"/>
                <a:gd name="T107" fmla="*/ 300 h 324"/>
                <a:gd name="T108" fmla="*/ 19 w 289"/>
                <a:gd name="T109" fmla="*/ 289 h 324"/>
                <a:gd name="T110" fmla="*/ 21 w 289"/>
                <a:gd name="T111" fmla="*/ 280 h 324"/>
                <a:gd name="T112" fmla="*/ 21 w 289"/>
                <a:gd name="T113" fmla="*/ 47 h 324"/>
                <a:gd name="T114" fmla="*/ 21 w 289"/>
                <a:gd name="T115" fmla="*/ 42 h 324"/>
                <a:gd name="T116" fmla="*/ 16 w 289"/>
                <a:gd name="T117" fmla="*/ 29 h 324"/>
                <a:gd name="T118" fmla="*/ 6 w 289"/>
                <a:gd name="T119" fmla="*/ 22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9" h="324">
                  <a:moveTo>
                    <a:pt x="0" y="5"/>
                  </a:moveTo>
                  <a:lnTo>
                    <a:pt x="109" y="5"/>
                  </a:lnTo>
                  <a:lnTo>
                    <a:pt x="109" y="21"/>
                  </a:lnTo>
                  <a:lnTo>
                    <a:pt x="104" y="22"/>
                  </a:lnTo>
                  <a:lnTo>
                    <a:pt x="99" y="24"/>
                  </a:lnTo>
                  <a:lnTo>
                    <a:pt x="96" y="27"/>
                  </a:lnTo>
                  <a:lnTo>
                    <a:pt x="93" y="30"/>
                  </a:lnTo>
                  <a:lnTo>
                    <a:pt x="89" y="37"/>
                  </a:lnTo>
                  <a:lnTo>
                    <a:pt x="88" y="43"/>
                  </a:lnTo>
                  <a:lnTo>
                    <a:pt x="88" y="45"/>
                  </a:lnTo>
                  <a:lnTo>
                    <a:pt x="88" y="46"/>
                  </a:lnTo>
                  <a:lnTo>
                    <a:pt x="88" y="46"/>
                  </a:lnTo>
                  <a:lnTo>
                    <a:pt x="88" y="47"/>
                  </a:lnTo>
                  <a:lnTo>
                    <a:pt x="88" y="127"/>
                  </a:lnTo>
                  <a:lnTo>
                    <a:pt x="102" y="126"/>
                  </a:lnTo>
                  <a:lnTo>
                    <a:pt x="114" y="124"/>
                  </a:lnTo>
                  <a:lnTo>
                    <a:pt x="119" y="122"/>
                  </a:lnTo>
                  <a:lnTo>
                    <a:pt x="125" y="119"/>
                  </a:lnTo>
                  <a:lnTo>
                    <a:pt x="129" y="116"/>
                  </a:lnTo>
                  <a:lnTo>
                    <a:pt x="133" y="113"/>
                  </a:lnTo>
                  <a:lnTo>
                    <a:pt x="141" y="105"/>
                  </a:lnTo>
                  <a:lnTo>
                    <a:pt x="146" y="97"/>
                  </a:lnTo>
                  <a:lnTo>
                    <a:pt x="152" y="88"/>
                  </a:lnTo>
                  <a:lnTo>
                    <a:pt x="156" y="80"/>
                  </a:lnTo>
                  <a:lnTo>
                    <a:pt x="158" y="76"/>
                  </a:lnTo>
                  <a:lnTo>
                    <a:pt x="160" y="72"/>
                  </a:lnTo>
                  <a:lnTo>
                    <a:pt x="162" y="68"/>
                  </a:lnTo>
                  <a:lnTo>
                    <a:pt x="163" y="65"/>
                  </a:lnTo>
                  <a:lnTo>
                    <a:pt x="164" y="61"/>
                  </a:lnTo>
                  <a:lnTo>
                    <a:pt x="165" y="59"/>
                  </a:lnTo>
                  <a:lnTo>
                    <a:pt x="166" y="56"/>
                  </a:lnTo>
                  <a:lnTo>
                    <a:pt x="167" y="52"/>
                  </a:lnTo>
                  <a:lnTo>
                    <a:pt x="172" y="42"/>
                  </a:lnTo>
                  <a:lnTo>
                    <a:pt x="177" y="33"/>
                  </a:lnTo>
                  <a:lnTo>
                    <a:pt x="183" y="24"/>
                  </a:lnTo>
                  <a:lnTo>
                    <a:pt x="191" y="17"/>
                  </a:lnTo>
                  <a:lnTo>
                    <a:pt x="194" y="12"/>
                  </a:lnTo>
                  <a:lnTo>
                    <a:pt x="199" y="9"/>
                  </a:lnTo>
                  <a:lnTo>
                    <a:pt x="204" y="7"/>
                  </a:lnTo>
                  <a:lnTo>
                    <a:pt x="210" y="4"/>
                  </a:lnTo>
                  <a:lnTo>
                    <a:pt x="215" y="2"/>
                  </a:lnTo>
                  <a:lnTo>
                    <a:pt x="222" y="1"/>
                  </a:lnTo>
                  <a:lnTo>
                    <a:pt x="229" y="0"/>
                  </a:lnTo>
                  <a:lnTo>
                    <a:pt x="237" y="0"/>
                  </a:lnTo>
                  <a:lnTo>
                    <a:pt x="244" y="0"/>
                  </a:lnTo>
                  <a:lnTo>
                    <a:pt x="252" y="1"/>
                  </a:lnTo>
                  <a:lnTo>
                    <a:pt x="259" y="2"/>
                  </a:lnTo>
                  <a:lnTo>
                    <a:pt x="266" y="4"/>
                  </a:lnTo>
                  <a:lnTo>
                    <a:pt x="266" y="76"/>
                  </a:lnTo>
                  <a:lnTo>
                    <a:pt x="249" y="76"/>
                  </a:lnTo>
                  <a:lnTo>
                    <a:pt x="248" y="72"/>
                  </a:lnTo>
                  <a:lnTo>
                    <a:pt x="247" y="70"/>
                  </a:lnTo>
                  <a:lnTo>
                    <a:pt x="244" y="67"/>
                  </a:lnTo>
                  <a:lnTo>
                    <a:pt x="242" y="65"/>
                  </a:lnTo>
                  <a:lnTo>
                    <a:pt x="237" y="62"/>
                  </a:lnTo>
                  <a:lnTo>
                    <a:pt x="230" y="61"/>
                  </a:lnTo>
                  <a:lnTo>
                    <a:pt x="224" y="61"/>
                  </a:lnTo>
                  <a:lnTo>
                    <a:pt x="220" y="64"/>
                  </a:lnTo>
                  <a:lnTo>
                    <a:pt x="215" y="66"/>
                  </a:lnTo>
                  <a:lnTo>
                    <a:pt x="212" y="69"/>
                  </a:lnTo>
                  <a:lnTo>
                    <a:pt x="204" y="77"/>
                  </a:lnTo>
                  <a:lnTo>
                    <a:pt x="198" y="86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7"/>
                  </a:lnTo>
                  <a:lnTo>
                    <a:pt x="196" y="88"/>
                  </a:lnTo>
                  <a:lnTo>
                    <a:pt x="195" y="89"/>
                  </a:lnTo>
                  <a:lnTo>
                    <a:pt x="194" y="89"/>
                  </a:lnTo>
                  <a:lnTo>
                    <a:pt x="194" y="90"/>
                  </a:lnTo>
                  <a:lnTo>
                    <a:pt x="193" y="91"/>
                  </a:lnTo>
                  <a:lnTo>
                    <a:pt x="192" y="93"/>
                  </a:lnTo>
                  <a:lnTo>
                    <a:pt x="191" y="95"/>
                  </a:lnTo>
                  <a:lnTo>
                    <a:pt x="190" y="97"/>
                  </a:lnTo>
                  <a:lnTo>
                    <a:pt x="188" y="98"/>
                  </a:lnTo>
                  <a:lnTo>
                    <a:pt x="177" y="110"/>
                  </a:lnTo>
                  <a:lnTo>
                    <a:pt x="167" y="120"/>
                  </a:lnTo>
                  <a:lnTo>
                    <a:pt x="162" y="126"/>
                  </a:lnTo>
                  <a:lnTo>
                    <a:pt x="155" y="131"/>
                  </a:lnTo>
                  <a:lnTo>
                    <a:pt x="147" y="134"/>
                  </a:lnTo>
                  <a:lnTo>
                    <a:pt x="138" y="137"/>
                  </a:lnTo>
                  <a:lnTo>
                    <a:pt x="138" y="141"/>
                  </a:lnTo>
                  <a:lnTo>
                    <a:pt x="160" y="144"/>
                  </a:lnTo>
                  <a:lnTo>
                    <a:pt x="176" y="148"/>
                  </a:lnTo>
                  <a:lnTo>
                    <a:pt x="184" y="152"/>
                  </a:lnTo>
                  <a:lnTo>
                    <a:pt x="191" y="155"/>
                  </a:lnTo>
                  <a:lnTo>
                    <a:pt x="196" y="158"/>
                  </a:lnTo>
                  <a:lnTo>
                    <a:pt x="202" y="163"/>
                  </a:lnTo>
                  <a:lnTo>
                    <a:pt x="211" y="172"/>
                  </a:lnTo>
                  <a:lnTo>
                    <a:pt x="219" y="181"/>
                  </a:lnTo>
                  <a:lnTo>
                    <a:pt x="225" y="190"/>
                  </a:lnTo>
                  <a:lnTo>
                    <a:pt x="230" y="200"/>
                  </a:lnTo>
                  <a:lnTo>
                    <a:pt x="232" y="208"/>
                  </a:lnTo>
                  <a:lnTo>
                    <a:pt x="234" y="215"/>
                  </a:lnTo>
                  <a:lnTo>
                    <a:pt x="237" y="223"/>
                  </a:lnTo>
                  <a:lnTo>
                    <a:pt x="239" y="230"/>
                  </a:lnTo>
                  <a:lnTo>
                    <a:pt x="239" y="231"/>
                  </a:lnTo>
                  <a:lnTo>
                    <a:pt x="239" y="233"/>
                  </a:lnTo>
                  <a:lnTo>
                    <a:pt x="240" y="234"/>
                  </a:lnTo>
                  <a:lnTo>
                    <a:pt x="240" y="237"/>
                  </a:lnTo>
                  <a:lnTo>
                    <a:pt x="243" y="248"/>
                  </a:lnTo>
                  <a:lnTo>
                    <a:pt x="247" y="259"/>
                  </a:lnTo>
                  <a:lnTo>
                    <a:pt x="251" y="270"/>
                  </a:lnTo>
                  <a:lnTo>
                    <a:pt x="256" y="279"/>
                  </a:lnTo>
                  <a:lnTo>
                    <a:pt x="258" y="283"/>
                  </a:lnTo>
                  <a:lnTo>
                    <a:pt x="260" y="288"/>
                  </a:lnTo>
                  <a:lnTo>
                    <a:pt x="265" y="291"/>
                  </a:lnTo>
                  <a:lnTo>
                    <a:pt x="268" y="294"/>
                  </a:lnTo>
                  <a:lnTo>
                    <a:pt x="272" y="296"/>
                  </a:lnTo>
                  <a:lnTo>
                    <a:pt x="278" y="298"/>
                  </a:lnTo>
                  <a:lnTo>
                    <a:pt x="284" y="299"/>
                  </a:lnTo>
                  <a:lnTo>
                    <a:pt x="289" y="300"/>
                  </a:lnTo>
                  <a:lnTo>
                    <a:pt x="289" y="317"/>
                  </a:lnTo>
                  <a:lnTo>
                    <a:pt x="282" y="319"/>
                  </a:lnTo>
                  <a:lnTo>
                    <a:pt x="275" y="321"/>
                  </a:lnTo>
                  <a:lnTo>
                    <a:pt x="266" y="323"/>
                  </a:lnTo>
                  <a:lnTo>
                    <a:pt x="254" y="324"/>
                  </a:lnTo>
                  <a:lnTo>
                    <a:pt x="238" y="323"/>
                  </a:lnTo>
                  <a:lnTo>
                    <a:pt x="224" y="319"/>
                  </a:lnTo>
                  <a:lnTo>
                    <a:pt x="218" y="318"/>
                  </a:lnTo>
                  <a:lnTo>
                    <a:pt x="212" y="315"/>
                  </a:lnTo>
                  <a:lnTo>
                    <a:pt x="206" y="312"/>
                  </a:lnTo>
                  <a:lnTo>
                    <a:pt x="202" y="309"/>
                  </a:lnTo>
                  <a:lnTo>
                    <a:pt x="194" y="301"/>
                  </a:lnTo>
                  <a:lnTo>
                    <a:pt x="188" y="295"/>
                  </a:lnTo>
                  <a:lnTo>
                    <a:pt x="182" y="287"/>
                  </a:lnTo>
                  <a:lnTo>
                    <a:pt x="177" y="278"/>
                  </a:lnTo>
                  <a:lnTo>
                    <a:pt x="174" y="269"/>
                  </a:lnTo>
                  <a:lnTo>
                    <a:pt x="172" y="260"/>
                  </a:lnTo>
                  <a:lnTo>
                    <a:pt x="170" y="252"/>
                  </a:lnTo>
                  <a:lnTo>
                    <a:pt x="169" y="246"/>
                  </a:lnTo>
                  <a:lnTo>
                    <a:pt x="166" y="239"/>
                  </a:lnTo>
                  <a:lnTo>
                    <a:pt x="165" y="231"/>
                  </a:lnTo>
                  <a:lnTo>
                    <a:pt x="163" y="223"/>
                  </a:lnTo>
                  <a:lnTo>
                    <a:pt x="162" y="215"/>
                  </a:lnTo>
                  <a:lnTo>
                    <a:pt x="157" y="203"/>
                  </a:lnTo>
                  <a:lnTo>
                    <a:pt x="152" y="191"/>
                  </a:lnTo>
                  <a:lnTo>
                    <a:pt x="145" y="180"/>
                  </a:lnTo>
                  <a:lnTo>
                    <a:pt x="138" y="170"/>
                  </a:lnTo>
                  <a:lnTo>
                    <a:pt x="134" y="164"/>
                  </a:lnTo>
                  <a:lnTo>
                    <a:pt x="128" y="161"/>
                  </a:lnTo>
                  <a:lnTo>
                    <a:pt x="124" y="157"/>
                  </a:lnTo>
                  <a:lnTo>
                    <a:pt x="117" y="154"/>
                  </a:lnTo>
                  <a:lnTo>
                    <a:pt x="110" y="152"/>
                  </a:lnTo>
                  <a:lnTo>
                    <a:pt x="104" y="151"/>
                  </a:lnTo>
                  <a:lnTo>
                    <a:pt x="96" y="151"/>
                  </a:lnTo>
                  <a:lnTo>
                    <a:pt x="88" y="151"/>
                  </a:lnTo>
                  <a:lnTo>
                    <a:pt x="88" y="277"/>
                  </a:lnTo>
                  <a:lnTo>
                    <a:pt x="88" y="278"/>
                  </a:lnTo>
                  <a:lnTo>
                    <a:pt x="88" y="279"/>
                  </a:lnTo>
                  <a:lnTo>
                    <a:pt x="88" y="279"/>
                  </a:lnTo>
                  <a:lnTo>
                    <a:pt x="88" y="280"/>
                  </a:lnTo>
                  <a:lnTo>
                    <a:pt x="89" y="287"/>
                  </a:lnTo>
                  <a:lnTo>
                    <a:pt x="93" y="294"/>
                  </a:lnTo>
                  <a:lnTo>
                    <a:pt x="96" y="297"/>
                  </a:lnTo>
                  <a:lnTo>
                    <a:pt x="99" y="299"/>
                  </a:lnTo>
                  <a:lnTo>
                    <a:pt x="104" y="301"/>
                  </a:lnTo>
                  <a:lnTo>
                    <a:pt x="109" y="302"/>
                  </a:lnTo>
                  <a:lnTo>
                    <a:pt x="109" y="319"/>
                  </a:lnTo>
                  <a:lnTo>
                    <a:pt x="0" y="319"/>
                  </a:lnTo>
                  <a:lnTo>
                    <a:pt x="0" y="302"/>
                  </a:lnTo>
                  <a:lnTo>
                    <a:pt x="6" y="301"/>
                  </a:lnTo>
                  <a:lnTo>
                    <a:pt x="10" y="300"/>
                  </a:lnTo>
                  <a:lnTo>
                    <a:pt x="13" y="298"/>
                  </a:lnTo>
                  <a:lnTo>
                    <a:pt x="16" y="295"/>
                  </a:lnTo>
                  <a:lnTo>
                    <a:pt x="19" y="289"/>
                  </a:lnTo>
                  <a:lnTo>
                    <a:pt x="21" y="282"/>
                  </a:lnTo>
                  <a:lnTo>
                    <a:pt x="21" y="281"/>
                  </a:lnTo>
                  <a:lnTo>
                    <a:pt x="21" y="280"/>
                  </a:lnTo>
                  <a:lnTo>
                    <a:pt x="21" y="278"/>
                  </a:lnTo>
                  <a:lnTo>
                    <a:pt x="21" y="277"/>
                  </a:lnTo>
                  <a:lnTo>
                    <a:pt x="21" y="47"/>
                  </a:lnTo>
                  <a:lnTo>
                    <a:pt x="21" y="46"/>
                  </a:lnTo>
                  <a:lnTo>
                    <a:pt x="21" y="43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19" y="34"/>
                  </a:lnTo>
                  <a:lnTo>
                    <a:pt x="16" y="29"/>
                  </a:lnTo>
                  <a:lnTo>
                    <a:pt x="13" y="26"/>
                  </a:lnTo>
                  <a:lnTo>
                    <a:pt x="10" y="23"/>
                  </a:lnTo>
                  <a:lnTo>
                    <a:pt x="6" y="22"/>
                  </a:lnTo>
                  <a:lnTo>
                    <a:pt x="0" y="21"/>
                  </a:lnTo>
                  <a:lnTo>
                    <a:pt x="0" y="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6" name="Freeform 190"/>
            <p:cNvSpPr>
              <a:spLocks/>
            </p:cNvSpPr>
            <p:nvPr/>
          </p:nvSpPr>
          <p:spPr bwMode="auto">
            <a:xfrm>
              <a:off x="7554193" y="675127"/>
              <a:ext cx="127000" cy="123825"/>
            </a:xfrm>
            <a:custGeom>
              <a:avLst/>
              <a:gdLst>
                <a:gd name="T0" fmla="*/ 110 w 319"/>
                <a:gd name="T1" fmla="*/ 0 h 314"/>
                <a:gd name="T2" fmla="*/ 110 w 319"/>
                <a:gd name="T3" fmla="*/ 16 h 314"/>
                <a:gd name="T4" fmla="*/ 109 w 319"/>
                <a:gd name="T5" fmla="*/ 17 h 314"/>
                <a:gd name="T6" fmla="*/ 108 w 319"/>
                <a:gd name="T7" fmla="*/ 17 h 314"/>
                <a:gd name="T8" fmla="*/ 107 w 319"/>
                <a:gd name="T9" fmla="*/ 17 h 314"/>
                <a:gd name="T10" fmla="*/ 106 w 319"/>
                <a:gd name="T11" fmla="*/ 17 h 314"/>
                <a:gd name="T12" fmla="*/ 104 w 319"/>
                <a:gd name="T13" fmla="*/ 18 h 314"/>
                <a:gd name="T14" fmla="*/ 100 w 319"/>
                <a:gd name="T15" fmla="*/ 19 h 314"/>
                <a:gd name="T16" fmla="*/ 95 w 319"/>
                <a:gd name="T17" fmla="*/ 24 h 314"/>
                <a:gd name="T18" fmla="*/ 89 w 319"/>
                <a:gd name="T19" fmla="*/ 34 h 314"/>
                <a:gd name="T20" fmla="*/ 88 w 319"/>
                <a:gd name="T21" fmla="*/ 209 h 314"/>
                <a:gd name="T22" fmla="*/ 230 w 319"/>
                <a:gd name="T23" fmla="*/ 62 h 314"/>
                <a:gd name="T24" fmla="*/ 230 w 319"/>
                <a:gd name="T25" fmla="*/ 37 h 314"/>
                <a:gd name="T26" fmla="*/ 228 w 319"/>
                <a:gd name="T27" fmla="*/ 29 h 314"/>
                <a:gd name="T28" fmla="*/ 222 w 319"/>
                <a:gd name="T29" fmla="*/ 22 h 314"/>
                <a:gd name="T30" fmla="*/ 214 w 319"/>
                <a:gd name="T31" fmla="*/ 17 h 314"/>
                <a:gd name="T32" fmla="*/ 209 w 319"/>
                <a:gd name="T33" fmla="*/ 0 h 314"/>
                <a:gd name="T34" fmla="*/ 319 w 319"/>
                <a:gd name="T35" fmla="*/ 16 h 314"/>
                <a:gd name="T36" fmla="*/ 309 w 319"/>
                <a:gd name="T37" fmla="*/ 18 h 314"/>
                <a:gd name="T38" fmla="*/ 302 w 319"/>
                <a:gd name="T39" fmla="*/ 24 h 314"/>
                <a:gd name="T40" fmla="*/ 298 w 319"/>
                <a:gd name="T41" fmla="*/ 36 h 314"/>
                <a:gd name="T42" fmla="*/ 297 w 319"/>
                <a:gd name="T43" fmla="*/ 38 h 314"/>
                <a:gd name="T44" fmla="*/ 297 w 319"/>
                <a:gd name="T45" fmla="*/ 42 h 314"/>
                <a:gd name="T46" fmla="*/ 297 w 319"/>
                <a:gd name="T47" fmla="*/ 273 h 314"/>
                <a:gd name="T48" fmla="*/ 297 w 319"/>
                <a:gd name="T49" fmla="*/ 276 h 314"/>
                <a:gd name="T50" fmla="*/ 299 w 319"/>
                <a:gd name="T51" fmla="*/ 284 h 314"/>
                <a:gd name="T52" fmla="*/ 306 w 319"/>
                <a:gd name="T53" fmla="*/ 293 h 314"/>
                <a:gd name="T54" fmla="*/ 313 w 319"/>
                <a:gd name="T55" fmla="*/ 296 h 314"/>
                <a:gd name="T56" fmla="*/ 319 w 319"/>
                <a:gd name="T57" fmla="*/ 314 h 314"/>
                <a:gd name="T58" fmla="*/ 209 w 319"/>
                <a:gd name="T59" fmla="*/ 297 h 314"/>
                <a:gd name="T60" fmla="*/ 216 w 319"/>
                <a:gd name="T61" fmla="*/ 295 h 314"/>
                <a:gd name="T62" fmla="*/ 222 w 319"/>
                <a:gd name="T63" fmla="*/ 292 h 314"/>
                <a:gd name="T64" fmla="*/ 229 w 319"/>
                <a:gd name="T65" fmla="*/ 283 h 314"/>
                <a:gd name="T66" fmla="*/ 230 w 319"/>
                <a:gd name="T67" fmla="*/ 277 h 314"/>
                <a:gd name="T68" fmla="*/ 230 w 319"/>
                <a:gd name="T69" fmla="*/ 272 h 314"/>
                <a:gd name="T70" fmla="*/ 228 w 319"/>
                <a:gd name="T71" fmla="*/ 101 h 314"/>
                <a:gd name="T72" fmla="*/ 88 w 319"/>
                <a:gd name="T73" fmla="*/ 272 h 314"/>
                <a:gd name="T74" fmla="*/ 89 w 319"/>
                <a:gd name="T75" fmla="*/ 281 h 314"/>
                <a:gd name="T76" fmla="*/ 94 w 319"/>
                <a:gd name="T77" fmla="*/ 289 h 314"/>
                <a:gd name="T78" fmla="*/ 100 w 319"/>
                <a:gd name="T79" fmla="*/ 294 h 314"/>
                <a:gd name="T80" fmla="*/ 110 w 319"/>
                <a:gd name="T81" fmla="*/ 297 h 314"/>
                <a:gd name="T82" fmla="*/ 0 w 319"/>
                <a:gd name="T83" fmla="*/ 314 h 314"/>
                <a:gd name="T84" fmla="*/ 5 w 319"/>
                <a:gd name="T85" fmla="*/ 296 h 314"/>
                <a:gd name="T86" fmla="*/ 13 w 319"/>
                <a:gd name="T87" fmla="*/ 293 h 314"/>
                <a:gd name="T88" fmla="*/ 19 w 319"/>
                <a:gd name="T89" fmla="*/ 284 h 314"/>
                <a:gd name="T90" fmla="*/ 21 w 319"/>
                <a:gd name="T91" fmla="*/ 276 h 314"/>
                <a:gd name="T92" fmla="*/ 21 w 319"/>
                <a:gd name="T93" fmla="*/ 273 h 314"/>
                <a:gd name="T94" fmla="*/ 21 w 319"/>
                <a:gd name="T95" fmla="*/ 42 h 314"/>
                <a:gd name="T96" fmla="*/ 21 w 319"/>
                <a:gd name="T97" fmla="*/ 38 h 314"/>
                <a:gd name="T98" fmla="*/ 21 w 319"/>
                <a:gd name="T99" fmla="*/ 36 h 314"/>
                <a:gd name="T100" fmla="*/ 15 w 319"/>
                <a:gd name="T101" fmla="*/ 24 h 314"/>
                <a:gd name="T102" fmla="*/ 10 w 319"/>
                <a:gd name="T103" fmla="*/ 18 h 314"/>
                <a:gd name="T104" fmla="*/ 0 w 319"/>
                <a:gd name="T10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19" h="314">
                  <a:moveTo>
                    <a:pt x="0" y="0"/>
                  </a:moveTo>
                  <a:lnTo>
                    <a:pt x="110" y="0"/>
                  </a:lnTo>
                  <a:lnTo>
                    <a:pt x="110" y="16"/>
                  </a:lnTo>
                  <a:lnTo>
                    <a:pt x="110" y="16"/>
                  </a:lnTo>
                  <a:lnTo>
                    <a:pt x="109" y="16"/>
                  </a:lnTo>
                  <a:lnTo>
                    <a:pt x="109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8" y="17"/>
                  </a:lnTo>
                  <a:lnTo>
                    <a:pt x="107" y="17"/>
                  </a:lnTo>
                  <a:lnTo>
                    <a:pt x="107" y="17"/>
                  </a:lnTo>
                  <a:lnTo>
                    <a:pt x="106" y="17"/>
                  </a:lnTo>
                  <a:lnTo>
                    <a:pt x="105" y="18"/>
                  </a:lnTo>
                  <a:lnTo>
                    <a:pt x="104" y="18"/>
                  </a:lnTo>
                  <a:lnTo>
                    <a:pt x="101" y="19"/>
                  </a:lnTo>
                  <a:lnTo>
                    <a:pt x="100" y="19"/>
                  </a:lnTo>
                  <a:lnTo>
                    <a:pt x="98" y="21"/>
                  </a:lnTo>
                  <a:lnTo>
                    <a:pt x="95" y="24"/>
                  </a:lnTo>
                  <a:lnTo>
                    <a:pt x="91" y="28"/>
                  </a:lnTo>
                  <a:lnTo>
                    <a:pt x="89" y="34"/>
                  </a:lnTo>
                  <a:lnTo>
                    <a:pt x="88" y="42"/>
                  </a:lnTo>
                  <a:lnTo>
                    <a:pt x="88" y="209"/>
                  </a:lnTo>
                  <a:lnTo>
                    <a:pt x="90" y="209"/>
                  </a:lnTo>
                  <a:lnTo>
                    <a:pt x="230" y="62"/>
                  </a:lnTo>
                  <a:lnTo>
                    <a:pt x="230" y="42"/>
                  </a:lnTo>
                  <a:lnTo>
                    <a:pt x="230" y="37"/>
                  </a:lnTo>
                  <a:lnTo>
                    <a:pt x="229" y="33"/>
                  </a:lnTo>
                  <a:lnTo>
                    <a:pt x="228" y="29"/>
                  </a:lnTo>
                  <a:lnTo>
                    <a:pt x="225" y="25"/>
                  </a:lnTo>
                  <a:lnTo>
                    <a:pt x="222" y="22"/>
                  </a:lnTo>
                  <a:lnTo>
                    <a:pt x="219" y="19"/>
                  </a:lnTo>
                  <a:lnTo>
                    <a:pt x="214" y="17"/>
                  </a:lnTo>
                  <a:lnTo>
                    <a:pt x="209" y="16"/>
                  </a:lnTo>
                  <a:lnTo>
                    <a:pt x="209" y="0"/>
                  </a:lnTo>
                  <a:lnTo>
                    <a:pt x="319" y="0"/>
                  </a:lnTo>
                  <a:lnTo>
                    <a:pt x="319" y="16"/>
                  </a:lnTo>
                  <a:lnTo>
                    <a:pt x="313" y="17"/>
                  </a:lnTo>
                  <a:lnTo>
                    <a:pt x="309" y="18"/>
                  </a:lnTo>
                  <a:lnTo>
                    <a:pt x="306" y="21"/>
                  </a:lnTo>
                  <a:lnTo>
                    <a:pt x="302" y="24"/>
                  </a:lnTo>
                  <a:lnTo>
                    <a:pt x="299" y="29"/>
                  </a:lnTo>
                  <a:lnTo>
                    <a:pt x="298" y="36"/>
                  </a:lnTo>
                  <a:lnTo>
                    <a:pt x="297" y="37"/>
                  </a:lnTo>
                  <a:lnTo>
                    <a:pt x="297" y="38"/>
                  </a:lnTo>
                  <a:lnTo>
                    <a:pt x="297" y="41"/>
                  </a:lnTo>
                  <a:lnTo>
                    <a:pt x="297" y="42"/>
                  </a:lnTo>
                  <a:lnTo>
                    <a:pt x="297" y="272"/>
                  </a:lnTo>
                  <a:lnTo>
                    <a:pt x="297" y="273"/>
                  </a:lnTo>
                  <a:lnTo>
                    <a:pt x="297" y="275"/>
                  </a:lnTo>
                  <a:lnTo>
                    <a:pt x="297" y="276"/>
                  </a:lnTo>
                  <a:lnTo>
                    <a:pt x="298" y="277"/>
                  </a:lnTo>
                  <a:lnTo>
                    <a:pt x="299" y="284"/>
                  </a:lnTo>
                  <a:lnTo>
                    <a:pt x="302" y="290"/>
                  </a:lnTo>
                  <a:lnTo>
                    <a:pt x="306" y="293"/>
                  </a:lnTo>
                  <a:lnTo>
                    <a:pt x="309" y="295"/>
                  </a:lnTo>
                  <a:lnTo>
                    <a:pt x="313" y="296"/>
                  </a:lnTo>
                  <a:lnTo>
                    <a:pt x="319" y="297"/>
                  </a:lnTo>
                  <a:lnTo>
                    <a:pt x="319" y="314"/>
                  </a:lnTo>
                  <a:lnTo>
                    <a:pt x="209" y="314"/>
                  </a:lnTo>
                  <a:lnTo>
                    <a:pt x="209" y="297"/>
                  </a:lnTo>
                  <a:lnTo>
                    <a:pt x="212" y="296"/>
                  </a:lnTo>
                  <a:lnTo>
                    <a:pt x="216" y="295"/>
                  </a:lnTo>
                  <a:lnTo>
                    <a:pt x="220" y="294"/>
                  </a:lnTo>
                  <a:lnTo>
                    <a:pt x="222" y="292"/>
                  </a:lnTo>
                  <a:lnTo>
                    <a:pt x="225" y="287"/>
                  </a:lnTo>
                  <a:lnTo>
                    <a:pt x="229" y="283"/>
                  </a:lnTo>
                  <a:lnTo>
                    <a:pt x="230" y="281"/>
                  </a:lnTo>
                  <a:lnTo>
                    <a:pt x="230" y="277"/>
                  </a:lnTo>
                  <a:lnTo>
                    <a:pt x="230" y="274"/>
                  </a:lnTo>
                  <a:lnTo>
                    <a:pt x="230" y="272"/>
                  </a:lnTo>
                  <a:lnTo>
                    <a:pt x="230" y="101"/>
                  </a:lnTo>
                  <a:lnTo>
                    <a:pt x="228" y="101"/>
                  </a:lnTo>
                  <a:lnTo>
                    <a:pt x="88" y="248"/>
                  </a:lnTo>
                  <a:lnTo>
                    <a:pt x="88" y="272"/>
                  </a:lnTo>
                  <a:lnTo>
                    <a:pt x="88" y="276"/>
                  </a:lnTo>
                  <a:lnTo>
                    <a:pt x="89" y="281"/>
                  </a:lnTo>
                  <a:lnTo>
                    <a:pt x="91" y="284"/>
                  </a:lnTo>
                  <a:lnTo>
                    <a:pt x="94" y="289"/>
                  </a:lnTo>
                  <a:lnTo>
                    <a:pt x="96" y="292"/>
                  </a:lnTo>
                  <a:lnTo>
                    <a:pt x="100" y="294"/>
                  </a:lnTo>
                  <a:lnTo>
                    <a:pt x="105" y="296"/>
                  </a:lnTo>
                  <a:lnTo>
                    <a:pt x="110" y="297"/>
                  </a:lnTo>
                  <a:lnTo>
                    <a:pt x="110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5" y="296"/>
                  </a:lnTo>
                  <a:lnTo>
                    <a:pt x="10" y="295"/>
                  </a:lnTo>
                  <a:lnTo>
                    <a:pt x="13" y="293"/>
                  </a:lnTo>
                  <a:lnTo>
                    <a:pt x="15" y="290"/>
                  </a:lnTo>
                  <a:lnTo>
                    <a:pt x="19" y="284"/>
                  </a:lnTo>
                  <a:lnTo>
                    <a:pt x="21" y="277"/>
                  </a:lnTo>
                  <a:lnTo>
                    <a:pt x="21" y="276"/>
                  </a:lnTo>
                  <a:lnTo>
                    <a:pt x="21" y="275"/>
                  </a:lnTo>
                  <a:lnTo>
                    <a:pt x="21" y="273"/>
                  </a:lnTo>
                  <a:lnTo>
                    <a:pt x="21" y="272"/>
                  </a:lnTo>
                  <a:lnTo>
                    <a:pt x="21" y="42"/>
                  </a:lnTo>
                  <a:lnTo>
                    <a:pt x="21" y="41"/>
                  </a:lnTo>
                  <a:lnTo>
                    <a:pt x="21" y="38"/>
                  </a:lnTo>
                  <a:lnTo>
                    <a:pt x="21" y="37"/>
                  </a:lnTo>
                  <a:lnTo>
                    <a:pt x="21" y="36"/>
                  </a:lnTo>
                  <a:lnTo>
                    <a:pt x="19" y="29"/>
                  </a:lnTo>
                  <a:lnTo>
                    <a:pt x="15" y="24"/>
                  </a:lnTo>
                  <a:lnTo>
                    <a:pt x="13" y="21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7" name="Freeform 191"/>
            <p:cNvSpPr>
              <a:spLocks noEditPoints="1"/>
            </p:cNvSpPr>
            <p:nvPr/>
          </p:nvSpPr>
          <p:spPr bwMode="auto">
            <a:xfrm>
              <a:off x="7695481" y="621152"/>
              <a:ext cx="125412" cy="177800"/>
            </a:xfrm>
            <a:custGeom>
              <a:avLst/>
              <a:gdLst>
                <a:gd name="T0" fmla="*/ 110 w 319"/>
                <a:gd name="T1" fmla="*/ 151 h 449"/>
                <a:gd name="T2" fmla="*/ 108 w 319"/>
                <a:gd name="T3" fmla="*/ 152 h 449"/>
                <a:gd name="T4" fmla="*/ 102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2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4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199 w 319"/>
                <a:gd name="T53" fmla="*/ 36 h 449"/>
                <a:gd name="T54" fmla="*/ 186 w 319"/>
                <a:gd name="T55" fmla="*/ 31 h 449"/>
                <a:gd name="T56" fmla="*/ 183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9 w 319"/>
                <a:gd name="T65" fmla="*/ 66 h 449"/>
                <a:gd name="T66" fmla="*/ 208 w 319"/>
                <a:gd name="T67" fmla="*/ 91 h 449"/>
                <a:gd name="T68" fmla="*/ 172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7 w 319"/>
                <a:gd name="T85" fmla="*/ 15 h 449"/>
                <a:gd name="T86" fmla="*/ 136 w 319"/>
                <a:gd name="T87" fmla="*/ 26 h 449"/>
                <a:gd name="T88" fmla="*/ 124 w 319"/>
                <a:gd name="T89" fmla="*/ 35 h 449"/>
                <a:gd name="T90" fmla="*/ 114 w 319"/>
                <a:gd name="T91" fmla="*/ 35 h 449"/>
                <a:gd name="T92" fmla="*/ 107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1" y="135"/>
                  </a:lnTo>
                  <a:lnTo>
                    <a:pt x="111" y="151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3" y="153"/>
                  </a:lnTo>
                  <a:lnTo>
                    <a:pt x="102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6" y="160"/>
                  </a:lnTo>
                  <a:lnTo>
                    <a:pt x="223" y="157"/>
                  </a:lnTo>
                  <a:lnTo>
                    <a:pt x="218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300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300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8" y="418"/>
                  </a:lnTo>
                  <a:lnTo>
                    <a:pt x="230" y="416"/>
                  </a:lnTo>
                  <a:lnTo>
                    <a:pt x="231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8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3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1" y="432"/>
                  </a:lnTo>
                  <a:lnTo>
                    <a:pt x="111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2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2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0" y="66"/>
                  </a:lnTo>
                  <a:lnTo>
                    <a:pt x="188" y="64"/>
                  </a:lnTo>
                  <a:lnTo>
                    <a:pt x="204" y="60"/>
                  </a:lnTo>
                  <a:lnTo>
                    <a:pt x="217" y="54"/>
                  </a:lnTo>
                  <a:lnTo>
                    <a:pt x="224" y="51"/>
                  </a:lnTo>
                  <a:lnTo>
                    <a:pt x="227" y="46"/>
                  </a:lnTo>
                  <a:lnTo>
                    <a:pt x="231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4" y="28"/>
                  </a:lnTo>
                  <a:lnTo>
                    <a:pt x="221" y="29"/>
                  </a:lnTo>
                  <a:lnTo>
                    <a:pt x="218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199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5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3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5" y="3"/>
                  </a:lnTo>
                  <a:lnTo>
                    <a:pt x="232" y="6"/>
                  </a:lnTo>
                  <a:lnTo>
                    <a:pt x="237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7" y="29"/>
                  </a:lnTo>
                  <a:lnTo>
                    <a:pt x="249" y="36"/>
                  </a:lnTo>
                  <a:lnTo>
                    <a:pt x="247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9" y="66"/>
                  </a:lnTo>
                  <a:lnTo>
                    <a:pt x="233" y="72"/>
                  </a:lnTo>
                  <a:lnTo>
                    <a:pt x="228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2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1" y="101"/>
                  </a:lnTo>
                  <a:lnTo>
                    <a:pt x="135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4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2" y="9"/>
                  </a:lnTo>
                  <a:lnTo>
                    <a:pt x="136" y="14"/>
                  </a:lnTo>
                  <a:lnTo>
                    <a:pt x="137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4" y="35"/>
                  </a:lnTo>
                  <a:lnTo>
                    <a:pt x="121" y="36"/>
                  </a:lnTo>
                  <a:lnTo>
                    <a:pt x="120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3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8" name="Freeform 192"/>
            <p:cNvSpPr>
              <a:spLocks/>
            </p:cNvSpPr>
            <p:nvPr/>
          </p:nvSpPr>
          <p:spPr bwMode="auto">
            <a:xfrm>
              <a:off x="7897093" y="675127"/>
              <a:ext cx="147637" cy="123825"/>
            </a:xfrm>
            <a:custGeom>
              <a:avLst/>
              <a:gdLst>
                <a:gd name="T0" fmla="*/ 106 w 372"/>
                <a:gd name="T1" fmla="*/ 0 h 314"/>
                <a:gd name="T2" fmla="*/ 189 w 372"/>
                <a:gd name="T3" fmla="*/ 224 h 314"/>
                <a:gd name="T4" fmla="*/ 372 w 372"/>
                <a:gd name="T5" fmla="*/ 0 h 314"/>
                <a:gd name="T6" fmla="*/ 364 w 372"/>
                <a:gd name="T7" fmla="*/ 18 h 314"/>
                <a:gd name="T8" fmla="*/ 355 w 372"/>
                <a:gd name="T9" fmla="*/ 25 h 314"/>
                <a:gd name="T10" fmla="*/ 350 w 372"/>
                <a:gd name="T11" fmla="*/ 33 h 314"/>
                <a:gd name="T12" fmla="*/ 349 w 372"/>
                <a:gd name="T13" fmla="*/ 40 h 314"/>
                <a:gd name="T14" fmla="*/ 349 w 372"/>
                <a:gd name="T15" fmla="*/ 273 h 314"/>
                <a:gd name="T16" fmla="*/ 350 w 372"/>
                <a:gd name="T17" fmla="*/ 281 h 314"/>
                <a:gd name="T18" fmla="*/ 353 w 372"/>
                <a:gd name="T19" fmla="*/ 286 h 314"/>
                <a:gd name="T20" fmla="*/ 362 w 372"/>
                <a:gd name="T21" fmla="*/ 294 h 314"/>
                <a:gd name="T22" fmla="*/ 367 w 372"/>
                <a:gd name="T23" fmla="*/ 296 h 314"/>
                <a:gd name="T24" fmla="*/ 372 w 372"/>
                <a:gd name="T25" fmla="*/ 297 h 314"/>
                <a:gd name="T26" fmla="*/ 260 w 372"/>
                <a:gd name="T27" fmla="*/ 314 h 314"/>
                <a:gd name="T28" fmla="*/ 269 w 372"/>
                <a:gd name="T29" fmla="*/ 295 h 314"/>
                <a:gd name="T30" fmla="*/ 278 w 372"/>
                <a:gd name="T31" fmla="*/ 289 h 314"/>
                <a:gd name="T32" fmla="*/ 282 w 372"/>
                <a:gd name="T33" fmla="*/ 281 h 314"/>
                <a:gd name="T34" fmla="*/ 282 w 372"/>
                <a:gd name="T35" fmla="*/ 275 h 314"/>
                <a:gd name="T36" fmla="*/ 282 w 372"/>
                <a:gd name="T37" fmla="*/ 43 h 314"/>
                <a:gd name="T38" fmla="*/ 182 w 372"/>
                <a:gd name="T39" fmla="*/ 314 h 314"/>
                <a:gd name="T40" fmla="*/ 50 w 372"/>
                <a:gd name="T41" fmla="*/ 36 h 314"/>
                <a:gd name="T42" fmla="*/ 49 w 372"/>
                <a:gd name="T43" fmla="*/ 268 h 314"/>
                <a:gd name="T44" fmla="*/ 50 w 372"/>
                <a:gd name="T45" fmla="*/ 281 h 314"/>
                <a:gd name="T46" fmla="*/ 53 w 372"/>
                <a:gd name="T47" fmla="*/ 289 h 314"/>
                <a:gd name="T48" fmla="*/ 66 w 372"/>
                <a:gd name="T49" fmla="*/ 296 h 314"/>
                <a:gd name="T50" fmla="*/ 70 w 372"/>
                <a:gd name="T51" fmla="*/ 297 h 314"/>
                <a:gd name="T52" fmla="*/ 74 w 372"/>
                <a:gd name="T53" fmla="*/ 297 h 314"/>
                <a:gd name="T54" fmla="*/ 0 w 372"/>
                <a:gd name="T55" fmla="*/ 314 h 314"/>
                <a:gd name="T56" fmla="*/ 4 w 372"/>
                <a:gd name="T57" fmla="*/ 297 h 314"/>
                <a:gd name="T58" fmla="*/ 12 w 372"/>
                <a:gd name="T59" fmla="*/ 295 h 314"/>
                <a:gd name="T60" fmla="*/ 20 w 372"/>
                <a:gd name="T61" fmla="*/ 287 h 314"/>
                <a:gd name="T62" fmla="*/ 23 w 372"/>
                <a:gd name="T63" fmla="*/ 277 h 314"/>
                <a:gd name="T64" fmla="*/ 24 w 372"/>
                <a:gd name="T65" fmla="*/ 270 h 314"/>
                <a:gd name="T66" fmla="*/ 24 w 372"/>
                <a:gd name="T67" fmla="*/ 53 h 314"/>
                <a:gd name="T68" fmla="*/ 22 w 372"/>
                <a:gd name="T69" fmla="*/ 37 h 314"/>
                <a:gd name="T70" fmla="*/ 18 w 372"/>
                <a:gd name="T71" fmla="*/ 26 h 314"/>
                <a:gd name="T72" fmla="*/ 10 w 372"/>
                <a:gd name="T73" fmla="*/ 18 h 314"/>
                <a:gd name="T74" fmla="*/ 0 w 372"/>
                <a:gd name="T75" fmla="*/ 16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72" h="314">
                  <a:moveTo>
                    <a:pt x="0" y="0"/>
                  </a:moveTo>
                  <a:lnTo>
                    <a:pt x="106" y="0"/>
                  </a:lnTo>
                  <a:lnTo>
                    <a:pt x="187" y="224"/>
                  </a:lnTo>
                  <a:lnTo>
                    <a:pt x="189" y="224"/>
                  </a:lnTo>
                  <a:lnTo>
                    <a:pt x="270" y="0"/>
                  </a:lnTo>
                  <a:lnTo>
                    <a:pt x="372" y="0"/>
                  </a:lnTo>
                  <a:lnTo>
                    <a:pt x="372" y="16"/>
                  </a:lnTo>
                  <a:lnTo>
                    <a:pt x="364" y="18"/>
                  </a:lnTo>
                  <a:lnTo>
                    <a:pt x="358" y="22"/>
                  </a:lnTo>
                  <a:lnTo>
                    <a:pt x="355" y="25"/>
                  </a:lnTo>
                  <a:lnTo>
                    <a:pt x="352" y="29"/>
                  </a:lnTo>
                  <a:lnTo>
                    <a:pt x="350" y="33"/>
                  </a:lnTo>
                  <a:lnTo>
                    <a:pt x="349" y="36"/>
                  </a:lnTo>
                  <a:lnTo>
                    <a:pt x="349" y="40"/>
                  </a:lnTo>
                  <a:lnTo>
                    <a:pt x="349" y="42"/>
                  </a:lnTo>
                  <a:lnTo>
                    <a:pt x="349" y="273"/>
                  </a:lnTo>
                  <a:lnTo>
                    <a:pt x="349" y="277"/>
                  </a:lnTo>
                  <a:lnTo>
                    <a:pt x="350" y="281"/>
                  </a:lnTo>
                  <a:lnTo>
                    <a:pt x="352" y="284"/>
                  </a:lnTo>
                  <a:lnTo>
                    <a:pt x="353" y="286"/>
                  </a:lnTo>
                  <a:lnTo>
                    <a:pt x="357" y="291"/>
                  </a:lnTo>
                  <a:lnTo>
                    <a:pt x="362" y="294"/>
                  </a:lnTo>
                  <a:lnTo>
                    <a:pt x="364" y="295"/>
                  </a:lnTo>
                  <a:lnTo>
                    <a:pt x="367" y="296"/>
                  </a:lnTo>
                  <a:lnTo>
                    <a:pt x="369" y="297"/>
                  </a:lnTo>
                  <a:lnTo>
                    <a:pt x="372" y="297"/>
                  </a:lnTo>
                  <a:lnTo>
                    <a:pt x="372" y="314"/>
                  </a:lnTo>
                  <a:lnTo>
                    <a:pt x="260" y="314"/>
                  </a:lnTo>
                  <a:lnTo>
                    <a:pt x="260" y="297"/>
                  </a:lnTo>
                  <a:lnTo>
                    <a:pt x="269" y="295"/>
                  </a:lnTo>
                  <a:lnTo>
                    <a:pt x="275" y="292"/>
                  </a:lnTo>
                  <a:lnTo>
                    <a:pt x="278" y="289"/>
                  </a:lnTo>
                  <a:lnTo>
                    <a:pt x="281" y="284"/>
                  </a:lnTo>
                  <a:lnTo>
                    <a:pt x="282" y="281"/>
                  </a:lnTo>
                  <a:lnTo>
                    <a:pt x="282" y="277"/>
                  </a:lnTo>
                  <a:lnTo>
                    <a:pt x="282" y="275"/>
                  </a:lnTo>
                  <a:lnTo>
                    <a:pt x="282" y="273"/>
                  </a:lnTo>
                  <a:lnTo>
                    <a:pt x="282" y="43"/>
                  </a:lnTo>
                  <a:lnTo>
                    <a:pt x="280" y="43"/>
                  </a:lnTo>
                  <a:lnTo>
                    <a:pt x="182" y="314"/>
                  </a:lnTo>
                  <a:lnTo>
                    <a:pt x="151" y="314"/>
                  </a:lnTo>
                  <a:lnTo>
                    <a:pt x="50" y="36"/>
                  </a:lnTo>
                  <a:lnTo>
                    <a:pt x="49" y="36"/>
                  </a:lnTo>
                  <a:lnTo>
                    <a:pt x="49" y="268"/>
                  </a:lnTo>
                  <a:lnTo>
                    <a:pt x="49" y="275"/>
                  </a:lnTo>
                  <a:lnTo>
                    <a:pt x="50" y="281"/>
                  </a:lnTo>
                  <a:lnTo>
                    <a:pt x="51" y="285"/>
                  </a:lnTo>
                  <a:lnTo>
                    <a:pt x="53" y="289"/>
                  </a:lnTo>
                  <a:lnTo>
                    <a:pt x="60" y="294"/>
                  </a:lnTo>
                  <a:lnTo>
                    <a:pt x="66" y="296"/>
                  </a:lnTo>
                  <a:lnTo>
                    <a:pt x="68" y="297"/>
                  </a:lnTo>
                  <a:lnTo>
                    <a:pt x="70" y="297"/>
                  </a:lnTo>
                  <a:lnTo>
                    <a:pt x="71" y="297"/>
                  </a:lnTo>
                  <a:lnTo>
                    <a:pt x="74" y="297"/>
                  </a:lnTo>
                  <a:lnTo>
                    <a:pt x="74" y="314"/>
                  </a:lnTo>
                  <a:lnTo>
                    <a:pt x="0" y="314"/>
                  </a:lnTo>
                  <a:lnTo>
                    <a:pt x="0" y="297"/>
                  </a:lnTo>
                  <a:lnTo>
                    <a:pt x="4" y="297"/>
                  </a:lnTo>
                  <a:lnTo>
                    <a:pt x="9" y="296"/>
                  </a:lnTo>
                  <a:lnTo>
                    <a:pt x="12" y="295"/>
                  </a:lnTo>
                  <a:lnTo>
                    <a:pt x="16" y="293"/>
                  </a:lnTo>
                  <a:lnTo>
                    <a:pt x="20" y="287"/>
                  </a:lnTo>
                  <a:lnTo>
                    <a:pt x="22" y="282"/>
                  </a:lnTo>
                  <a:lnTo>
                    <a:pt x="23" y="277"/>
                  </a:lnTo>
                  <a:lnTo>
                    <a:pt x="24" y="273"/>
                  </a:lnTo>
                  <a:lnTo>
                    <a:pt x="24" y="270"/>
                  </a:lnTo>
                  <a:lnTo>
                    <a:pt x="24" y="267"/>
                  </a:lnTo>
                  <a:lnTo>
                    <a:pt x="24" y="53"/>
                  </a:lnTo>
                  <a:lnTo>
                    <a:pt x="23" y="45"/>
                  </a:lnTo>
                  <a:lnTo>
                    <a:pt x="22" y="37"/>
                  </a:lnTo>
                  <a:lnTo>
                    <a:pt x="21" y="31"/>
                  </a:lnTo>
                  <a:lnTo>
                    <a:pt x="18" y="26"/>
                  </a:lnTo>
                  <a:lnTo>
                    <a:pt x="14" y="22"/>
                  </a:lnTo>
                  <a:lnTo>
                    <a:pt x="10" y="18"/>
                  </a:lnTo>
                  <a:lnTo>
                    <a:pt x="5" y="17"/>
                  </a:lnTo>
                  <a:lnTo>
                    <a:pt x="0" y="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59" name="Freeform 193"/>
            <p:cNvSpPr>
              <a:spLocks/>
            </p:cNvSpPr>
            <p:nvPr/>
          </p:nvSpPr>
          <p:spPr bwMode="auto">
            <a:xfrm>
              <a:off x="8059018" y="675127"/>
              <a:ext cx="114300" cy="125413"/>
            </a:xfrm>
            <a:custGeom>
              <a:avLst/>
              <a:gdLst>
                <a:gd name="T0" fmla="*/ 129 w 287"/>
                <a:gd name="T1" fmla="*/ 16 h 319"/>
                <a:gd name="T2" fmla="*/ 123 w 287"/>
                <a:gd name="T3" fmla="*/ 16 h 319"/>
                <a:gd name="T4" fmla="*/ 111 w 287"/>
                <a:gd name="T5" fmla="*/ 23 h 319"/>
                <a:gd name="T6" fmla="*/ 108 w 287"/>
                <a:gd name="T7" fmla="*/ 32 h 319"/>
                <a:gd name="T8" fmla="*/ 112 w 287"/>
                <a:gd name="T9" fmla="*/ 44 h 319"/>
                <a:gd name="T10" fmla="*/ 184 w 287"/>
                <a:gd name="T11" fmla="*/ 161 h 319"/>
                <a:gd name="T12" fmla="*/ 230 w 287"/>
                <a:gd name="T13" fmla="*/ 54 h 319"/>
                <a:gd name="T14" fmla="*/ 231 w 287"/>
                <a:gd name="T15" fmla="*/ 50 h 319"/>
                <a:gd name="T16" fmla="*/ 232 w 287"/>
                <a:gd name="T17" fmla="*/ 46 h 319"/>
                <a:gd name="T18" fmla="*/ 235 w 287"/>
                <a:gd name="T19" fmla="*/ 38 h 319"/>
                <a:gd name="T20" fmla="*/ 232 w 287"/>
                <a:gd name="T21" fmla="*/ 28 h 319"/>
                <a:gd name="T22" fmla="*/ 219 w 287"/>
                <a:gd name="T23" fmla="*/ 19 h 319"/>
                <a:gd name="T24" fmla="*/ 208 w 287"/>
                <a:gd name="T25" fmla="*/ 17 h 319"/>
                <a:gd name="T26" fmla="*/ 204 w 287"/>
                <a:gd name="T27" fmla="*/ 0 h 319"/>
                <a:gd name="T28" fmla="*/ 280 w 287"/>
                <a:gd name="T29" fmla="*/ 18 h 319"/>
                <a:gd name="T30" fmla="*/ 268 w 287"/>
                <a:gd name="T31" fmla="*/ 28 h 319"/>
                <a:gd name="T32" fmla="*/ 258 w 287"/>
                <a:gd name="T33" fmla="*/ 47 h 319"/>
                <a:gd name="T34" fmla="*/ 257 w 287"/>
                <a:gd name="T35" fmla="*/ 51 h 319"/>
                <a:gd name="T36" fmla="*/ 163 w 287"/>
                <a:gd name="T37" fmla="*/ 267 h 319"/>
                <a:gd name="T38" fmla="*/ 136 w 287"/>
                <a:gd name="T39" fmla="*/ 300 h 319"/>
                <a:gd name="T40" fmla="*/ 115 w 287"/>
                <a:gd name="T41" fmla="*/ 312 h 319"/>
                <a:gd name="T42" fmla="*/ 90 w 287"/>
                <a:gd name="T43" fmla="*/ 318 h 319"/>
                <a:gd name="T44" fmla="*/ 59 w 287"/>
                <a:gd name="T45" fmla="*/ 316 h 319"/>
                <a:gd name="T46" fmla="*/ 39 w 287"/>
                <a:gd name="T47" fmla="*/ 307 h 319"/>
                <a:gd name="T48" fmla="*/ 27 w 287"/>
                <a:gd name="T49" fmla="*/ 296 h 319"/>
                <a:gd name="T50" fmla="*/ 21 w 287"/>
                <a:gd name="T51" fmla="*/ 280 h 319"/>
                <a:gd name="T52" fmla="*/ 20 w 287"/>
                <a:gd name="T53" fmla="*/ 273 h 319"/>
                <a:gd name="T54" fmla="*/ 23 w 287"/>
                <a:gd name="T55" fmla="*/ 264 h 319"/>
                <a:gd name="T56" fmla="*/ 30 w 287"/>
                <a:gd name="T57" fmla="*/ 248 h 319"/>
                <a:gd name="T58" fmla="*/ 47 w 287"/>
                <a:gd name="T59" fmla="*/ 239 h 319"/>
                <a:gd name="T60" fmla="*/ 66 w 287"/>
                <a:gd name="T61" fmla="*/ 239 h 319"/>
                <a:gd name="T62" fmla="*/ 81 w 287"/>
                <a:gd name="T63" fmla="*/ 248 h 319"/>
                <a:gd name="T64" fmla="*/ 88 w 287"/>
                <a:gd name="T65" fmla="*/ 262 h 319"/>
                <a:gd name="T66" fmla="*/ 90 w 287"/>
                <a:gd name="T67" fmla="*/ 268 h 319"/>
                <a:gd name="T68" fmla="*/ 91 w 287"/>
                <a:gd name="T69" fmla="*/ 272 h 319"/>
                <a:gd name="T70" fmla="*/ 97 w 287"/>
                <a:gd name="T71" fmla="*/ 282 h 319"/>
                <a:gd name="T72" fmla="*/ 106 w 287"/>
                <a:gd name="T73" fmla="*/ 284 h 319"/>
                <a:gd name="T74" fmla="*/ 122 w 287"/>
                <a:gd name="T75" fmla="*/ 280 h 319"/>
                <a:gd name="T76" fmla="*/ 138 w 287"/>
                <a:gd name="T77" fmla="*/ 265 h 319"/>
                <a:gd name="T78" fmla="*/ 148 w 287"/>
                <a:gd name="T79" fmla="*/ 247 h 319"/>
                <a:gd name="T80" fmla="*/ 27 w 287"/>
                <a:gd name="T81" fmla="*/ 33 h 319"/>
                <a:gd name="T82" fmla="*/ 9 w 287"/>
                <a:gd name="T83" fmla="*/ 18 h 319"/>
                <a:gd name="T84" fmla="*/ 2 w 287"/>
                <a:gd name="T85" fmla="*/ 16 h 319"/>
                <a:gd name="T86" fmla="*/ 130 w 287"/>
                <a:gd name="T87" fmla="*/ 0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7" h="319">
                  <a:moveTo>
                    <a:pt x="130" y="0"/>
                  </a:moveTo>
                  <a:lnTo>
                    <a:pt x="130" y="16"/>
                  </a:lnTo>
                  <a:lnTo>
                    <a:pt x="129" y="16"/>
                  </a:lnTo>
                  <a:lnTo>
                    <a:pt x="126" y="16"/>
                  </a:lnTo>
                  <a:lnTo>
                    <a:pt x="124" y="16"/>
                  </a:lnTo>
                  <a:lnTo>
                    <a:pt x="123" y="16"/>
                  </a:lnTo>
                  <a:lnTo>
                    <a:pt x="117" y="18"/>
                  </a:lnTo>
                  <a:lnTo>
                    <a:pt x="113" y="21"/>
                  </a:lnTo>
                  <a:lnTo>
                    <a:pt x="111" y="23"/>
                  </a:lnTo>
                  <a:lnTo>
                    <a:pt x="110" y="25"/>
                  </a:lnTo>
                  <a:lnTo>
                    <a:pt x="108" y="28"/>
                  </a:lnTo>
                  <a:lnTo>
                    <a:pt x="108" y="32"/>
                  </a:lnTo>
                  <a:lnTo>
                    <a:pt x="108" y="35"/>
                  </a:lnTo>
                  <a:lnTo>
                    <a:pt x="110" y="40"/>
                  </a:lnTo>
                  <a:lnTo>
                    <a:pt x="112" y="44"/>
                  </a:lnTo>
                  <a:lnTo>
                    <a:pt x="115" y="50"/>
                  </a:lnTo>
                  <a:lnTo>
                    <a:pt x="182" y="161"/>
                  </a:lnTo>
                  <a:lnTo>
                    <a:pt x="184" y="161"/>
                  </a:lnTo>
                  <a:lnTo>
                    <a:pt x="229" y="56"/>
                  </a:lnTo>
                  <a:lnTo>
                    <a:pt x="229" y="55"/>
                  </a:lnTo>
                  <a:lnTo>
                    <a:pt x="230" y="54"/>
                  </a:lnTo>
                  <a:lnTo>
                    <a:pt x="230" y="52"/>
                  </a:lnTo>
                  <a:lnTo>
                    <a:pt x="231" y="51"/>
                  </a:lnTo>
                  <a:lnTo>
                    <a:pt x="231" y="50"/>
                  </a:lnTo>
                  <a:lnTo>
                    <a:pt x="231" y="48"/>
                  </a:lnTo>
                  <a:lnTo>
                    <a:pt x="232" y="47"/>
                  </a:lnTo>
                  <a:lnTo>
                    <a:pt x="232" y="46"/>
                  </a:lnTo>
                  <a:lnTo>
                    <a:pt x="234" y="43"/>
                  </a:lnTo>
                  <a:lnTo>
                    <a:pt x="234" y="41"/>
                  </a:lnTo>
                  <a:lnTo>
                    <a:pt x="235" y="38"/>
                  </a:lnTo>
                  <a:lnTo>
                    <a:pt x="235" y="36"/>
                  </a:lnTo>
                  <a:lnTo>
                    <a:pt x="234" y="32"/>
                  </a:lnTo>
                  <a:lnTo>
                    <a:pt x="232" y="28"/>
                  </a:lnTo>
                  <a:lnTo>
                    <a:pt x="230" y="25"/>
                  </a:lnTo>
                  <a:lnTo>
                    <a:pt x="227" y="23"/>
                  </a:lnTo>
                  <a:lnTo>
                    <a:pt x="219" y="19"/>
                  </a:lnTo>
                  <a:lnTo>
                    <a:pt x="211" y="17"/>
                  </a:lnTo>
                  <a:lnTo>
                    <a:pt x="209" y="17"/>
                  </a:lnTo>
                  <a:lnTo>
                    <a:pt x="208" y="17"/>
                  </a:lnTo>
                  <a:lnTo>
                    <a:pt x="206" y="16"/>
                  </a:lnTo>
                  <a:lnTo>
                    <a:pt x="204" y="16"/>
                  </a:lnTo>
                  <a:lnTo>
                    <a:pt x="204" y="0"/>
                  </a:lnTo>
                  <a:lnTo>
                    <a:pt x="287" y="0"/>
                  </a:lnTo>
                  <a:lnTo>
                    <a:pt x="287" y="16"/>
                  </a:lnTo>
                  <a:lnTo>
                    <a:pt x="280" y="18"/>
                  </a:lnTo>
                  <a:lnTo>
                    <a:pt x="276" y="22"/>
                  </a:lnTo>
                  <a:lnTo>
                    <a:pt x="271" y="25"/>
                  </a:lnTo>
                  <a:lnTo>
                    <a:pt x="268" y="28"/>
                  </a:lnTo>
                  <a:lnTo>
                    <a:pt x="264" y="36"/>
                  </a:lnTo>
                  <a:lnTo>
                    <a:pt x="259" y="46"/>
                  </a:lnTo>
                  <a:lnTo>
                    <a:pt x="258" y="47"/>
                  </a:lnTo>
                  <a:lnTo>
                    <a:pt x="258" y="48"/>
                  </a:lnTo>
                  <a:lnTo>
                    <a:pt x="257" y="50"/>
                  </a:lnTo>
                  <a:lnTo>
                    <a:pt x="257" y="51"/>
                  </a:lnTo>
                  <a:lnTo>
                    <a:pt x="179" y="236"/>
                  </a:lnTo>
                  <a:lnTo>
                    <a:pt x="171" y="252"/>
                  </a:lnTo>
                  <a:lnTo>
                    <a:pt x="163" y="267"/>
                  </a:lnTo>
                  <a:lnTo>
                    <a:pt x="153" y="282"/>
                  </a:lnTo>
                  <a:lnTo>
                    <a:pt x="142" y="294"/>
                  </a:lnTo>
                  <a:lnTo>
                    <a:pt x="136" y="300"/>
                  </a:lnTo>
                  <a:lnTo>
                    <a:pt x="130" y="304"/>
                  </a:lnTo>
                  <a:lnTo>
                    <a:pt x="123" y="309"/>
                  </a:lnTo>
                  <a:lnTo>
                    <a:pt x="115" y="312"/>
                  </a:lnTo>
                  <a:lnTo>
                    <a:pt x="107" y="315"/>
                  </a:lnTo>
                  <a:lnTo>
                    <a:pt x="98" y="316"/>
                  </a:lnTo>
                  <a:lnTo>
                    <a:pt x="90" y="318"/>
                  </a:lnTo>
                  <a:lnTo>
                    <a:pt x="81" y="319"/>
                  </a:lnTo>
                  <a:lnTo>
                    <a:pt x="69" y="318"/>
                  </a:lnTo>
                  <a:lnTo>
                    <a:pt x="59" y="316"/>
                  </a:lnTo>
                  <a:lnTo>
                    <a:pt x="52" y="314"/>
                  </a:lnTo>
                  <a:lnTo>
                    <a:pt x="45" y="311"/>
                  </a:lnTo>
                  <a:lnTo>
                    <a:pt x="39" y="307"/>
                  </a:lnTo>
                  <a:lnTo>
                    <a:pt x="34" y="304"/>
                  </a:lnTo>
                  <a:lnTo>
                    <a:pt x="30" y="300"/>
                  </a:lnTo>
                  <a:lnTo>
                    <a:pt x="27" y="296"/>
                  </a:lnTo>
                  <a:lnTo>
                    <a:pt x="24" y="290"/>
                  </a:lnTo>
                  <a:lnTo>
                    <a:pt x="21" y="284"/>
                  </a:lnTo>
                  <a:lnTo>
                    <a:pt x="21" y="280"/>
                  </a:lnTo>
                  <a:lnTo>
                    <a:pt x="20" y="275"/>
                  </a:lnTo>
                  <a:lnTo>
                    <a:pt x="20" y="274"/>
                  </a:lnTo>
                  <a:lnTo>
                    <a:pt x="20" y="273"/>
                  </a:lnTo>
                  <a:lnTo>
                    <a:pt x="20" y="272"/>
                  </a:lnTo>
                  <a:lnTo>
                    <a:pt x="21" y="271"/>
                  </a:lnTo>
                  <a:lnTo>
                    <a:pt x="23" y="264"/>
                  </a:lnTo>
                  <a:lnTo>
                    <a:pt x="24" y="258"/>
                  </a:lnTo>
                  <a:lnTo>
                    <a:pt x="27" y="254"/>
                  </a:lnTo>
                  <a:lnTo>
                    <a:pt x="30" y="248"/>
                  </a:lnTo>
                  <a:lnTo>
                    <a:pt x="35" y="244"/>
                  </a:lnTo>
                  <a:lnTo>
                    <a:pt x="40" y="241"/>
                  </a:lnTo>
                  <a:lnTo>
                    <a:pt x="47" y="239"/>
                  </a:lnTo>
                  <a:lnTo>
                    <a:pt x="55" y="238"/>
                  </a:lnTo>
                  <a:lnTo>
                    <a:pt x="60" y="238"/>
                  </a:lnTo>
                  <a:lnTo>
                    <a:pt x="66" y="239"/>
                  </a:lnTo>
                  <a:lnTo>
                    <a:pt x="71" y="242"/>
                  </a:lnTo>
                  <a:lnTo>
                    <a:pt x="75" y="244"/>
                  </a:lnTo>
                  <a:lnTo>
                    <a:pt x="81" y="248"/>
                  </a:lnTo>
                  <a:lnTo>
                    <a:pt x="85" y="255"/>
                  </a:lnTo>
                  <a:lnTo>
                    <a:pt x="87" y="258"/>
                  </a:lnTo>
                  <a:lnTo>
                    <a:pt x="88" y="262"/>
                  </a:lnTo>
                  <a:lnTo>
                    <a:pt x="88" y="265"/>
                  </a:lnTo>
                  <a:lnTo>
                    <a:pt x="90" y="267"/>
                  </a:lnTo>
                  <a:lnTo>
                    <a:pt x="90" y="268"/>
                  </a:lnTo>
                  <a:lnTo>
                    <a:pt x="90" y="270"/>
                  </a:lnTo>
                  <a:lnTo>
                    <a:pt x="90" y="271"/>
                  </a:lnTo>
                  <a:lnTo>
                    <a:pt x="91" y="272"/>
                  </a:lnTo>
                  <a:lnTo>
                    <a:pt x="92" y="276"/>
                  </a:lnTo>
                  <a:lnTo>
                    <a:pt x="95" y="281"/>
                  </a:lnTo>
                  <a:lnTo>
                    <a:pt x="97" y="282"/>
                  </a:lnTo>
                  <a:lnTo>
                    <a:pt x="100" y="283"/>
                  </a:lnTo>
                  <a:lnTo>
                    <a:pt x="103" y="284"/>
                  </a:lnTo>
                  <a:lnTo>
                    <a:pt x="106" y="284"/>
                  </a:lnTo>
                  <a:lnTo>
                    <a:pt x="110" y="284"/>
                  </a:lnTo>
                  <a:lnTo>
                    <a:pt x="117" y="282"/>
                  </a:lnTo>
                  <a:lnTo>
                    <a:pt x="122" y="280"/>
                  </a:lnTo>
                  <a:lnTo>
                    <a:pt x="127" y="276"/>
                  </a:lnTo>
                  <a:lnTo>
                    <a:pt x="132" y="272"/>
                  </a:lnTo>
                  <a:lnTo>
                    <a:pt x="138" y="265"/>
                  </a:lnTo>
                  <a:lnTo>
                    <a:pt x="141" y="259"/>
                  </a:lnTo>
                  <a:lnTo>
                    <a:pt x="144" y="254"/>
                  </a:lnTo>
                  <a:lnTo>
                    <a:pt x="148" y="247"/>
                  </a:lnTo>
                  <a:lnTo>
                    <a:pt x="151" y="239"/>
                  </a:lnTo>
                  <a:lnTo>
                    <a:pt x="31" y="41"/>
                  </a:lnTo>
                  <a:lnTo>
                    <a:pt x="27" y="33"/>
                  </a:lnTo>
                  <a:lnTo>
                    <a:pt x="20" y="27"/>
                  </a:lnTo>
                  <a:lnTo>
                    <a:pt x="15" y="23"/>
                  </a:lnTo>
                  <a:lnTo>
                    <a:pt x="9" y="18"/>
                  </a:lnTo>
                  <a:lnTo>
                    <a:pt x="7" y="18"/>
                  </a:lnTo>
                  <a:lnTo>
                    <a:pt x="5" y="17"/>
                  </a:lnTo>
                  <a:lnTo>
                    <a:pt x="2" y="16"/>
                  </a:lnTo>
                  <a:lnTo>
                    <a:pt x="0" y="16"/>
                  </a:lnTo>
                  <a:lnTo>
                    <a:pt x="0" y="0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0" name="Freeform 194"/>
            <p:cNvSpPr>
              <a:spLocks noEditPoints="1"/>
            </p:cNvSpPr>
            <p:nvPr/>
          </p:nvSpPr>
          <p:spPr bwMode="auto">
            <a:xfrm>
              <a:off x="8173318" y="671952"/>
              <a:ext cx="117475" cy="128588"/>
            </a:xfrm>
            <a:custGeom>
              <a:avLst/>
              <a:gdLst>
                <a:gd name="T0" fmla="*/ 73 w 298"/>
                <a:gd name="T1" fmla="*/ 3 h 324"/>
                <a:gd name="T2" fmla="*/ 83 w 298"/>
                <a:gd name="T3" fmla="*/ 11 h 324"/>
                <a:gd name="T4" fmla="*/ 99 w 298"/>
                <a:gd name="T5" fmla="*/ 11 h 324"/>
                <a:gd name="T6" fmla="*/ 120 w 298"/>
                <a:gd name="T7" fmla="*/ 5 h 324"/>
                <a:gd name="T8" fmla="*/ 141 w 298"/>
                <a:gd name="T9" fmla="*/ 2 h 324"/>
                <a:gd name="T10" fmla="*/ 163 w 298"/>
                <a:gd name="T11" fmla="*/ 0 h 324"/>
                <a:gd name="T12" fmla="*/ 207 w 298"/>
                <a:gd name="T13" fmla="*/ 4 h 324"/>
                <a:gd name="T14" fmla="*/ 265 w 298"/>
                <a:gd name="T15" fmla="*/ 36 h 324"/>
                <a:gd name="T16" fmla="*/ 284 w 298"/>
                <a:gd name="T17" fmla="*/ 68 h 324"/>
                <a:gd name="T18" fmla="*/ 280 w 298"/>
                <a:gd name="T19" fmla="*/ 116 h 324"/>
                <a:gd name="T20" fmla="*/ 248 w 298"/>
                <a:gd name="T21" fmla="*/ 153 h 324"/>
                <a:gd name="T22" fmla="*/ 285 w 298"/>
                <a:gd name="T23" fmla="*/ 186 h 324"/>
                <a:gd name="T24" fmla="*/ 298 w 298"/>
                <a:gd name="T25" fmla="*/ 240 h 324"/>
                <a:gd name="T26" fmla="*/ 285 w 298"/>
                <a:gd name="T27" fmla="*/ 277 h 324"/>
                <a:gd name="T28" fmla="*/ 235 w 298"/>
                <a:gd name="T29" fmla="*/ 312 h 324"/>
                <a:gd name="T30" fmla="*/ 176 w 298"/>
                <a:gd name="T31" fmla="*/ 324 h 324"/>
                <a:gd name="T32" fmla="*/ 116 w 298"/>
                <a:gd name="T33" fmla="*/ 311 h 324"/>
                <a:gd name="T34" fmla="*/ 65 w 298"/>
                <a:gd name="T35" fmla="*/ 289 h 324"/>
                <a:gd name="T36" fmla="*/ 50 w 298"/>
                <a:gd name="T37" fmla="*/ 286 h 324"/>
                <a:gd name="T38" fmla="*/ 46 w 298"/>
                <a:gd name="T39" fmla="*/ 286 h 324"/>
                <a:gd name="T40" fmla="*/ 15 w 298"/>
                <a:gd name="T41" fmla="*/ 290 h 324"/>
                <a:gd name="T42" fmla="*/ 2 w 298"/>
                <a:gd name="T43" fmla="*/ 271 h 324"/>
                <a:gd name="T44" fmla="*/ 32 w 298"/>
                <a:gd name="T45" fmla="*/ 247 h 324"/>
                <a:gd name="T46" fmla="*/ 63 w 298"/>
                <a:gd name="T47" fmla="*/ 234 h 324"/>
                <a:gd name="T48" fmla="*/ 84 w 298"/>
                <a:gd name="T49" fmla="*/ 235 h 324"/>
                <a:gd name="T50" fmla="*/ 118 w 298"/>
                <a:gd name="T51" fmla="*/ 261 h 324"/>
                <a:gd name="T52" fmla="*/ 128 w 298"/>
                <a:gd name="T53" fmla="*/ 272 h 324"/>
                <a:gd name="T54" fmla="*/ 155 w 298"/>
                <a:gd name="T55" fmla="*/ 296 h 324"/>
                <a:gd name="T56" fmla="*/ 192 w 298"/>
                <a:gd name="T57" fmla="*/ 296 h 324"/>
                <a:gd name="T58" fmla="*/ 218 w 298"/>
                <a:gd name="T59" fmla="*/ 269 h 324"/>
                <a:gd name="T60" fmla="*/ 224 w 298"/>
                <a:gd name="T61" fmla="*/ 228 h 324"/>
                <a:gd name="T62" fmla="*/ 213 w 298"/>
                <a:gd name="T63" fmla="*/ 187 h 324"/>
                <a:gd name="T64" fmla="*/ 146 w 298"/>
                <a:gd name="T65" fmla="*/ 191 h 324"/>
                <a:gd name="T66" fmla="*/ 104 w 298"/>
                <a:gd name="T67" fmla="*/ 182 h 324"/>
                <a:gd name="T68" fmla="*/ 86 w 298"/>
                <a:gd name="T69" fmla="*/ 151 h 324"/>
                <a:gd name="T70" fmla="*/ 87 w 298"/>
                <a:gd name="T71" fmla="*/ 143 h 324"/>
                <a:gd name="T72" fmla="*/ 113 w 298"/>
                <a:gd name="T73" fmla="*/ 116 h 324"/>
                <a:gd name="T74" fmla="*/ 175 w 298"/>
                <a:gd name="T75" fmla="*/ 119 h 324"/>
                <a:gd name="T76" fmla="*/ 216 w 298"/>
                <a:gd name="T77" fmla="*/ 120 h 324"/>
                <a:gd name="T78" fmla="*/ 224 w 298"/>
                <a:gd name="T79" fmla="*/ 90 h 324"/>
                <a:gd name="T80" fmla="*/ 216 w 298"/>
                <a:gd name="T81" fmla="*/ 50 h 324"/>
                <a:gd name="T82" fmla="*/ 184 w 298"/>
                <a:gd name="T83" fmla="*/ 27 h 324"/>
                <a:gd name="T84" fmla="*/ 156 w 298"/>
                <a:gd name="T85" fmla="*/ 21 h 324"/>
                <a:gd name="T86" fmla="*/ 121 w 298"/>
                <a:gd name="T87" fmla="*/ 27 h 324"/>
                <a:gd name="T88" fmla="*/ 77 w 298"/>
                <a:gd name="T89" fmla="*/ 57 h 324"/>
                <a:gd name="T90" fmla="*/ 183 w 298"/>
                <a:gd name="T91" fmla="*/ 149 h 324"/>
                <a:gd name="T92" fmla="*/ 147 w 298"/>
                <a:gd name="T93" fmla="*/ 138 h 324"/>
                <a:gd name="T94" fmla="*/ 113 w 298"/>
                <a:gd name="T95" fmla="*/ 144 h 324"/>
                <a:gd name="T96" fmla="*/ 109 w 298"/>
                <a:gd name="T97" fmla="*/ 151 h 324"/>
                <a:gd name="T98" fmla="*/ 109 w 298"/>
                <a:gd name="T99" fmla="*/ 155 h 324"/>
                <a:gd name="T100" fmla="*/ 127 w 298"/>
                <a:gd name="T101" fmla="*/ 165 h 324"/>
                <a:gd name="T102" fmla="*/ 176 w 298"/>
                <a:gd name="T103" fmla="*/ 161 h 324"/>
                <a:gd name="T104" fmla="*/ 190 w 298"/>
                <a:gd name="T105" fmla="*/ 15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98" h="324">
                  <a:moveTo>
                    <a:pt x="50" y="76"/>
                  </a:moveTo>
                  <a:lnTo>
                    <a:pt x="56" y="2"/>
                  </a:lnTo>
                  <a:lnTo>
                    <a:pt x="72" y="2"/>
                  </a:lnTo>
                  <a:lnTo>
                    <a:pt x="73" y="2"/>
                  </a:lnTo>
                  <a:lnTo>
                    <a:pt x="73" y="3"/>
                  </a:lnTo>
                  <a:lnTo>
                    <a:pt x="73" y="3"/>
                  </a:lnTo>
                  <a:lnTo>
                    <a:pt x="74" y="4"/>
                  </a:lnTo>
                  <a:lnTo>
                    <a:pt x="76" y="8"/>
                  </a:lnTo>
                  <a:lnTo>
                    <a:pt x="78" y="10"/>
                  </a:lnTo>
                  <a:lnTo>
                    <a:pt x="83" y="11"/>
                  </a:lnTo>
                  <a:lnTo>
                    <a:pt x="89" y="12"/>
                  </a:lnTo>
                  <a:lnTo>
                    <a:pt x="92" y="12"/>
                  </a:lnTo>
                  <a:lnTo>
                    <a:pt x="95" y="12"/>
                  </a:lnTo>
                  <a:lnTo>
                    <a:pt x="97" y="11"/>
                  </a:lnTo>
                  <a:lnTo>
                    <a:pt x="99" y="11"/>
                  </a:lnTo>
                  <a:lnTo>
                    <a:pt x="103" y="10"/>
                  </a:lnTo>
                  <a:lnTo>
                    <a:pt x="107" y="9"/>
                  </a:lnTo>
                  <a:lnTo>
                    <a:pt x="112" y="8"/>
                  </a:lnTo>
                  <a:lnTo>
                    <a:pt x="116" y="5"/>
                  </a:lnTo>
                  <a:lnTo>
                    <a:pt x="120" y="5"/>
                  </a:lnTo>
                  <a:lnTo>
                    <a:pt x="124" y="4"/>
                  </a:lnTo>
                  <a:lnTo>
                    <a:pt x="128" y="3"/>
                  </a:lnTo>
                  <a:lnTo>
                    <a:pt x="133" y="3"/>
                  </a:lnTo>
                  <a:lnTo>
                    <a:pt x="136" y="2"/>
                  </a:lnTo>
                  <a:lnTo>
                    <a:pt x="141" y="2"/>
                  </a:lnTo>
                  <a:lnTo>
                    <a:pt x="144" y="1"/>
                  </a:lnTo>
                  <a:lnTo>
                    <a:pt x="149" y="1"/>
                  </a:lnTo>
                  <a:lnTo>
                    <a:pt x="154" y="1"/>
                  </a:lnTo>
                  <a:lnTo>
                    <a:pt x="159" y="0"/>
                  </a:lnTo>
                  <a:lnTo>
                    <a:pt x="163" y="0"/>
                  </a:lnTo>
                  <a:lnTo>
                    <a:pt x="168" y="0"/>
                  </a:lnTo>
                  <a:lnTo>
                    <a:pt x="176" y="0"/>
                  </a:lnTo>
                  <a:lnTo>
                    <a:pt x="187" y="1"/>
                  </a:lnTo>
                  <a:lnTo>
                    <a:pt x="197" y="2"/>
                  </a:lnTo>
                  <a:lnTo>
                    <a:pt x="207" y="4"/>
                  </a:lnTo>
                  <a:lnTo>
                    <a:pt x="220" y="9"/>
                  </a:lnTo>
                  <a:lnTo>
                    <a:pt x="233" y="14"/>
                  </a:lnTo>
                  <a:lnTo>
                    <a:pt x="247" y="22"/>
                  </a:lnTo>
                  <a:lnTo>
                    <a:pt x="259" y="30"/>
                  </a:lnTo>
                  <a:lnTo>
                    <a:pt x="265" y="36"/>
                  </a:lnTo>
                  <a:lnTo>
                    <a:pt x="270" y="41"/>
                  </a:lnTo>
                  <a:lnTo>
                    <a:pt x="275" y="47"/>
                  </a:lnTo>
                  <a:lnTo>
                    <a:pt x="278" y="53"/>
                  </a:lnTo>
                  <a:lnTo>
                    <a:pt x="281" y="60"/>
                  </a:lnTo>
                  <a:lnTo>
                    <a:pt x="284" y="68"/>
                  </a:lnTo>
                  <a:lnTo>
                    <a:pt x="285" y="76"/>
                  </a:lnTo>
                  <a:lnTo>
                    <a:pt x="286" y="85"/>
                  </a:lnTo>
                  <a:lnTo>
                    <a:pt x="286" y="96"/>
                  </a:lnTo>
                  <a:lnTo>
                    <a:pt x="285" y="106"/>
                  </a:lnTo>
                  <a:lnTo>
                    <a:pt x="280" y="116"/>
                  </a:lnTo>
                  <a:lnTo>
                    <a:pt x="276" y="126"/>
                  </a:lnTo>
                  <a:lnTo>
                    <a:pt x="269" y="134"/>
                  </a:lnTo>
                  <a:lnTo>
                    <a:pt x="262" y="141"/>
                  </a:lnTo>
                  <a:lnTo>
                    <a:pt x="256" y="147"/>
                  </a:lnTo>
                  <a:lnTo>
                    <a:pt x="248" y="153"/>
                  </a:lnTo>
                  <a:lnTo>
                    <a:pt x="248" y="155"/>
                  </a:lnTo>
                  <a:lnTo>
                    <a:pt x="260" y="163"/>
                  </a:lnTo>
                  <a:lnTo>
                    <a:pt x="270" y="171"/>
                  </a:lnTo>
                  <a:lnTo>
                    <a:pt x="278" y="179"/>
                  </a:lnTo>
                  <a:lnTo>
                    <a:pt x="285" y="186"/>
                  </a:lnTo>
                  <a:lnTo>
                    <a:pt x="291" y="197"/>
                  </a:lnTo>
                  <a:lnTo>
                    <a:pt x="295" y="210"/>
                  </a:lnTo>
                  <a:lnTo>
                    <a:pt x="297" y="220"/>
                  </a:lnTo>
                  <a:lnTo>
                    <a:pt x="298" y="230"/>
                  </a:lnTo>
                  <a:lnTo>
                    <a:pt x="298" y="240"/>
                  </a:lnTo>
                  <a:lnTo>
                    <a:pt x="297" y="248"/>
                  </a:lnTo>
                  <a:lnTo>
                    <a:pt x="295" y="256"/>
                  </a:lnTo>
                  <a:lnTo>
                    <a:pt x="291" y="263"/>
                  </a:lnTo>
                  <a:lnTo>
                    <a:pt x="288" y="270"/>
                  </a:lnTo>
                  <a:lnTo>
                    <a:pt x="285" y="277"/>
                  </a:lnTo>
                  <a:lnTo>
                    <a:pt x="279" y="282"/>
                  </a:lnTo>
                  <a:lnTo>
                    <a:pt x="274" y="288"/>
                  </a:lnTo>
                  <a:lnTo>
                    <a:pt x="261" y="298"/>
                  </a:lnTo>
                  <a:lnTo>
                    <a:pt x="248" y="306"/>
                  </a:lnTo>
                  <a:lnTo>
                    <a:pt x="235" y="312"/>
                  </a:lnTo>
                  <a:lnTo>
                    <a:pt x="221" y="317"/>
                  </a:lnTo>
                  <a:lnTo>
                    <a:pt x="209" y="320"/>
                  </a:lnTo>
                  <a:lnTo>
                    <a:pt x="198" y="321"/>
                  </a:lnTo>
                  <a:lnTo>
                    <a:pt x="187" y="323"/>
                  </a:lnTo>
                  <a:lnTo>
                    <a:pt x="176" y="324"/>
                  </a:lnTo>
                  <a:lnTo>
                    <a:pt x="164" y="323"/>
                  </a:lnTo>
                  <a:lnTo>
                    <a:pt x="154" y="321"/>
                  </a:lnTo>
                  <a:lnTo>
                    <a:pt x="144" y="320"/>
                  </a:lnTo>
                  <a:lnTo>
                    <a:pt x="134" y="318"/>
                  </a:lnTo>
                  <a:lnTo>
                    <a:pt x="116" y="311"/>
                  </a:lnTo>
                  <a:lnTo>
                    <a:pt x="101" y="305"/>
                  </a:lnTo>
                  <a:lnTo>
                    <a:pt x="88" y="299"/>
                  </a:lnTo>
                  <a:lnTo>
                    <a:pt x="76" y="292"/>
                  </a:lnTo>
                  <a:lnTo>
                    <a:pt x="70" y="290"/>
                  </a:lnTo>
                  <a:lnTo>
                    <a:pt x="65" y="289"/>
                  </a:lnTo>
                  <a:lnTo>
                    <a:pt x="59" y="287"/>
                  </a:lnTo>
                  <a:lnTo>
                    <a:pt x="54" y="287"/>
                  </a:lnTo>
                  <a:lnTo>
                    <a:pt x="53" y="286"/>
                  </a:lnTo>
                  <a:lnTo>
                    <a:pt x="51" y="286"/>
                  </a:lnTo>
                  <a:lnTo>
                    <a:pt x="50" y="286"/>
                  </a:lnTo>
                  <a:lnTo>
                    <a:pt x="49" y="286"/>
                  </a:lnTo>
                  <a:lnTo>
                    <a:pt x="48" y="286"/>
                  </a:lnTo>
                  <a:lnTo>
                    <a:pt x="48" y="286"/>
                  </a:lnTo>
                  <a:lnTo>
                    <a:pt x="47" y="286"/>
                  </a:lnTo>
                  <a:lnTo>
                    <a:pt x="46" y="286"/>
                  </a:lnTo>
                  <a:lnTo>
                    <a:pt x="39" y="286"/>
                  </a:lnTo>
                  <a:lnTo>
                    <a:pt x="31" y="287"/>
                  </a:lnTo>
                  <a:lnTo>
                    <a:pt x="24" y="288"/>
                  </a:lnTo>
                  <a:lnTo>
                    <a:pt x="16" y="289"/>
                  </a:lnTo>
                  <a:lnTo>
                    <a:pt x="15" y="290"/>
                  </a:lnTo>
                  <a:lnTo>
                    <a:pt x="12" y="290"/>
                  </a:lnTo>
                  <a:lnTo>
                    <a:pt x="11" y="291"/>
                  </a:lnTo>
                  <a:lnTo>
                    <a:pt x="10" y="291"/>
                  </a:lnTo>
                  <a:lnTo>
                    <a:pt x="0" y="273"/>
                  </a:lnTo>
                  <a:lnTo>
                    <a:pt x="2" y="271"/>
                  </a:lnTo>
                  <a:lnTo>
                    <a:pt x="5" y="269"/>
                  </a:lnTo>
                  <a:lnTo>
                    <a:pt x="7" y="267"/>
                  </a:lnTo>
                  <a:lnTo>
                    <a:pt x="9" y="264"/>
                  </a:lnTo>
                  <a:lnTo>
                    <a:pt x="20" y="254"/>
                  </a:lnTo>
                  <a:lnTo>
                    <a:pt x="32" y="247"/>
                  </a:lnTo>
                  <a:lnTo>
                    <a:pt x="39" y="242"/>
                  </a:lnTo>
                  <a:lnTo>
                    <a:pt x="46" y="239"/>
                  </a:lnTo>
                  <a:lnTo>
                    <a:pt x="53" y="237"/>
                  </a:lnTo>
                  <a:lnTo>
                    <a:pt x="59" y="234"/>
                  </a:lnTo>
                  <a:lnTo>
                    <a:pt x="63" y="234"/>
                  </a:lnTo>
                  <a:lnTo>
                    <a:pt x="65" y="233"/>
                  </a:lnTo>
                  <a:lnTo>
                    <a:pt x="68" y="233"/>
                  </a:lnTo>
                  <a:lnTo>
                    <a:pt x="70" y="233"/>
                  </a:lnTo>
                  <a:lnTo>
                    <a:pt x="77" y="233"/>
                  </a:lnTo>
                  <a:lnTo>
                    <a:pt x="84" y="235"/>
                  </a:lnTo>
                  <a:lnTo>
                    <a:pt x="91" y="238"/>
                  </a:lnTo>
                  <a:lnTo>
                    <a:pt x="96" y="241"/>
                  </a:lnTo>
                  <a:lnTo>
                    <a:pt x="106" y="249"/>
                  </a:lnTo>
                  <a:lnTo>
                    <a:pt x="116" y="258"/>
                  </a:lnTo>
                  <a:lnTo>
                    <a:pt x="118" y="261"/>
                  </a:lnTo>
                  <a:lnTo>
                    <a:pt x="121" y="263"/>
                  </a:lnTo>
                  <a:lnTo>
                    <a:pt x="123" y="267"/>
                  </a:lnTo>
                  <a:lnTo>
                    <a:pt x="125" y="269"/>
                  </a:lnTo>
                  <a:lnTo>
                    <a:pt x="126" y="270"/>
                  </a:lnTo>
                  <a:lnTo>
                    <a:pt x="128" y="272"/>
                  </a:lnTo>
                  <a:lnTo>
                    <a:pt x="130" y="273"/>
                  </a:lnTo>
                  <a:lnTo>
                    <a:pt x="132" y="276"/>
                  </a:lnTo>
                  <a:lnTo>
                    <a:pt x="140" y="285"/>
                  </a:lnTo>
                  <a:lnTo>
                    <a:pt x="150" y="292"/>
                  </a:lnTo>
                  <a:lnTo>
                    <a:pt x="155" y="296"/>
                  </a:lnTo>
                  <a:lnTo>
                    <a:pt x="161" y="298"/>
                  </a:lnTo>
                  <a:lnTo>
                    <a:pt x="166" y="299"/>
                  </a:lnTo>
                  <a:lnTo>
                    <a:pt x="173" y="300"/>
                  </a:lnTo>
                  <a:lnTo>
                    <a:pt x="183" y="299"/>
                  </a:lnTo>
                  <a:lnTo>
                    <a:pt x="192" y="296"/>
                  </a:lnTo>
                  <a:lnTo>
                    <a:pt x="200" y="291"/>
                  </a:lnTo>
                  <a:lnTo>
                    <a:pt x="209" y="285"/>
                  </a:lnTo>
                  <a:lnTo>
                    <a:pt x="212" y="280"/>
                  </a:lnTo>
                  <a:lnTo>
                    <a:pt x="216" y="276"/>
                  </a:lnTo>
                  <a:lnTo>
                    <a:pt x="218" y="269"/>
                  </a:lnTo>
                  <a:lnTo>
                    <a:pt x="220" y="262"/>
                  </a:lnTo>
                  <a:lnTo>
                    <a:pt x="222" y="256"/>
                  </a:lnTo>
                  <a:lnTo>
                    <a:pt x="223" y="247"/>
                  </a:lnTo>
                  <a:lnTo>
                    <a:pt x="224" y="238"/>
                  </a:lnTo>
                  <a:lnTo>
                    <a:pt x="224" y="228"/>
                  </a:lnTo>
                  <a:lnTo>
                    <a:pt x="224" y="220"/>
                  </a:lnTo>
                  <a:lnTo>
                    <a:pt x="223" y="212"/>
                  </a:lnTo>
                  <a:lnTo>
                    <a:pt x="221" y="205"/>
                  </a:lnTo>
                  <a:lnTo>
                    <a:pt x="219" y="200"/>
                  </a:lnTo>
                  <a:lnTo>
                    <a:pt x="213" y="187"/>
                  </a:lnTo>
                  <a:lnTo>
                    <a:pt x="207" y="176"/>
                  </a:lnTo>
                  <a:lnTo>
                    <a:pt x="191" y="183"/>
                  </a:lnTo>
                  <a:lnTo>
                    <a:pt x="175" y="187"/>
                  </a:lnTo>
                  <a:lnTo>
                    <a:pt x="161" y="190"/>
                  </a:lnTo>
                  <a:lnTo>
                    <a:pt x="146" y="191"/>
                  </a:lnTo>
                  <a:lnTo>
                    <a:pt x="131" y="190"/>
                  </a:lnTo>
                  <a:lnTo>
                    <a:pt x="118" y="187"/>
                  </a:lnTo>
                  <a:lnTo>
                    <a:pt x="113" y="186"/>
                  </a:lnTo>
                  <a:lnTo>
                    <a:pt x="108" y="184"/>
                  </a:lnTo>
                  <a:lnTo>
                    <a:pt x="104" y="182"/>
                  </a:lnTo>
                  <a:lnTo>
                    <a:pt x="99" y="179"/>
                  </a:lnTo>
                  <a:lnTo>
                    <a:pt x="94" y="173"/>
                  </a:lnTo>
                  <a:lnTo>
                    <a:pt x="89" y="166"/>
                  </a:lnTo>
                  <a:lnTo>
                    <a:pt x="87" y="158"/>
                  </a:lnTo>
                  <a:lnTo>
                    <a:pt x="86" y="151"/>
                  </a:lnTo>
                  <a:lnTo>
                    <a:pt x="86" y="151"/>
                  </a:lnTo>
                  <a:lnTo>
                    <a:pt x="86" y="149"/>
                  </a:lnTo>
                  <a:lnTo>
                    <a:pt x="86" y="149"/>
                  </a:lnTo>
                  <a:lnTo>
                    <a:pt x="86" y="148"/>
                  </a:lnTo>
                  <a:lnTo>
                    <a:pt x="87" y="143"/>
                  </a:lnTo>
                  <a:lnTo>
                    <a:pt x="89" y="136"/>
                  </a:lnTo>
                  <a:lnTo>
                    <a:pt x="93" y="131"/>
                  </a:lnTo>
                  <a:lnTo>
                    <a:pt x="97" y="125"/>
                  </a:lnTo>
                  <a:lnTo>
                    <a:pt x="104" y="119"/>
                  </a:lnTo>
                  <a:lnTo>
                    <a:pt x="113" y="116"/>
                  </a:lnTo>
                  <a:lnTo>
                    <a:pt x="124" y="114"/>
                  </a:lnTo>
                  <a:lnTo>
                    <a:pt x="136" y="114"/>
                  </a:lnTo>
                  <a:lnTo>
                    <a:pt x="152" y="114"/>
                  </a:lnTo>
                  <a:lnTo>
                    <a:pt x="168" y="117"/>
                  </a:lnTo>
                  <a:lnTo>
                    <a:pt x="175" y="119"/>
                  </a:lnTo>
                  <a:lnTo>
                    <a:pt x="185" y="122"/>
                  </a:lnTo>
                  <a:lnTo>
                    <a:pt x="195" y="126"/>
                  </a:lnTo>
                  <a:lnTo>
                    <a:pt x="208" y="131"/>
                  </a:lnTo>
                  <a:lnTo>
                    <a:pt x="212" y="126"/>
                  </a:lnTo>
                  <a:lnTo>
                    <a:pt x="216" y="120"/>
                  </a:lnTo>
                  <a:lnTo>
                    <a:pt x="218" y="115"/>
                  </a:lnTo>
                  <a:lnTo>
                    <a:pt x="221" y="110"/>
                  </a:lnTo>
                  <a:lnTo>
                    <a:pt x="222" y="103"/>
                  </a:lnTo>
                  <a:lnTo>
                    <a:pt x="223" y="96"/>
                  </a:lnTo>
                  <a:lnTo>
                    <a:pt x="224" y="90"/>
                  </a:lnTo>
                  <a:lnTo>
                    <a:pt x="224" y="84"/>
                  </a:lnTo>
                  <a:lnTo>
                    <a:pt x="223" y="71"/>
                  </a:lnTo>
                  <a:lnTo>
                    <a:pt x="221" y="60"/>
                  </a:lnTo>
                  <a:lnTo>
                    <a:pt x="219" y="55"/>
                  </a:lnTo>
                  <a:lnTo>
                    <a:pt x="216" y="50"/>
                  </a:lnTo>
                  <a:lnTo>
                    <a:pt x="213" y="47"/>
                  </a:lnTo>
                  <a:lnTo>
                    <a:pt x="209" y="42"/>
                  </a:lnTo>
                  <a:lnTo>
                    <a:pt x="201" y="36"/>
                  </a:lnTo>
                  <a:lnTo>
                    <a:pt x="193" y="30"/>
                  </a:lnTo>
                  <a:lnTo>
                    <a:pt x="184" y="27"/>
                  </a:lnTo>
                  <a:lnTo>
                    <a:pt x="175" y="23"/>
                  </a:lnTo>
                  <a:lnTo>
                    <a:pt x="170" y="22"/>
                  </a:lnTo>
                  <a:lnTo>
                    <a:pt x="165" y="22"/>
                  </a:lnTo>
                  <a:lnTo>
                    <a:pt x="161" y="21"/>
                  </a:lnTo>
                  <a:lnTo>
                    <a:pt x="156" y="21"/>
                  </a:lnTo>
                  <a:lnTo>
                    <a:pt x="150" y="21"/>
                  </a:lnTo>
                  <a:lnTo>
                    <a:pt x="144" y="22"/>
                  </a:lnTo>
                  <a:lnTo>
                    <a:pt x="137" y="22"/>
                  </a:lnTo>
                  <a:lnTo>
                    <a:pt x="131" y="24"/>
                  </a:lnTo>
                  <a:lnTo>
                    <a:pt x="121" y="27"/>
                  </a:lnTo>
                  <a:lnTo>
                    <a:pt x="112" y="31"/>
                  </a:lnTo>
                  <a:lnTo>
                    <a:pt x="102" y="36"/>
                  </a:lnTo>
                  <a:lnTo>
                    <a:pt x="93" y="41"/>
                  </a:lnTo>
                  <a:lnTo>
                    <a:pt x="85" y="49"/>
                  </a:lnTo>
                  <a:lnTo>
                    <a:pt x="77" y="57"/>
                  </a:lnTo>
                  <a:lnTo>
                    <a:pt x="72" y="66"/>
                  </a:lnTo>
                  <a:lnTo>
                    <a:pt x="67" y="76"/>
                  </a:lnTo>
                  <a:lnTo>
                    <a:pt x="50" y="76"/>
                  </a:lnTo>
                  <a:close/>
                  <a:moveTo>
                    <a:pt x="190" y="153"/>
                  </a:moveTo>
                  <a:lnTo>
                    <a:pt x="183" y="149"/>
                  </a:lnTo>
                  <a:lnTo>
                    <a:pt x="175" y="146"/>
                  </a:lnTo>
                  <a:lnTo>
                    <a:pt x="169" y="143"/>
                  </a:lnTo>
                  <a:lnTo>
                    <a:pt x="161" y="141"/>
                  </a:lnTo>
                  <a:lnTo>
                    <a:pt x="154" y="139"/>
                  </a:lnTo>
                  <a:lnTo>
                    <a:pt x="147" y="138"/>
                  </a:lnTo>
                  <a:lnTo>
                    <a:pt x="142" y="137"/>
                  </a:lnTo>
                  <a:lnTo>
                    <a:pt x="135" y="137"/>
                  </a:lnTo>
                  <a:lnTo>
                    <a:pt x="124" y="138"/>
                  </a:lnTo>
                  <a:lnTo>
                    <a:pt x="117" y="141"/>
                  </a:lnTo>
                  <a:lnTo>
                    <a:pt x="113" y="144"/>
                  </a:lnTo>
                  <a:lnTo>
                    <a:pt x="111" y="147"/>
                  </a:lnTo>
                  <a:lnTo>
                    <a:pt x="109" y="148"/>
                  </a:lnTo>
                  <a:lnTo>
                    <a:pt x="109" y="149"/>
                  </a:lnTo>
                  <a:lnTo>
                    <a:pt x="109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2"/>
                  </a:lnTo>
                  <a:lnTo>
                    <a:pt x="109" y="153"/>
                  </a:lnTo>
                  <a:lnTo>
                    <a:pt x="109" y="155"/>
                  </a:lnTo>
                  <a:lnTo>
                    <a:pt x="112" y="157"/>
                  </a:lnTo>
                  <a:lnTo>
                    <a:pt x="114" y="160"/>
                  </a:lnTo>
                  <a:lnTo>
                    <a:pt x="117" y="162"/>
                  </a:lnTo>
                  <a:lnTo>
                    <a:pt x="122" y="164"/>
                  </a:lnTo>
                  <a:lnTo>
                    <a:pt x="127" y="165"/>
                  </a:lnTo>
                  <a:lnTo>
                    <a:pt x="135" y="166"/>
                  </a:lnTo>
                  <a:lnTo>
                    <a:pt x="145" y="166"/>
                  </a:lnTo>
                  <a:lnTo>
                    <a:pt x="157" y="166"/>
                  </a:lnTo>
                  <a:lnTo>
                    <a:pt x="169" y="164"/>
                  </a:lnTo>
                  <a:lnTo>
                    <a:pt x="176" y="161"/>
                  </a:lnTo>
                  <a:lnTo>
                    <a:pt x="183" y="157"/>
                  </a:lnTo>
                  <a:lnTo>
                    <a:pt x="185" y="156"/>
                  </a:lnTo>
                  <a:lnTo>
                    <a:pt x="187" y="155"/>
                  </a:lnTo>
                  <a:lnTo>
                    <a:pt x="189" y="154"/>
                  </a:lnTo>
                  <a:lnTo>
                    <a:pt x="190" y="1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1" name="Freeform 195"/>
            <p:cNvSpPr>
              <a:spLocks/>
            </p:cNvSpPr>
            <p:nvPr/>
          </p:nvSpPr>
          <p:spPr bwMode="auto">
            <a:xfrm>
              <a:off x="8306668" y="671952"/>
              <a:ext cx="111125" cy="127000"/>
            </a:xfrm>
            <a:custGeom>
              <a:avLst/>
              <a:gdLst>
                <a:gd name="T0" fmla="*/ 220 w 279"/>
                <a:gd name="T1" fmla="*/ 8 h 322"/>
                <a:gd name="T2" fmla="*/ 233 w 279"/>
                <a:gd name="T3" fmla="*/ 7 h 322"/>
                <a:gd name="T4" fmla="*/ 237 w 279"/>
                <a:gd name="T5" fmla="*/ 5 h 322"/>
                <a:gd name="T6" fmla="*/ 240 w 279"/>
                <a:gd name="T7" fmla="*/ 0 h 322"/>
                <a:gd name="T8" fmla="*/ 251 w 279"/>
                <a:gd name="T9" fmla="*/ 80 h 322"/>
                <a:gd name="T10" fmla="*/ 230 w 279"/>
                <a:gd name="T11" fmla="*/ 65 h 322"/>
                <a:gd name="T12" fmla="*/ 221 w 279"/>
                <a:gd name="T13" fmla="*/ 50 h 322"/>
                <a:gd name="T14" fmla="*/ 213 w 279"/>
                <a:gd name="T15" fmla="*/ 43 h 322"/>
                <a:gd name="T16" fmla="*/ 200 w 279"/>
                <a:gd name="T17" fmla="*/ 36 h 322"/>
                <a:gd name="T18" fmla="*/ 178 w 279"/>
                <a:gd name="T19" fmla="*/ 32 h 322"/>
                <a:gd name="T20" fmla="*/ 89 w 279"/>
                <a:gd name="T21" fmla="*/ 32 h 322"/>
                <a:gd name="T22" fmla="*/ 139 w 279"/>
                <a:gd name="T23" fmla="*/ 145 h 322"/>
                <a:gd name="T24" fmla="*/ 155 w 279"/>
                <a:gd name="T25" fmla="*/ 144 h 322"/>
                <a:gd name="T26" fmla="*/ 168 w 279"/>
                <a:gd name="T27" fmla="*/ 139 h 322"/>
                <a:gd name="T28" fmla="*/ 174 w 279"/>
                <a:gd name="T29" fmla="*/ 130 h 322"/>
                <a:gd name="T30" fmla="*/ 176 w 279"/>
                <a:gd name="T31" fmla="*/ 117 h 322"/>
                <a:gd name="T32" fmla="*/ 193 w 279"/>
                <a:gd name="T33" fmla="*/ 197 h 322"/>
                <a:gd name="T34" fmla="*/ 176 w 279"/>
                <a:gd name="T35" fmla="*/ 192 h 322"/>
                <a:gd name="T36" fmla="*/ 173 w 279"/>
                <a:gd name="T37" fmla="*/ 184 h 322"/>
                <a:gd name="T38" fmla="*/ 166 w 279"/>
                <a:gd name="T39" fmla="*/ 175 h 322"/>
                <a:gd name="T40" fmla="*/ 157 w 279"/>
                <a:gd name="T41" fmla="*/ 170 h 322"/>
                <a:gd name="T42" fmla="*/ 150 w 279"/>
                <a:gd name="T43" fmla="*/ 169 h 322"/>
                <a:gd name="T44" fmla="*/ 89 w 279"/>
                <a:gd name="T45" fmla="*/ 169 h 322"/>
                <a:gd name="T46" fmla="*/ 197 w 279"/>
                <a:gd name="T47" fmla="*/ 298 h 322"/>
                <a:gd name="T48" fmla="*/ 209 w 279"/>
                <a:gd name="T49" fmla="*/ 297 h 322"/>
                <a:gd name="T50" fmla="*/ 221 w 279"/>
                <a:gd name="T51" fmla="*/ 294 h 322"/>
                <a:gd name="T52" fmla="*/ 231 w 279"/>
                <a:gd name="T53" fmla="*/ 289 h 322"/>
                <a:gd name="T54" fmla="*/ 241 w 279"/>
                <a:gd name="T55" fmla="*/ 281 h 322"/>
                <a:gd name="T56" fmla="*/ 256 w 279"/>
                <a:gd name="T57" fmla="*/ 263 h 322"/>
                <a:gd name="T58" fmla="*/ 262 w 279"/>
                <a:gd name="T59" fmla="*/ 243 h 322"/>
                <a:gd name="T60" fmla="*/ 279 w 279"/>
                <a:gd name="T61" fmla="*/ 322 h 322"/>
                <a:gd name="T62" fmla="*/ 0 w 279"/>
                <a:gd name="T63" fmla="*/ 305 h 322"/>
                <a:gd name="T64" fmla="*/ 10 w 279"/>
                <a:gd name="T65" fmla="*/ 303 h 322"/>
                <a:gd name="T66" fmla="*/ 16 w 279"/>
                <a:gd name="T67" fmla="*/ 299 h 322"/>
                <a:gd name="T68" fmla="*/ 22 w 279"/>
                <a:gd name="T69" fmla="*/ 286 h 322"/>
                <a:gd name="T70" fmla="*/ 22 w 279"/>
                <a:gd name="T71" fmla="*/ 281 h 322"/>
                <a:gd name="T72" fmla="*/ 22 w 279"/>
                <a:gd name="T73" fmla="*/ 276 h 322"/>
                <a:gd name="T74" fmla="*/ 22 w 279"/>
                <a:gd name="T75" fmla="*/ 52 h 322"/>
                <a:gd name="T76" fmla="*/ 22 w 279"/>
                <a:gd name="T77" fmla="*/ 48 h 322"/>
                <a:gd name="T78" fmla="*/ 20 w 279"/>
                <a:gd name="T79" fmla="*/ 39 h 322"/>
                <a:gd name="T80" fmla="*/ 15 w 279"/>
                <a:gd name="T81" fmla="*/ 30 h 322"/>
                <a:gd name="T82" fmla="*/ 6 w 279"/>
                <a:gd name="T83" fmla="*/ 25 h 322"/>
                <a:gd name="T84" fmla="*/ 0 w 279"/>
                <a:gd name="T85" fmla="*/ 8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79" h="322">
                  <a:moveTo>
                    <a:pt x="0" y="8"/>
                  </a:moveTo>
                  <a:lnTo>
                    <a:pt x="220" y="8"/>
                  </a:lnTo>
                  <a:lnTo>
                    <a:pt x="228" y="7"/>
                  </a:lnTo>
                  <a:lnTo>
                    <a:pt x="233" y="7"/>
                  </a:lnTo>
                  <a:lnTo>
                    <a:pt x="234" y="6"/>
                  </a:lnTo>
                  <a:lnTo>
                    <a:pt x="237" y="5"/>
                  </a:lnTo>
                  <a:lnTo>
                    <a:pt x="239" y="3"/>
                  </a:lnTo>
                  <a:lnTo>
                    <a:pt x="240" y="0"/>
                  </a:lnTo>
                  <a:lnTo>
                    <a:pt x="251" y="0"/>
                  </a:lnTo>
                  <a:lnTo>
                    <a:pt x="251" y="80"/>
                  </a:lnTo>
                  <a:lnTo>
                    <a:pt x="236" y="80"/>
                  </a:lnTo>
                  <a:lnTo>
                    <a:pt x="230" y="65"/>
                  </a:lnTo>
                  <a:lnTo>
                    <a:pt x="224" y="54"/>
                  </a:lnTo>
                  <a:lnTo>
                    <a:pt x="221" y="50"/>
                  </a:lnTo>
                  <a:lnTo>
                    <a:pt x="218" y="46"/>
                  </a:lnTo>
                  <a:lnTo>
                    <a:pt x="213" y="43"/>
                  </a:lnTo>
                  <a:lnTo>
                    <a:pt x="209" y="40"/>
                  </a:lnTo>
                  <a:lnTo>
                    <a:pt x="200" y="36"/>
                  </a:lnTo>
                  <a:lnTo>
                    <a:pt x="189" y="34"/>
                  </a:lnTo>
                  <a:lnTo>
                    <a:pt x="178" y="32"/>
                  </a:lnTo>
                  <a:lnTo>
                    <a:pt x="164" y="32"/>
                  </a:lnTo>
                  <a:lnTo>
                    <a:pt x="89" y="32"/>
                  </a:lnTo>
                  <a:lnTo>
                    <a:pt x="89" y="145"/>
                  </a:lnTo>
                  <a:lnTo>
                    <a:pt x="139" y="145"/>
                  </a:lnTo>
                  <a:lnTo>
                    <a:pt x="147" y="145"/>
                  </a:lnTo>
                  <a:lnTo>
                    <a:pt x="155" y="144"/>
                  </a:lnTo>
                  <a:lnTo>
                    <a:pt x="162" y="141"/>
                  </a:lnTo>
                  <a:lnTo>
                    <a:pt x="168" y="139"/>
                  </a:lnTo>
                  <a:lnTo>
                    <a:pt x="172" y="136"/>
                  </a:lnTo>
                  <a:lnTo>
                    <a:pt x="174" y="130"/>
                  </a:lnTo>
                  <a:lnTo>
                    <a:pt x="176" y="125"/>
                  </a:lnTo>
                  <a:lnTo>
                    <a:pt x="176" y="117"/>
                  </a:lnTo>
                  <a:lnTo>
                    <a:pt x="193" y="117"/>
                  </a:lnTo>
                  <a:lnTo>
                    <a:pt x="193" y="197"/>
                  </a:lnTo>
                  <a:lnTo>
                    <a:pt x="176" y="197"/>
                  </a:lnTo>
                  <a:lnTo>
                    <a:pt x="176" y="192"/>
                  </a:lnTo>
                  <a:lnTo>
                    <a:pt x="175" y="187"/>
                  </a:lnTo>
                  <a:lnTo>
                    <a:pt x="173" y="184"/>
                  </a:lnTo>
                  <a:lnTo>
                    <a:pt x="171" y="180"/>
                  </a:lnTo>
                  <a:lnTo>
                    <a:pt x="166" y="175"/>
                  </a:lnTo>
                  <a:lnTo>
                    <a:pt x="162" y="171"/>
                  </a:lnTo>
                  <a:lnTo>
                    <a:pt x="157" y="170"/>
                  </a:lnTo>
                  <a:lnTo>
                    <a:pt x="153" y="169"/>
                  </a:lnTo>
                  <a:lnTo>
                    <a:pt x="150" y="169"/>
                  </a:lnTo>
                  <a:lnTo>
                    <a:pt x="147" y="169"/>
                  </a:lnTo>
                  <a:lnTo>
                    <a:pt x="89" y="169"/>
                  </a:lnTo>
                  <a:lnTo>
                    <a:pt x="89" y="298"/>
                  </a:lnTo>
                  <a:lnTo>
                    <a:pt x="197" y="298"/>
                  </a:lnTo>
                  <a:lnTo>
                    <a:pt x="202" y="298"/>
                  </a:lnTo>
                  <a:lnTo>
                    <a:pt x="209" y="297"/>
                  </a:lnTo>
                  <a:lnTo>
                    <a:pt x="216" y="295"/>
                  </a:lnTo>
                  <a:lnTo>
                    <a:pt x="221" y="294"/>
                  </a:lnTo>
                  <a:lnTo>
                    <a:pt x="227" y="291"/>
                  </a:lnTo>
                  <a:lnTo>
                    <a:pt x="231" y="289"/>
                  </a:lnTo>
                  <a:lnTo>
                    <a:pt x="237" y="285"/>
                  </a:lnTo>
                  <a:lnTo>
                    <a:pt x="241" y="281"/>
                  </a:lnTo>
                  <a:lnTo>
                    <a:pt x="249" y="272"/>
                  </a:lnTo>
                  <a:lnTo>
                    <a:pt x="256" y="263"/>
                  </a:lnTo>
                  <a:lnTo>
                    <a:pt x="260" y="253"/>
                  </a:lnTo>
                  <a:lnTo>
                    <a:pt x="262" y="243"/>
                  </a:lnTo>
                  <a:lnTo>
                    <a:pt x="279" y="243"/>
                  </a:lnTo>
                  <a:lnTo>
                    <a:pt x="279" y="322"/>
                  </a:lnTo>
                  <a:lnTo>
                    <a:pt x="0" y="322"/>
                  </a:lnTo>
                  <a:lnTo>
                    <a:pt x="0" y="305"/>
                  </a:lnTo>
                  <a:lnTo>
                    <a:pt x="5" y="304"/>
                  </a:lnTo>
                  <a:lnTo>
                    <a:pt x="10" y="303"/>
                  </a:lnTo>
                  <a:lnTo>
                    <a:pt x="13" y="301"/>
                  </a:lnTo>
                  <a:lnTo>
                    <a:pt x="16" y="299"/>
                  </a:lnTo>
                  <a:lnTo>
                    <a:pt x="20" y="293"/>
                  </a:lnTo>
                  <a:lnTo>
                    <a:pt x="22" y="286"/>
                  </a:lnTo>
                  <a:lnTo>
                    <a:pt x="22" y="283"/>
                  </a:lnTo>
                  <a:lnTo>
                    <a:pt x="22" y="281"/>
                  </a:lnTo>
                  <a:lnTo>
                    <a:pt x="22" y="279"/>
                  </a:lnTo>
                  <a:lnTo>
                    <a:pt x="22" y="276"/>
                  </a:lnTo>
                  <a:lnTo>
                    <a:pt x="22" y="54"/>
                  </a:lnTo>
                  <a:lnTo>
                    <a:pt x="22" y="52"/>
                  </a:lnTo>
                  <a:lnTo>
                    <a:pt x="22" y="50"/>
                  </a:lnTo>
                  <a:lnTo>
                    <a:pt x="22" y="48"/>
                  </a:lnTo>
                  <a:lnTo>
                    <a:pt x="22" y="46"/>
                  </a:lnTo>
                  <a:lnTo>
                    <a:pt x="20" y="39"/>
                  </a:lnTo>
                  <a:lnTo>
                    <a:pt x="17" y="32"/>
                  </a:lnTo>
                  <a:lnTo>
                    <a:pt x="15" y="30"/>
                  </a:lnTo>
                  <a:lnTo>
                    <a:pt x="10" y="27"/>
                  </a:lnTo>
                  <a:lnTo>
                    <a:pt x="6" y="25"/>
                  </a:lnTo>
                  <a:lnTo>
                    <a:pt x="0" y="2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  <p:sp>
          <p:nvSpPr>
            <p:cNvPr id="162" name="Freeform 196"/>
            <p:cNvSpPr>
              <a:spLocks noEditPoints="1"/>
            </p:cNvSpPr>
            <p:nvPr/>
          </p:nvSpPr>
          <p:spPr bwMode="auto">
            <a:xfrm>
              <a:off x="8430493" y="621152"/>
              <a:ext cx="127000" cy="177800"/>
            </a:xfrm>
            <a:custGeom>
              <a:avLst/>
              <a:gdLst>
                <a:gd name="T0" fmla="*/ 109 w 319"/>
                <a:gd name="T1" fmla="*/ 151 h 449"/>
                <a:gd name="T2" fmla="*/ 108 w 319"/>
                <a:gd name="T3" fmla="*/ 152 h 449"/>
                <a:gd name="T4" fmla="*/ 101 w 319"/>
                <a:gd name="T5" fmla="*/ 154 h 449"/>
                <a:gd name="T6" fmla="*/ 89 w 319"/>
                <a:gd name="T7" fmla="*/ 169 h 449"/>
                <a:gd name="T8" fmla="*/ 231 w 319"/>
                <a:gd name="T9" fmla="*/ 177 h 449"/>
                <a:gd name="T10" fmla="*/ 223 w 319"/>
                <a:gd name="T11" fmla="*/ 157 h 449"/>
                <a:gd name="T12" fmla="*/ 319 w 319"/>
                <a:gd name="T13" fmla="*/ 135 h 449"/>
                <a:gd name="T14" fmla="*/ 303 w 319"/>
                <a:gd name="T15" fmla="*/ 159 h 449"/>
                <a:gd name="T16" fmla="*/ 298 w 319"/>
                <a:gd name="T17" fmla="*/ 176 h 449"/>
                <a:gd name="T18" fmla="*/ 298 w 319"/>
                <a:gd name="T19" fmla="*/ 411 h 449"/>
                <a:gd name="T20" fmla="*/ 309 w 319"/>
                <a:gd name="T21" fmla="*/ 430 h 449"/>
                <a:gd name="T22" fmla="*/ 208 w 319"/>
                <a:gd name="T23" fmla="*/ 432 h 449"/>
                <a:gd name="T24" fmla="*/ 226 w 319"/>
                <a:gd name="T25" fmla="*/ 422 h 449"/>
                <a:gd name="T26" fmla="*/ 231 w 319"/>
                <a:gd name="T27" fmla="*/ 407 h 449"/>
                <a:gd name="T28" fmla="*/ 89 w 319"/>
                <a:gd name="T29" fmla="*/ 411 h 449"/>
                <a:gd name="T30" fmla="*/ 100 w 319"/>
                <a:gd name="T31" fmla="*/ 429 h 449"/>
                <a:gd name="T32" fmla="*/ 0 w 319"/>
                <a:gd name="T33" fmla="*/ 432 h 449"/>
                <a:gd name="T34" fmla="*/ 20 w 319"/>
                <a:gd name="T35" fmla="*/ 419 h 449"/>
                <a:gd name="T36" fmla="*/ 22 w 319"/>
                <a:gd name="T37" fmla="*/ 407 h 449"/>
                <a:gd name="T38" fmla="*/ 21 w 319"/>
                <a:gd name="T39" fmla="*/ 171 h 449"/>
                <a:gd name="T40" fmla="*/ 5 w 319"/>
                <a:gd name="T41" fmla="*/ 152 h 449"/>
                <a:gd name="T42" fmla="*/ 174 w 319"/>
                <a:gd name="T43" fmla="*/ 66 h 449"/>
                <a:gd name="T44" fmla="*/ 223 w 319"/>
                <a:gd name="T45" fmla="*/ 51 h 449"/>
                <a:gd name="T46" fmla="*/ 230 w 319"/>
                <a:gd name="T47" fmla="*/ 31 h 449"/>
                <a:gd name="T48" fmla="*/ 215 w 319"/>
                <a:gd name="T49" fmla="*/ 32 h 449"/>
                <a:gd name="T50" fmla="*/ 210 w 319"/>
                <a:gd name="T51" fmla="*/ 33 h 449"/>
                <a:gd name="T52" fmla="*/ 200 w 319"/>
                <a:gd name="T53" fmla="*/ 36 h 449"/>
                <a:gd name="T54" fmla="*/ 186 w 319"/>
                <a:gd name="T55" fmla="*/ 31 h 449"/>
                <a:gd name="T56" fmla="*/ 182 w 319"/>
                <a:gd name="T57" fmla="*/ 16 h 449"/>
                <a:gd name="T58" fmla="*/ 196 w 319"/>
                <a:gd name="T59" fmla="*/ 3 h 449"/>
                <a:gd name="T60" fmla="*/ 232 w 319"/>
                <a:gd name="T61" fmla="*/ 6 h 449"/>
                <a:gd name="T62" fmla="*/ 249 w 319"/>
                <a:gd name="T63" fmla="*/ 36 h 449"/>
                <a:gd name="T64" fmla="*/ 238 w 319"/>
                <a:gd name="T65" fmla="*/ 66 h 449"/>
                <a:gd name="T66" fmla="*/ 208 w 319"/>
                <a:gd name="T67" fmla="*/ 91 h 449"/>
                <a:gd name="T68" fmla="*/ 171 w 319"/>
                <a:gd name="T69" fmla="*/ 102 h 449"/>
                <a:gd name="T70" fmla="*/ 160 w 319"/>
                <a:gd name="T71" fmla="*/ 102 h 449"/>
                <a:gd name="T72" fmla="*/ 149 w 319"/>
                <a:gd name="T73" fmla="*/ 102 h 449"/>
                <a:gd name="T74" fmla="*/ 112 w 319"/>
                <a:gd name="T75" fmla="*/ 92 h 449"/>
                <a:gd name="T76" fmla="*/ 81 w 319"/>
                <a:gd name="T77" fmla="*/ 67 h 449"/>
                <a:gd name="T78" fmla="*/ 71 w 319"/>
                <a:gd name="T79" fmla="*/ 36 h 449"/>
                <a:gd name="T80" fmla="*/ 88 w 319"/>
                <a:gd name="T81" fmla="*/ 6 h 449"/>
                <a:gd name="T82" fmla="*/ 121 w 319"/>
                <a:gd name="T83" fmla="*/ 1 h 449"/>
                <a:gd name="T84" fmla="*/ 136 w 319"/>
                <a:gd name="T85" fmla="*/ 15 h 449"/>
                <a:gd name="T86" fmla="*/ 136 w 319"/>
                <a:gd name="T87" fmla="*/ 26 h 449"/>
                <a:gd name="T88" fmla="*/ 123 w 319"/>
                <a:gd name="T89" fmla="*/ 35 h 449"/>
                <a:gd name="T90" fmla="*/ 114 w 319"/>
                <a:gd name="T91" fmla="*/ 35 h 449"/>
                <a:gd name="T92" fmla="*/ 106 w 319"/>
                <a:gd name="T93" fmla="*/ 32 h 449"/>
                <a:gd name="T94" fmla="*/ 96 w 319"/>
                <a:gd name="T95" fmla="*/ 28 h 449"/>
                <a:gd name="T96" fmla="*/ 88 w 319"/>
                <a:gd name="T97" fmla="*/ 35 h 449"/>
                <a:gd name="T98" fmla="*/ 90 w 319"/>
                <a:gd name="T99" fmla="*/ 43 h 449"/>
                <a:gd name="T100" fmla="*/ 114 w 319"/>
                <a:gd name="T101" fmla="*/ 58 h 449"/>
                <a:gd name="T102" fmla="*/ 160 w 319"/>
                <a:gd name="T103" fmla="*/ 67 h 4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19" h="449">
                  <a:moveTo>
                    <a:pt x="0" y="135"/>
                  </a:moveTo>
                  <a:lnTo>
                    <a:pt x="110" y="135"/>
                  </a:lnTo>
                  <a:lnTo>
                    <a:pt x="110" y="151"/>
                  </a:lnTo>
                  <a:lnTo>
                    <a:pt x="110" y="151"/>
                  </a:lnTo>
                  <a:lnTo>
                    <a:pt x="109" y="151"/>
                  </a:lnTo>
                  <a:lnTo>
                    <a:pt x="109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8" y="152"/>
                  </a:lnTo>
                  <a:lnTo>
                    <a:pt x="107" y="152"/>
                  </a:lnTo>
                  <a:lnTo>
                    <a:pt x="106" y="152"/>
                  </a:lnTo>
                  <a:lnTo>
                    <a:pt x="105" y="153"/>
                  </a:lnTo>
                  <a:lnTo>
                    <a:pt x="104" y="153"/>
                  </a:lnTo>
                  <a:lnTo>
                    <a:pt x="101" y="154"/>
                  </a:lnTo>
                  <a:lnTo>
                    <a:pt x="100" y="154"/>
                  </a:lnTo>
                  <a:lnTo>
                    <a:pt x="98" y="156"/>
                  </a:lnTo>
                  <a:lnTo>
                    <a:pt x="95" y="159"/>
                  </a:lnTo>
                  <a:lnTo>
                    <a:pt x="91" y="163"/>
                  </a:lnTo>
                  <a:lnTo>
                    <a:pt x="89" y="169"/>
                  </a:lnTo>
                  <a:lnTo>
                    <a:pt x="89" y="177"/>
                  </a:lnTo>
                  <a:lnTo>
                    <a:pt x="89" y="344"/>
                  </a:lnTo>
                  <a:lnTo>
                    <a:pt x="91" y="344"/>
                  </a:lnTo>
                  <a:lnTo>
                    <a:pt x="231" y="197"/>
                  </a:lnTo>
                  <a:lnTo>
                    <a:pt x="231" y="177"/>
                  </a:lnTo>
                  <a:lnTo>
                    <a:pt x="231" y="172"/>
                  </a:lnTo>
                  <a:lnTo>
                    <a:pt x="230" y="168"/>
                  </a:lnTo>
                  <a:lnTo>
                    <a:pt x="227" y="164"/>
                  </a:lnTo>
                  <a:lnTo>
                    <a:pt x="225" y="160"/>
                  </a:lnTo>
                  <a:lnTo>
                    <a:pt x="223" y="157"/>
                  </a:lnTo>
                  <a:lnTo>
                    <a:pt x="219" y="154"/>
                  </a:lnTo>
                  <a:lnTo>
                    <a:pt x="214" y="152"/>
                  </a:lnTo>
                  <a:lnTo>
                    <a:pt x="208" y="151"/>
                  </a:lnTo>
                  <a:lnTo>
                    <a:pt x="208" y="135"/>
                  </a:lnTo>
                  <a:lnTo>
                    <a:pt x="319" y="135"/>
                  </a:lnTo>
                  <a:lnTo>
                    <a:pt x="319" y="151"/>
                  </a:lnTo>
                  <a:lnTo>
                    <a:pt x="313" y="152"/>
                  </a:lnTo>
                  <a:lnTo>
                    <a:pt x="309" y="153"/>
                  </a:lnTo>
                  <a:lnTo>
                    <a:pt x="306" y="156"/>
                  </a:lnTo>
                  <a:lnTo>
                    <a:pt x="303" y="159"/>
                  </a:lnTo>
                  <a:lnTo>
                    <a:pt x="299" y="164"/>
                  </a:lnTo>
                  <a:lnTo>
                    <a:pt x="298" y="171"/>
                  </a:lnTo>
                  <a:lnTo>
                    <a:pt x="298" y="172"/>
                  </a:lnTo>
                  <a:lnTo>
                    <a:pt x="298" y="173"/>
                  </a:lnTo>
                  <a:lnTo>
                    <a:pt x="298" y="176"/>
                  </a:lnTo>
                  <a:lnTo>
                    <a:pt x="298" y="177"/>
                  </a:lnTo>
                  <a:lnTo>
                    <a:pt x="298" y="407"/>
                  </a:lnTo>
                  <a:lnTo>
                    <a:pt x="298" y="408"/>
                  </a:lnTo>
                  <a:lnTo>
                    <a:pt x="298" y="410"/>
                  </a:lnTo>
                  <a:lnTo>
                    <a:pt x="298" y="411"/>
                  </a:lnTo>
                  <a:lnTo>
                    <a:pt x="298" y="412"/>
                  </a:lnTo>
                  <a:lnTo>
                    <a:pt x="299" y="419"/>
                  </a:lnTo>
                  <a:lnTo>
                    <a:pt x="303" y="425"/>
                  </a:lnTo>
                  <a:lnTo>
                    <a:pt x="306" y="428"/>
                  </a:lnTo>
                  <a:lnTo>
                    <a:pt x="309" y="430"/>
                  </a:lnTo>
                  <a:lnTo>
                    <a:pt x="313" y="431"/>
                  </a:lnTo>
                  <a:lnTo>
                    <a:pt x="319" y="432"/>
                  </a:lnTo>
                  <a:lnTo>
                    <a:pt x="319" y="449"/>
                  </a:lnTo>
                  <a:lnTo>
                    <a:pt x="208" y="449"/>
                  </a:lnTo>
                  <a:lnTo>
                    <a:pt x="208" y="432"/>
                  </a:lnTo>
                  <a:lnTo>
                    <a:pt x="213" y="431"/>
                  </a:lnTo>
                  <a:lnTo>
                    <a:pt x="216" y="430"/>
                  </a:lnTo>
                  <a:lnTo>
                    <a:pt x="220" y="429"/>
                  </a:lnTo>
                  <a:lnTo>
                    <a:pt x="222" y="427"/>
                  </a:lnTo>
                  <a:lnTo>
                    <a:pt x="226" y="422"/>
                  </a:lnTo>
                  <a:lnTo>
                    <a:pt x="229" y="418"/>
                  </a:lnTo>
                  <a:lnTo>
                    <a:pt x="230" y="416"/>
                  </a:lnTo>
                  <a:lnTo>
                    <a:pt x="230" y="412"/>
                  </a:lnTo>
                  <a:lnTo>
                    <a:pt x="231" y="409"/>
                  </a:lnTo>
                  <a:lnTo>
                    <a:pt x="231" y="407"/>
                  </a:lnTo>
                  <a:lnTo>
                    <a:pt x="231" y="236"/>
                  </a:lnTo>
                  <a:lnTo>
                    <a:pt x="229" y="236"/>
                  </a:lnTo>
                  <a:lnTo>
                    <a:pt x="89" y="383"/>
                  </a:lnTo>
                  <a:lnTo>
                    <a:pt x="89" y="407"/>
                  </a:lnTo>
                  <a:lnTo>
                    <a:pt x="89" y="411"/>
                  </a:lnTo>
                  <a:lnTo>
                    <a:pt x="90" y="416"/>
                  </a:lnTo>
                  <a:lnTo>
                    <a:pt x="91" y="419"/>
                  </a:lnTo>
                  <a:lnTo>
                    <a:pt x="94" y="424"/>
                  </a:lnTo>
                  <a:lnTo>
                    <a:pt x="97" y="427"/>
                  </a:lnTo>
                  <a:lnTo>
                    <a:pt x="100" y="429"/>
                  </a:lnTo>
                  <a:lnTo>
                    <a:pt x="105" y="431"/>
                  </a:lnTo>
                  <a:lnTo>
                    <a:pt x="110" y="432"/>
                  </a:lnTo>
                  <a:lnTo>
                    <a:pt x="110" y="449"/>
                  </a:lnTo>
                  <a:lnTo>
                    <a:pt x="0" y="449"/>
                  </a:lnTo>
                  <a:lnTo>
                    <a:pt x="0" y="432"/>
                  </a:lnTo>
                  <a:lnTo>
                    <a:pt x="5" y="431"/>
                  </a:lnTo>
                  <a:lnTo>
                    <a:pt x="10" y="430"/>
                  </a:lnTo>
                  <a:lnTo>
                    <a:pt x="13" y="428"/>
                  </a:lnTo>
                  <a:lnTo>
                    <a:pt x="16" y="425"/>
                  </a:lnTo>
                  <a:lnTo>
                    <a:pt x="20" y="419"/>
                  </a:lnTo>
                  <a:lnTo>
                    <a:pt x="21" y="412"/>
                  </a:lnTo>
                  <a:lnTo>
                    <a:pt x="22" y="411"/>
                  </a:lnTo>
                  <a:lnTo>
                    <a:pt x="22" y="410"/>
                  </a:lnTo>
                  <a:lnTo>
                    <a:pt x="22" y="408"/>
                  </a:lnTo>
                  <a:lnTo>
                    <a:pt x="22" y="407"/>
                  </a:lnTo>
                  <a:lnTo>
                    <a:pt x="22" y="177"/>
                  </a:lnTo>
                  <a:lnTo>
                    <a:pt x="22" y="176"/>
                  </a:lnTo>
                  <a:lnTo>
                    <a:pt x="22" y="173"/>
                  </a:lnTo>
                  <a:lnTo>
                    <a:pt x="22" y="172"/>
                  </a:lnTo>
                  <a:lnTo>
                    <a:pt x="21" y="171"/>
                  </a:lnTo>
                  <a:lnTo>
                    <a:pt x="20" y="164"/>
                  </a:lnTo>
                  <a:lnTo>
                    <a:pt x="16" y="159"/>
                  </a:lnTo>
                  <a:lnTo>
                    <a:pt x="13" y="156"/>
                  </a:lnTo>
                  <a:lnTo>
                    <a:pt x="10" y="153"/>
                  </a:lnTo>
                  <a:lnTo>
                    <a:pt x="5" y="152"/>
                  </a:lnTo>
                  <a:lnTo>
                    <a:pt x="0" y="151"/>
                  </a:lnTo>
                  <a:lnTo>
                    <a:pt x="0" y="135"/>
                  </a:lnTo>
                  <a:close/>
                  <a:moveTo>
                    <a:pt x="160" y="67"/>
                  </a:moveTo>
                  <a:lnTo>
                    <a:pt x="167" y="67"/>
                  </a:lnTo>
                  <a:lnTo>
                    <a:pt x="174" y="66"/>
                  </a:lnTo>
                  <a:lnTo>
                    <a:pt x="181" y="66"/>
                  </a:lnTo>
                  <a:lnTo>
                    <a:pt x="188" y="64"/>
                  </a:lnTo>
                  <a:lnTo>
                    <a:pt x="203" y="60"/>
                  </a:lnTo>
                  <a:lnTo>
                    <a:pt x="217" y="54"/>
                  </a:lnTo>
                  <a:lnTo>
                    <a:pt x="223" y="51"/>
                  </a:lnTo>
                  <a:lnTo>
                    <a:pt x="227" y="46"/>
                  </a:lnTo>
                  <a:lnTo>
                    <a:pt x="230" y="42"/>
                  </a:lnTo>
                  <a:lnTo>
                    <a:pt x="231" y="36"/>
                  </a:lnTo>
                  <a:lnTo>
                    <a:pt x="231" y="34"/>
                  </a:lnTo>
                  <a:lnTo>
                    <a:pt x="230" y="31"/>
                  </a:lnTo>
                  <a:lnTo>
                    <a:pt x="227" y="29"/>
                  </a:lnTo>
                  <a:lnTo>
                    <a:pt x="223" y="28"/>
                  </a:lnTo>
                  <a:lnTo>
                    <a:pt x="221" y="29"/>
                  </a:lnTo>
                  <a:lnTo>
                    <a:pt x="217" y="29"/>
                  </a:lnTo>
                  <a:lnTo>
                    <a:pt x="215" y="32"/>
                  </a:lnTo>
                  <a:lnTo>
                    <a:pt x="212" y="33"/>
                  </a:lnTo>
                  <a:lnTo>
                    <a:pt x="212" y="33"/>
                  </a:lnTo>
                  <a:lnTo>
                    <a:pt x="211" y="33"/>
                  </a:lnTo>
                  <a:lnTo>
                    <a:pt x="211" y="33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5" y="35"/>
                  </a:lnTo>
                  <a:lnTo>
                    <a:pt x="203" y="36"/>
                  </a:lnTo>
                  <a:lnTo>
                    <a:pt x="201" y="36"/>
                  </a:lnTo>
                  <a:lnTo>
                    <a:pt x="200" y="36"/>
                  </a:lnTo>
                  <a:lnTo>
                    <a:pt x="198" y="36"/>
                  </a:lnTo>
                  <a:lnTo>
                    <a:pt x="197" y="36"/>
                  </a:lnTo>
                  <a:lnTo>
                    <a:pt x="196" y="35"/>
                  </a:lnTo>
                  <a:lnTo>
                    <a:pt x="192" y="34"/>
                  </a:lnTo>
                  <a:lnTo>
                    <a:pt x="186" y="31"/>
                  </a:lnTo>
                  <a:lnTo>
                    <a:pt x="184" y="28"/>
                  </a:lnTo>
                  <a:lnTo>
                    <a:pt x="183" y="26"/>
                  </a:lnTo>
                  <a:lnTo>
                    <a:pt x="182" y="24"/>
                  </a:lnTo>
                  <a:lnTo>
                    <a:pt x="182" y="20"/>
                  </a:lnTo>
                  <a:lnTo>
                    <a:pt x="182" y="16"/>
                  </a:lnTo>
                  <a:lnTo>
                    <a:pt x="184" y="13"/>
                  </a:lnTo>
                  <a:lnTo>
                    <a:pt x="185" y="9"/>
                  </a:lnTo>
                  <a:lnTo>
                    <a:pt x="188" y="7"/>
                  </a:lnTo>
                  <a:lnTo>
                    <a:pt x="192" y="4"/>
                  </a:lnTo>
                  <a:lnTo>
                    <a:pt x="196" y="3"/>
                  </a:lnTo>
                  <a:lnTo>
                    <a:pt x="202" y="1"/>
                  </a:lnTo>
                  <a:lnTo>
                    <a:pt x="207" y="0"/>
                  </a:lnTo>
                  <a:lnTo>
                    <a:pt x="216" y="1"/>
                  </a:lnTo>
                  <a:lnTo>
                    <a:pt x="224" y="3"/>
                  </a:lnTo>
                  <a:lnTo>
                    <a:pt x="232" y="6"/>
                  </a:lnTo>
                  <a:lnTo>
                    <a:pt x="238" y="10"/>
                  </a:lnTo>
                  <a:lnTo>
                    <a:pt x="242" y="16"/>
                  </a:lnTo>
                  <a:lnTo>
                    <a:pt x="245" y="23"/>
                  </a:lnTo>
                  <a:lnTo>
                    <a:pt x="248" y="29"/>
                  </a:lnTo>
                  <a:lnTo>
                    <a:pt x="249" y="36"/>
                  </a:lnTo>
                  <a:lnTo>
                    <a:pt x="248" y="43"/>
                  </a:lnTo>
                  <a:lnTo>
                    <a:pt x="246" y="49"/>
                  </a:lnTo>
                  <a:lnTo>
                    <a:pt x="244" y="55"/>
                  </a:lnTo>
                  <a:lnTo>
                    <a:pt x="242" y="61"/>
                  </a:lnTo>
                  <a:lnTo>
                    <a:pt x="238" y="66"/>
                  </a:lnTo>
                  <a:lnTo>
                    <a:pt x="233" y="72"/>
                  </a:lnTo>
                  <a:lnTo>
                    <a:pt x="227" y="77"/>
                  </a:lnTo>
                  <a:lnTo>
                    <a:pt x="222" y="83"/>
                  </a:lnTo>
                  <a:lnTo>
                    <a:pt x="215" y="87"/>
                  </a:lnTo>
                  <a:lnTo>
                    <a:pt x="208" y="91"/>
                  </a:lnTo>
                  <a:lnTo>
                    <a:pt x="201" y="94"/>
                  </a:lnTo>
                  <a:lnTo>
                    <a:pt x="194" y="97"/>
                  </a:lnTo>
                  <a:lnTo>
                    <a:pt x="186" y="100"/>
                  </a:lnTo>
                  <a:lnTo>
                    <a:pt x="178" y="101"/>
                  </a:lnTo>
                  <a:lnTo>
                    <a:pt x="171" y="102"/>
                  </a:lnTo>
                  <a:lnTo>
                    <a:pt x="163" y="102"/>
                  </a:lnTo>
                  <a:lnTo>
                    <a:pt x="163" y="102"/>
                  </a:lnTo>
                  <a:lnTo>
                    <a:pt x="162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60" y="102"/>
                  </a:lnTo>
                  <a:lnTo>
                    <a:pt x="159" y="102"/>
                  </a:lnTo>
                  <a:lnTo>
                    <a:pt x="158" y="102"/>
                  </a:lnTo>
                  <a:lnTo>
                    <a:pt x="158" y="102"/>
                  </a:lnTo>
                  <a:lnTo>
                    <a:pt x="149" y="102"/>
                  </a:lnTo>
                  <a:lnTo>
                    <a:pt x="142" y="101"/>
                  </a:lnTo>
                  <a:lnTo>
                    <a:pt x="134" y="100"/>
                  </a:lnTo>
                  <a:lnTo>
                    <a:pt x="127" y="97"/>
                  </a:lnTo>
                  <a:lnTo>
                    <a:pt x="119" y="95"/>
                  </a:lnTo>
                  <a:lnTo>
                    <a:pt x="112" y="92"/>
                  </a:lnTo>
                  <a:lnTo>
                    <a:pt x="105" y="87"/>
                  </a:lnTo>
                  <a:lnTo>
                    <a:pt x="98" y="83"/>
                  </a:lnTo>
                  <a:lnTo>
                    <a:pt x="91" y="77"/>
                  </a:lnTo>
                  <a:lnTo>
                    <a:pt x="86" y="72"/>
                  </a:lnTo>
                  <a:lnTo>
                    <a:pt x="81" y="67"/>
                  </a:lnTo>
                  <a:lnTo>
                    <a:pt x="78" y="61"/>
                  </a:lnTo>
                  <a:lnTo>
                    <a:pt x="75" y="55"/>
                  </a:lnTo>
                  <a:lnTo>
                    <a:pt x="72" y="49"/>
                  </a:lnTo>
                  <a:lnTo>
                    <a:pt x="71" y="43"/>
                  </a:lnTo>
                  <a:lnTo>
                    <a:pt x="71" y="36"/>
                  </a:lnTo>
                  <a:lnTo>
                    <a:pt x="71" y="29"/>
                  </a:lnTo>
                  <a:lnTo>
                    <a:pt x="73" y="23"/>
                  </a:lnTo>
                  <a:lnTo>
                    <a:pt x="77" y="16"/>
                  </a:lnTo>
                  <a:lnTo>
                    <a:pt x="81" y="10"/>
                  </a:lnTo>
                  <a:lnTo>
                    <a:pt x="88" y="6"/>
                  </a:lnTo>
                  <a:lnTo>
                    <a:pt x="95" y="3"/>
                  </a:lnTo>
                  <a:lnTo>
                    <a:pt x="102" y="1"/>
                  </a:lnTo>
                  <a:lnTo>
                    <a:pt x="111" y="0"/>
                  </a:lnTo>
                  <a:lnTo>
                    <a:pt x="117" y="0"/>
                  </a:lnTo>
                  <a:lnTo>
                    <a:pt x="121" y="1"/>
                  </a:lnTo>
                  <a:lnTo>
                    <a:pt x="125" y="3"/>
                  </a:lnTo>
                  <a:lnTo>
                    <a:pt x="128" y="5"/>
                  </a:lnTo>
                  <a:lnTo>
                    <a:pt x="133" y="9"/>
                  </a:lnTo>
                  <a:lnTo>
                    <a:pt x="136" y="14"/>
                  </a:lnTo>
                  <a:lnTo>
                    <a:pt x="136" y="15"/>
                  </a:lnTo>
                  <a:lnTo>
                    <a:pt x="137" y="17"/>
                  </a:lnTo>
                  <a:lnTo>
                    <a:pt x="137" y="19"/>
                  </a:lnTo>
                  <a:lnTo>
                    <a:pt x="137" y="20"/>
                  </a:lnTo>
                  <a:lnTo>
                    <a:pt x="137" y="23"/>
                  </a:lnTo>
                  <a:lnTo>
                    <a:pt x="136" y="26"/>
                  </a:lnTo>
                  <a:lnTo>
                    <a:pt x="135" y="28"/>
                  </a:lnTo>
                  <a:lnTo>
                    <a:pt x="134" y="29"/>
                  </a:lnTo>
                  <a:lnTo>
                    <a:pt x="129" y="33"/>
                  </a:lnTo>
                  <a:lnTo>
                    <a:pt x="125" y="35"/>
                  </a:lnTo>
                  <a:lnTo>
                    <a:pt x="123" y="35"/>
                  </a:lnTo>
                  <a:lnTo>
                    <a:pt x="121" y="36"/>
                  </a:lnTo>
                  <a:lnTo>
                    <a:pt x="119" y="36"/>
                  </a:lnTo>
                  <a:lnTo>
                    <a:pt x="118" y="36"/>
                  </a:lnTo>
                  <a:lnTo>
                    <a:pt x="116" y="36"/>
                  </a:lnTo>
                  <a:lnTo>
                    <a:pt x="114" y="35"/>
                  </a:lnTo>
                  <a:lnTo>
                    <a:pt x="110" y="34"/>
                  </a:lnTo>
                  <a:lnTo>
                    <a:pt x="108" y="33"/>
                  </a:lnTo>
                  <a:lnTo>
                    <a:pt x="107" y="33"/>
                  </a:lnTo>
                  <a:lnTo>
                    <a:pt x="107" y="32"/>
                  </a:lnTo>
                  <a:lnTo>
                    <a:pt x="106" y="32"/>
                  </a:lnTo>
                  <a:lnTo>
                    <a:pt x="106" y="32"/>
                  </a:lnTo>
                  <a:lnTo>
                    <a:pt x="104" y="31"/>
                  </a:lnTo>
                  <a:lnTo>
                    <a:pt x="100" y="29"/>
                  </a:lnTo>
                  <a:lnTo>
                    <a:pt x="98" y="29"/>
                  </a:lnTo>
                  <a:lnTo>
                    <a:pt x="96" y="28"/>
                  </a:lnTo>
                  <a:lnTo>
                    <a:pt x="92" y="29"/>
                  </a:lnTo>
                  <a:lnTo>
                    <a:pt x="90" y="31"/>
                  </a:lnTo>
                  <a:lnTo>
                    <a:pt x="89" y="32"/>
                  </a:lnTo>
                  <a:lnTo>
                    <a:pt x="88" y="34"/>
                  </a:lnTo>
                  <a:lnTo>
                    <a:pt x="88" y="35"/>
                  </a:lnTo>
                  <a:lnTo>
                    <a:pt x="88" y="35"/>
                  </a:lnTo>
                  <a:lnTo>
                    <a:pt x="88" y="36"/>
                  </a:lnTo>
                  <a:lnTo>
                    <a:pt x="88" y="36"/>
                  </a:lnTo>
                  <a:lnTo>
                    <a:pt x="88" y="39"/>
                  </a:lnTo>
                  <a:lnTo>
                    <a:pt x="90" y="43"/>
                  </a:lnTo>
                  <a:lnTo>
                    <a:pt x="92" y="46"/>
                  </a:lnTo>
                  <a:lnTo>
                    <a:pt x="97" y="49"/>
                  </a:lnTo>
                  <a:lnTo>
                    <a:pt x="101" y="53"/>
                  </a:lnTo>
                  <a:lnTo>
                    <a:pt x="107" y="56"/>
                  </a:lnTo>
                  <a:lnTo>
                    <a:pt x="114" y="58"/>
                  </a:lnTo>
                  <a:lnTo>
                    <a:pt x="120" y="62"/>
                  </a:lnTo>
                  <a:lnTo>
                    <a:pt x="129" y="64"/>
                  </a:lnTo>
                  <a:lnTo>
                    <a:pt x="139" y="66"/>
                  </a:lnTo>
                  <a:lnTo>
                    <a:pt x="149" y="67"/>
                  </a:lnTo>
                  <a:lnTo>
                    <a:pt x="160" y="6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>
                <a:defRPr/>
              </a:pPr>
              <a:endParaRPr lang="ru-RU" sz="1800">
                <a:solidFill>
                  <a:prstClr val="black"/>
                </a:solidFill>
                <a:cs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749943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50DA41-9CB3-4C3E-AD82-9AD1859A916D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7835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1A7828-C211-4264-A234-7E01EE2F0D6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2216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AD65AD0-632D-479E-80A1-97BBEF17F8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659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b="1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JP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0"/>
          </p:nvPr>
        </p:nvSpPr>
        <p:spPr>
          <a:xfrm>
            <a:off x="2639616" y="836712"/>
            <a:ext cx="9144000" cy="1440160"/>
          </a:xfrm>
        </p:spPr>
        <p:txBody>
          <a:bodyPr>
            <a:noAutofit/>
          </a:bodyPr>
          <a:lstStyle/>
          <a:p>
            <a:pPr algn="r">
              <a:spcBef>
                <a:spcPts val="0"/>
              </a:spcBef>
            </a:pPr>
            <a:r>
              <a:rPr lang="ru-RU" sz="2800" i="0" spc="60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latin typeface="+mj-lt"/>
              </a:rPr>
              <a:t>ВЫЕЗДНАЯ КОЛЛЕГИЯ УПРАВЛЕНИЯ КУЛЬТУРЫ</a:t>
            </a:r>
          </a:p>
          <a:p>
            <a:pPr algn="r">
              <a:spcBef>
                <a:spcPts val="0"/>
              </a:spcBef>
            </a:pPr>
            <a:r>
              <a:rPr lang="ru-RU" sz="2800" i="0" spc="60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  <a:latin typeface="+mj-lt"/>
              </a:rPr>
              <a:t>БЕЛГОРОДСКОЙ ОБЛАСТИ</a:t>
            </a:r>
            <a:endParaRPr lang="ru-RU" sz="2800" i="0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  <a:latin typeface="+mj-lt"/>
            </a:endParaRPr>
          </a:p>
        </p:txBody>
      </p:sp>
      <p:pic>
        <p:nvPicPr>
          <p:cNvPr id="1027" name="Picture 3" descr="\\Asu01\мои документы\МУЗЕЙ\МУЗЕЙНЫЕ РЕКВИЗИТЫ\фаса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455" y="5445225"/>
            <a:ext cx="4829545" cy="1412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407368" y="5229200"/>
            <a:ext cx="784887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b="1" i="1" kern="1200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2400" spc="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В</a:t>
            </a:r>
            <a:r>
              <a:rPr lang="ru-RU" sz="2400" spc="0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. Романенко</a:t>
            </a:r>
            <a:endParaRPr lang="ru-RU" sz="2400" spc="0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</a:endParaRPr>
          </a:p>
          <a:p>
            <a:pPr algn="l">
              <a:spcBef>
                <a:spcPts val="0"/>
              </a:spcBef>
            </a:pPr>
            <a:r>
              <a:rPr lang="ru-RU" sz="2400" spc="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директор Белгородского государственного историко-краеведческого музея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9376" y="3140968"/>
            <a:ext cx="10873208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b="1" i="1" kern="1200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pc="0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«Об итогах осуществления контрольных проверок муниципальных музеев на предмет соблюдения режима работы и загруженности для различных групп населения»</a:t>
            </a:r>
            <a:endParaRPr lang="ru-RU" spc="0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-31466" y="2456892"/>
            <a:ext cx="11815082" cy="90192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639616" y="5661248"/>
            <a:ext cx="74888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5675980"/>
            <a:ext cx="3353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1711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1344" y="337462"/>
            <a:ext cx="11809312" cy="63367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7"/>
          <p:cNvSpPr txBox="1">
            <a:spLocks/>
          </p:cNvSpPr>
          <p:nvPr/>
        </p:nvSpPr>
        <p:spPr>
          <a:xfrm>
            <a:off x="479376" y="188640"/>
            <a:ext cx="11089232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Муниципальные музеи, в которых проводились проверочные мероприятия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19336" y="1220361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Вейделевский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музей»</a:t>
            </a:r>
            <a:endParaRPr lang="ru-RU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130175" y="2084456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Волоконовский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районный краеведческий музей»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150312" y="2874405"/>
            <a:ext cx="5729664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Корочанский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районный</a:t>
            </a:r>
            <a:b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</a:b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историко-краеведческий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музей»</a:t>
            </a: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231696" y="3620826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Старооскольский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музей»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35825" y="4420981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Уразовский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музей, филиал </a:t>
            </a: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/>
            </a:r>
            <a:b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</a:br>
            <a:r>
              <a:rPr lang="ru-RU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Валуйский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историко-художественный музей»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35824" y="5221136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МБУК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Чернянский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районный краеведческий музей»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263352" y="6021288"/>
            <a:ext cx="5350401" cy="504056"/>
          </a:xfrm>
          <a:prstGeom prst="roundRect">
            <a:avLst/>
          </a:prstGeom>
          <a:noFill/>
          <a:ln>
            <a:noFill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dirty="0" err="1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Шебекинский</a:t>
            </a:r>
            <a:r>
              <a:rPr lang="ru-RU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историко-художественный музей»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519936" y="908720"/>
            <a:ext cx="2448272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Arial Narrow" panose="020B0606020202030204" pitchFamily="34" charset="0"/>
              </a:rPr>
              <a:t>ЧАСЫ РАБОТЫ</a:t>
            </a:r>
            <a:endParaRPr lang="ru-RU" sz="17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7968208" y="908720"/>
            <a:ext cx="2056081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Arial Narrow" panose="020B0606020202030204" pitchFamily="34" charset="0"/>
              </a:rPr>
              <a:t>ПРОДЛЕННЫЙ ДЕНЬ</a:t>
            </a:r>
            <a:endParaRPr lang="ru-RU" sz="1700" b="1" dirty="0">
              <a:latin typeface="Arial Narrow" panose="020B0606020202030204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0024289" y="908720"/>
            <a:ext cx="1894512" cy="43204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700" b="1" dirty="0" smtClean="0">
                <a:latin typeface="Arial Narrow" panose="020B0606020202030204" pitchFamily="34" charset="0"/>
              </a:rPr>
              <a:t>ВЫХОДНОЙ ДЕНЬ</a:t>
            </a:r>
            <a:endParaRPr lang="ru-RU" sz="1700" b="1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>
            <a:off x="5519936" y="1628800"/>
            <a:ext cx="0" cy="4896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7968208" y="1628800"/>
            <a:ext cx="0" cy="4896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10056440" y="1628800"/>
            <a:ext cx="0" cy="48965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H="1">
            <a:off x="501471" y="1844824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 flipH="1">
            <a:off x="562432" y="2708920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H="1">
            <a:off x="501472" y="3573016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 flipH="1">
            <a:off x="440512" y="4293096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H="1">
            <a:off x="379552" y="5085184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318592" y="5877272"/>
            <a:ext cx="11295409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graphicFrame>
        <p:nvGraphicFramePr>
          <p:cNvPr id="42" name="Таблица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394799"/>
              </p:ext>
            </p:extLst>
          </p:nvPr>
        </p:nvGraphicFramePr>
        <p:xfrm>
          <a:off x="5530280" y="1335962"/>
          <a:ext cx="6420672" cy="5333398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2437928"/>
                <a:gridCol w="2088232"/>
                <a:gridCol w="1894512"/>
              </a:tblGrid>
              <a:tr h="508862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</a:rPr>
                        <a:t>9:00 - 18:00 (</a:t>
                      </a:r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</a:rPr>
                        <a:t>вт., </a:t>
                      </a: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</a:rPr>
                        <a:t>чт. - </a:t>
                      </a:r>
                      <a:r>
                        <a:rPr lang="ru-RU" sz="1600" b="1" dirty="0" err="1">
                          <a:effectLst/>
                          <a:latin typeface="Arial Narrow" panose="020B0606020202030204" pitchFamily="34" charset="0"/>
                        </a:rPr>
                        <a:t>вск</a:t>
                      </a:r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</a:rPr>
                        <a:t>.)</a:t>
                      </a:r>
                      <a:endParaRPr lang="ru-RU" sz="16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</a:rPr>
                        <a:t>9:00 - </a:t>
                      </a:r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</a:rPr>
                        <a:t>20:00</a:t>
                      </a:r>
                      <a:r>
                        <a:rPr lang="ru-RU" sz="1600" b="1" baseline="0" dirty="0" smtClean="0">
                          <a:effectLst/>
                          <a:latin typeface="Arial Narrow" panose="020B0606020202030204" pitchFamily="34" charset="0"/>
                        </a:rPr>
                        <a:t> (</a:t>
                      </a:r>
                      <a:r>
                        <a:rPr lang="ru-RU" sz="1600" b="1" dirty="0" smtClean="0">
                          <a:effectLst/>
                          <a:latin typeface="Arial Narrow" panose="020B0606020202030204" pitchFamily="34" charset="0"/>
                        </a:rPr>
                        <a:t>ср.)</a:t>
                      </a:r>
                      <a:endParaRPr lang="ru-RU" sz="16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</a:rPr>
                        <a:t>понедельник</a:t>
                      </a:r>
                      <a:endParaRPr lang="ru-RU" sz="1600" b="1" dirty="0"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9:00 - 17:00 (вт., ср., пт.)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10:00 - 17:00 (сб., </a:t>
                      </a:r>
                      <a:r>
                        <a:rPr lang="ru-RU" sz="1600" b="1" dirty="0" err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вск</a:t>
                      </a: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10:00 - 19:00 (чт.)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45999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10:00 - 19:00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11:00 - 20:00 (чт.)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11:00 - 20:00 (вт., чт. - </a:t>
                      </a:r>
                      <a:r>
                        <a:rPr lang="ru-RU" sz="1600" b="1" dirty="0" err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вск</a:t>
                      </a: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11:00 - 21:00 (ср.)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10185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9:00 - 18:00 (вт. - пт.)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10:00 - 19:00 (сб., вск.) 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10:00 - 18:00 (вт., ср., пт.)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10:00 - 19:00 (сб.)</a:t>
                      </a:r>
                    </a:p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10:00 - 18:00 (вс.)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11:00 - 20:00 (чт.)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792088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10:00 - 18:00 (вт. - пт., </a:t>
                      </a:r>
                      <a:r>
                        <a:rPr lang="ru-RU" sz="1600" b="1" dirty="0" err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вск</a:t>
                      </a: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11:00 - 19:00 (сб.)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понедельник</a:t>
                      </a:r>
                    </a:p>
                  </a:txBody>
                  <a:tcPr marL="68580" marR="68580" marT="0" marB="0" anchor="ctr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20441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1344" y="337462"/>
            <a:ext cx="11809312" cy="63367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7"/>
          <p:cNvSpPr txBox="1">
            <a:spLocks/>
          </p:cNvSpPr>
          <p:nvPr/>
        </p:nvSpPr>
        <p:spPr>
          <a:xfrm>
            <a:off x="479376" y="188640"/>
            <a:ext cx="11089232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Количество принятых посетителей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79376" y="1394187"/>
            <a:ext cx="11640616" cy="4555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За 1 полугодие 2021 г. было принято посетителей 114840 посетителей по категориям: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взрослые - 26058 чел., что составляет 22,7% от общего числа посетителей;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дошкольники - 10113 чел., что составляет 8,8% от общего числа посетителей;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школьники </a:t>
            </a:r>
            <a:r>
              <a:rPr lang="ru-RU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64440 чел., что составляет 56% от общего числа посетителей;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студенты вузов и </a:t>
            </a:r>
            <a:r>
              <a:rPr lang="ru-RU" sz="2000" b="1" dirty="0" err="1">
                <a:ea typeface="Calibri" panose="020F0502020204030204" pitchFamily="34" charset="0"/>
                <a:cs typeface="Times New Roman" panose="02020603050405020304" pitchFamily="18" charset="0"/>
              </a:rPr>
              <a:t>ссузов</a:t>
            </a: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 - 12922 чел., что составляет 11,3% от общего числа посетителей;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</a:t>
            </a:r>
            <a:r>
              <a:rPr lang="ru-RU" sz="2000" b="1" dirty="0" smtClean="0">
                <a:ea typeface="Calibri" panose="020F0502020204030204" pitchFamily="34" charset="0"/>
                <a:cs typeface="Times New Roman" panose="02020603050405020304" pitchFamily="18" charset="0"/>
              </a:rPr>
              <a:t>военнослужащие - </a:t>
            </a: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97 чел., что составляет 0,1% от общего числа посетителей;</a:t>
            </a:r>
          </a:p>
          <a:p>
            <a:pPr>
              <a:lnSpc>
                <a:spcPct val="150000"/>
              </a:lnSpc>
              <a:spcAft>
                <a:spcPts val="1000"/>
              </a:spcAft>
              <a:tabLst>
                <a:tab pos="358775" algn="l"/>
              </a:tabLst>
            </a:pPr>
            <a:r>
              <a:rPr lang="ru-RU" sz="2000" b="1" dirty="0">
                <a:ea typeface="Calibri" panose="020F0502020204030204" pitchFamily="34" charset="0"/>
                <a:cs typeface="Times New Roman" panose="02020603050405020304" pitchFamily="18" charset="0"/>
              </a:rPr>
              <a:t>•	лица с ОВЗ  - 1210 чел., что составляет 1,1% от общего числа посетителей.</a:t>
            </a:r>
            <a:endParaRPr lang="ru-RU" sz="2000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57749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1344" y="222241"/>
            <a:ext cx="11809312" cy="641351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2"/>
          <a:srcRect l="10187" t="14980" r="38874"/>
          <a:stretch/>
        </p:blipFill>
        <p:spPr>
          <a:xfrm rot="3659944">
            <a:off x="2474804" y="1305738"/>
            <a:ext cx="5059056" cy="4665791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7126489" y="1064382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Школьники - 64440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56%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7126489" y="1771393"/>
            <a:ext cx="53782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Студенты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вузов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и</a:t>
            </a:r>
          </a:p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000" b="1" dirty="0" err="1" smtClean="0">
                <a:solidFill>
                  <a:schemeClr val="accent6">
                    <a:lumMod val="50000"/>
                  </a:schemeClr>
                </a:solidFill>
              </a:rPr>
              <a:t>ссузов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- 12922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;  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      11,3%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7126489" y="2663958"/>
            <a:ext cx="437779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Лица 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с ОВЗ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- 1210</a:t>
            </a:r>
            <a:r>
              <a:rPr lang="ru-RU" sz="2000" b="1" dirty="0">
                <a:solidFill>
                  <a:schemeClr val="accent6">
                    <a:lumMod val="50000"/>
                  </a:schemeClr>
                </a:solidFill>
              </a:rPr>
              <a:t>;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</a:rPr>
              <a:t>          1,1%</a:t>
            </a:r>
            <a:endParaRPr lang="ru-RU" sz="20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7126489" y="5189130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2400" b="1" i="0" u="none" strike="noStrike" kern="1200" baseline="0">
                <a:solidFill>
                  <a:srgbClr val="2683C6">
                    <a:lumMod val="5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/>
              <a:t>Дошкольники - 10113;	     8,8%</a:t>
            </a:r>
            <a:endParaRPr lang="ru-RU" sz="2000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7126489" y="4274512"/>
            <a:ext cx="479985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2400" b="1" i="0" u="none" strike="noStrike" kern="1200" baseline="0">
                <a:solidFill>
                  <a:srgbClr val="2683C6">
                    <a:lumMod val="5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 smtClean="0"/>
              <a:t>Взрослые - 26058;	    22,7%</a:t>
            </a:r>
            <a:endParaRPr lang="ru-RU" sz="2000" dirty="0"/>
          </a:p>
        </p:txBody>
      </p:sp>
      <p:sp>
        <p:nvSpPr>
          <p:cNvPr id="28" name="Прямоугольник 27"/>
          <p:cNvSpPr/>
          <p:nvPr/>
        </p:nvSpPr>
        <p:spPr>
          <a:xfrm>
            <a:off x="7126489" y="3405750"/>
            <a:ext cx="459382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 sz="2400" b="1" i="0" u="none" strike="noStrike" kern="1200" baseline="0">
                <a:solidFill>
                  <a:srgbClr val="2683C6">
                    <a:lumMod val="50000"/>
                  </a:srgbClr>
                </a:solidFill>
                <a:latin typeface="+mn-lt"/>
                <a:ea typeface="+mn-ea"/>
                <a:cs typeface="+mn-cs"/>
              </a:defRPr>
            </a:pPr>
            <a:r>
              <a:rPr lang="ru-RU" sz="2000" dirty="0"/>
              <a:t>Военнослужащие - </a:t>
            </a:r>
            <a:r>
              <a:rPr lang="ru-RU" sz="2000" dirty="0" smtClean="0"/>
              <a:t>97;    0,1%</a:t>
            </a:r>
            <a:endParaRPr lang="ru-RU" sz="2000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864643" y="1787833"/>
            <a:ext cx="1862433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полугодие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2021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г. </a:t>
            </a:r>
            <a:endParaRPr lang="ru-RU" sz="2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flipH="1">
            <a:off x="558394" y="3441194"/>
            <a:ext cx="2474930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5" name="Прямоугольник 34"/>
          <p:cNvSpPr/>
          <p:nvPr/>
        </p:nvSpPr>
        <p:spPr>
          <a:xfrm>
            <a:off x="551384" y="3638634"/>
            <a:ext cx="2488951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114840 </a:t>
            </a:r>
            <a:endParaRPr lang="ru-RU" sz="4000" b="1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посетителей </a:t>
            </a:r>
          </a:p>
          <a:p>
            <a:pPr algn="ctr"/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по </a:t>
            </a: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Calibri" panose="020F0502020204030204" pitchFamily="34" charset="0"/>
                <a:cs typeface="Times New Roman" panose="02020603050405020304" pitchFamily="18" charset="0"/>
              </a:rPr>
              <a:t>категориям:</a:t>
            </a:r>
          </a:p>
        </p:txBody>
      </p:sp>
    </p:spTree>
    <p:extLst>
      <p:ext uri="{BB962C8B-B14F-4D97-AF65-F5344CB8AC3E}">
        <p14:creationId xmlns:p14="http://schemas.microsoft.com/office/powerpoint/2010/main" val="299546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1344" y="337462"/>
            <a:ext cx="11809312" cy="63367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7"/>
          <p:cNvSpPr txBox="1">
            <a:spLocks/>
          </p:cNvSpPr>
          <p:nvPr/>
        </p:nvSpPr>
        <p:spPr>
          <a:xfrm>
            <a:off x="479376" y="188640"/>
            <a:ext cx="11089232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Информация о посещаемости на 1 научного сотрудника за 1 полугодие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4363683"/>
              </p:ext>
            </p:extLst>
          </p:nvPr>
        </p:nvGraphicFramePr>
        <p:xfrm>
          <a:off x="479376" y="980728"/>
          <a:ext cx="11089233" cy="53888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0840"/>
                <a:gridCol w="1656184"/>
                <a:gridCol w="1872209"/>
              </a:tblGrid>
              <a:tr h="348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Вейделевский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3143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3860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Волоконовский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5653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4844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Корочанский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2662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3402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Старооскольский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4850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2043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Уразовский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4425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3342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Чернянский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3936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3768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Шебекинский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историко-художественный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2582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2412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06121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191344" y="337462"/>
            <a:ext cx="11809312" cy="6336704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7" name="Текст 7"/>
          <p:cNvSpPr txBox="1">
            <a:spLocks/>
          </p:cNvSpPr>
          <p:nvPr/>
        </p:nvSpPr>
        <p:spPr>
          <a:xfrm>
            <a:off x="479376" y="188640"/>
            <a:ext cx="11089232" cy="57606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vert="horz" lIns="91440" tIns="45720" rIns="91440" bIns="45720" rtlCol="0" anchor="ctr" anchorCtr="0">
            <a:no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</a:rPr>
              <a:t>Информация о количестве экскурсий на 1 научного сотрудника за 1 полугодие</a:t>
            </a:r>
            <a:endParaRPr lang="ru-RU" sz="2000" b="1" dirty="0">
              <a:solidFill>
                <a:schemeClr val="bg1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41003"/>
              </p:ext>
            </p:extLst>
          </p:nvPr>
        </p:nvGraphicFramePr>
        <p:xfrm>
          <a:off x="479376" y="980728"/>
          <a:ext cx="11089233" cy="53912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560840"/>
                <a:gridCol w="1656184"/>
                <a:gridCol w="1872209"/>
              </a:tblGrid>
              <a:tr h="34809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 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2019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2021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Вейделевский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123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Волоконовский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246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388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Корочанский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106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77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Старооскольский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65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Уразовский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50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Чернянский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краеведческий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102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130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720105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Шебекинский</a:t>
                      </a: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 историко-художественный музей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75</a:t>
                      </a:r>
                      <a:endParaRPr lang="ru-RU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ru-RU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54044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335360" y="2767515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Вейделевский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музей»</a:t>
            </a:r>
            <a:endParaRPr lang="ru-RU" b="1" dirty="0">
              <a:ln w="0"/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 Narrow" panose="020B0606020202030204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35360" y="5859737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Волоконовский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районный краеведческий музей»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295800" y="1772816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Корочанский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районный</a:t>
            </a:r>
            <a:b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</a:b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историко-краеведческий музей»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95800" y="4077072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Старооскольский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472264" y="5338202"/>
            <a:ext cx="33843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Уразовский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краеведческий музей, филиал </a:t>
            </a:r>
            <a:r>
              <a:rPr lang="ru-RU" b="1" dirty="0" smtClean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Валуйский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историко-художественный музей»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8472264" y="2717480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МБУК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Чернянский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районный краеведческий музей»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295800" y="6167045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МКУК «</a:t>
            </a:r>
            <a:r>
              <a:rPr lang="ru-RU" b="1" dirty="0" err="1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Шебекинский</a:t>
            </a:r>
            <a:r>
              <a:rPr lang="ru-RU" b="1" dirty="0">
                <a:ln w="0"/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Narrow" panose="020B0606020202030204" pitchFamily="34" charset="0"/>
              </a:rPr>
              <a:t> историко-художественный музей»</a:t>
            </a: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360" y="461910"/>
            <a:ext cx="3240000" cy="2162348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56" t="10083" r="8612" b="13270"/>
          <a:stretch/>
        </p:blipFill>
        <p:spPr>
          <a:xfrm>
            <a:off x="335360" y="3662577"/>
            <a:ext cx="3240000" cy="2014054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58" b="15733"/>
          <a:stretch/>
        </p:blipFill>
        <p:spPr>
          <a:xfrm>
            <a:off x="4295800" y="260648"/>
            <a:ext cx="3240000" cy="144016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23" b="19371"/>
          <a:stretch/>
        </p:blipFill>
        <p:spPr>
          <a:xfrm>
            <a:off x="4295800" y="2564904"/>
            <a:ext cx="3240000" cy="1512168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2" t="16868" r="16379" b="30955"/>
          <a:stretch/>
        </p:blipFill>
        <p:spPr>
          <a:xfrm>
            <a:off x="8472264" y="3416346"/>
            <a:ext cx="3240000" cy="1872208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72264" y="803378"/>
            <a:ext cx="3240000" cy="1820880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321"/>
          <a:stretch/>
        </p:blipFill>
        <p:spPr>
          <a:xfrm>
            <a:off x="4295800" y="4799365"/>
            <a:ext cx="3240000" cy="1340314"/>
          </a:xfrm>
          <a:prstGeom prst="rect">
            <a:avLst/>
          </a:prstGeom>
          <a:ln w="19050">
            <a:solidFill>
              <a:schemeClr val="bg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965692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\\Asu01\мои документы\МУЗЕЙ\МУЗЕЙНЫЕ РЕКВИЗИТЫ\фасад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2455" y="5445225"/>
            <a:ext cx="4829545" cy="14127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2"/>
          <p:cNvSpPr txBox="1">
            <a:spLocks/>
          </p:cNvSpPr>
          <p:nvPr/>
        </p:nvSpPr>
        <p:spPr>
          <a:xfrm>
            <a:off x="407368" y="5229200"/>
            <a:ext cx="7848872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b="1" i="1" kern="1200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spcBef>
                <a:spcPts val="0"/>
              </a:spcBef>
            </a:pPr>
            <a:r>
              <a:rPr lang="ru-RU" sz="2400" spc="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В</a:t>
            </a:r>
            <a:r>
              <a:rPr lang="ru-RU" sz="2400" spc="0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. Романенко</a:t>
            </a:r>
            <a:endParaRPr lang="ru-RU" sz="2400" spc="0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</a:endParaRPr>
          </a:p>
          <a:p>
            <a:pPr algn="l">
              <a:spcBef>
                <a:spcPts val="0"/>
              </a:spcBef>
            </a:pPr>
            <a:r>
              <a:rPr lang="ru-RU" sz="2400" spc="0" dirty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директор Белгородского государственного историко-краеведческого музея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479376" y="2420888"/>
            <a:ext cx="11377264" cy="14401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b="1" i="1" kern="1200" cap="none" spc="5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9144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82880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b="1" kern="12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6000" spc="0" dirty="0" smtClean="0">
                <a:ln w="12700">
                  <a:solidFill>
                    <a:schemeClr val="bg1">
                      <a:lumMod val="50000"/>
                    </a:schemeClr>
                  </a:solidFill>
                  <a:prstDash val="solid"/>
                </a:ln>
              </a:rPr>
              <a:t>Спасибо за внимание!</a:t>
            </a:r>
            <a:endParaRPr lang="ru-RU" sz="6000" spc="0" dirty="0">
              <a:ln w="12700">
                <a:solidFill>
                  <a:schemeClr val="bg1">
                    <a:lumMod val="50000"/>
                  </a:schemeClr>
                </a:solidFill>
                <a:prstDash val="solid"/>
              </a:ln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639616" y="5661248"/>
            <a:ext cx="74888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0" y="5675980"/>
            <a:ext cx="33536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44749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Тема Office">
  <a:themeElements>
    <a:clrScheme name="Синий и зелены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Главная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1993</TotalTime>
  <Words>447</Words>
  <Application>Microsoft Office PowerPoint</Application>
  <PresentationFormat>Широкоэкранный</PresentationFormat>
  <Paragraphs>123</Paragraphs>
  <Slides>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4" baseType="lpstr">
      <vt:lpstr>Arial</vt:lpstr>
      <vt:lpstr>Arial Black</vt:lpstr>
      <vt:lpstr>Arial Narrow</vt:lpstr>
      <vt:lpstr>Calibri</vt:lpstr>
      <vt:lpstr>Times New Roman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vera</dc:creator>
  <cp:lastModifiedBy>vera</cp:lastModifiedBy>
  <cp:revision>91</cp:revision>
  <cp:lastPrinted>2021-08-17T15:35:42Z</cp:lastPrinted>
  <dcterms:created xsi:type="dcterms:W3CDTF">2014-04-03T06:18:50Z</dcterms:created>
  <dcterms:modified xsi:type="dcterms:W3CDTF">2021-08-17T15:35:54Z</dcterms:modified>
</cp:coreProperties>
</file>