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media/image26.jpg" ContentType="image/jpg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840" r:id="rId2"/>
  </p:sldMasterIdLst>
  <p:notesMasterIdLst>
    <p:notesMasterId r:id="rId18"/>
  </p:notesMasterIdLst>
  <p:sldIdLst>
    <p:sldId id="275" r:id="rId3"/>
    <p:sldId id="284" r:id="rId4"/>
    <p:sldId id="290" r:id="rId5"/>
    <p:sldId id="291" r:id="rId6"/>
    <p:sldId id="292" r:id="rId7"/>
    <p:sldId id="293" r:id="rId8"/>
    <p:sldId id="288" r:id="rId9"/>
    <p:sldId id="289" r:id="rId10"/>
    <p:sldId id="269" r:id="rId11"/>
    <p:sldId id="271" r:id="rId12"/>
    <p:sldId id="286" r:id="rId13"/>
    <p:sldId id="287" r:id="rId14"/>
    <p:sldId id="270" r:id="rId15"/>
    <p:sldId id="285" r:id="rId16"/>
    <p:sldId id="273" r:id="rId17"/>
  </p:sldIdLst>
  <p:sldSz cx="12192000" cy="6858000"/>
  <p:notesSz cx="6858000" cy="9144000"/>
  <p:defaultTextStyle>
    <a:defPPr>
      <a:defRPr lang="ru-RU"/>
    </a:defPPr>
    <a:lvl1pPr marL="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5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4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2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10" algn="l" defTabSz="914378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95" autoAdjust="0"/>
    <p:restoredTop sz="90046" autoAdjust="0"/>
  </p:normalViewPr>
  <p:slideViewPr>
    <p:cSldViewPr>
      <p:cViewPr varScale="1">
        <p:scale>
          <a:sx n="105" d="100"/>
          <a:sy n="105" d="100"/>
        </p:scale>
        <p:origin x="-534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258" y="4622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Лист1!$A$2:$A$3</c:f>
              <c:strCache>
                <c:ptCount val="2"/>
                <c:pt idx="0">
                  <c:v>Федеральный бюджет</c:v>
                </c:pt>
                <c:pt idx="1">
                  <c:v>Региональный бюджет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191.3</c:v>
                </c:pt>
                <c:pt idx="1">
                  <c:v>77.2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0F8593-EA7E-4620-83E0-B448A3B56BB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747413-E5BF-4D36-85CC-2A8164DD1185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ЗАКАЗЧИК НЕ ВОВРЕМЯ ЗАВЕРШИЛ КОНТРАКТАЦИЮ </a:t>
          </a:r>
          <a:r>
            <a:rPr lang="ru-RU" sz="1400" dirty="0" smtClean="0">
              <a:solidFill>
                <a:schemeClr val="tx1"/>
              </a:solidFill>
            </a:rPr>
            <a:t>ВЫДЕЛЕННОГО </a:t>
          </a:r>
          <a:r>
            <a:rPr lang="ru-RU" sz="1400" dirty="0" smtClean="0">
              <a:solidFill>
                <a:schemeClr val="tx1"/>
              </a:solidFill>
            </a:rPr>
            <a:t>ЛИМИТА</a:t>
          </a:r>
          <a:endParaRPr lang="ru-RU" sz="1400" dirty="0">
            <a:solidFill>
              <a:schemeClr val="tx1"/>
            </a:solidFill>
          </a:endParaRPr>
        </a:p>
      </dgm:t>
    </dgm:pt>
    <dgm:pt modelId="{14C03E2C-9A3C-4F2C-9DC9-DFE8968639BC}" type="parTrans" cxnId="{390ABBE0-F6CD-4409-9F66-45A61060251D}">
      <dgm:prSet/>
      <dgm:spPr/>
      <dgm:t>
        <a:bodyPr/>
        <a:lstStyle/>
        <a:p>
          <a:endParaRPr lang="ru-RU"/>
        </a:p>
      </dgm:t>
    </dgm:pt>
    <dgm:pt modelId="{E28B17FC-763F-467A-A45B-D24DE7113534}" type="sibTrans" cxnId="{390ABBE0-F6CD-4409-9F66-45A61060251D}">
      <dgm:prSet/>
      <dgm:spPr/>
      <dgm:t>
        <a:bodyPr/>
        <a:lstStyle/>
        <a:p>
          <a:endParaRPr lang="ru-RU"/>
        </a:p>
      </dgm:t>
    </dgm:pt>
    <dgm:pt modelId="{EA687587-23F6-43FD-BE5D-041BCF1E6CAA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НЕСВОЕВРЕМЕННО ВЫДАНЫ ПРОКТНЫЕ РЕШЕНИЯ ПОДРЯДНОЙ ОРГАНИЗАЦИИ УКС ГУБКИНСКОГО ГОРОДСКОГО ОКРУГА</a:t>
          </a:r>
          <a:endParaRPr lang="ru-RU" sz="1400" dirty="0">
            <a:solidFill>
              <a:schemeClr val="tx1"/>
            </a:solidFill>
          </a:endParaRPr>
        </a:p>
      </dgm:t>
    </dgm:pt>
    <dgm:pt modelId="{E3CEED02-A508-4C1D-AADA-3C97221C2E7E}" type="parTrans" cxnId="{DD803D6A-3EDA-48A0-83F5-53271DFF8D3D}">
      <dgm:prSet/>
      <dgm:spPr/>
      <dgm:t>
        <a:bodyPr/>
        <a:lstStyle/>
        <a:p>
          <a:endParaRPr lang="ru-RU"/>
        </a:p>
      </dgm:t>
    </dgm:pt>
    <dgm:pt modelId="{DC68AAF0-A33F-4DCE-95F2-08AC3A328D04}" type="sibTrans" cxnId="{DD803D6A-3EDA-48A0-83F5-53271DFF8D3D}">
      <dgm:prSet/>
      <dgm:spPr/>
      <dgm:t>
        <a:bodyPr/>
        <a:lstStyle/>
        <a:p>
          <a:endParaRPr lang="ru-RU"/>
        </a:p>
      </dgm:t>
    </dgm:pt>
    <dgm:pt modelId="{439F6F13-29D7-4A72-933E-9548A1E43CBD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НЕ СОБЛЮДЕН ГРАФИК </a:t>
          </a:r>
          <a:r>
            <a:rPr lang="ru-RU" sz="1400" dirty="0" smtClean="0">
              <a:solidFill>
                <a:schemeClr val="tx1"/>
              </a:solidFill>
            </a:rPr>
            <a:t>КАССОВОГО </a:t>
          </a:r>
          <a:r>
            <a:rPr lang="ru-RU" sz="1400" dirty="0" smtClean="0">
              <a:solidFill>
                <a:schemeClr val="tx1"/>
              </a:solidFill>
            </a:rPr>
            <a:t>ИСПОЛНЕНИЯ СРЕДСТВ ФЕДЕРАЛЬНОГО БЮДЖЕТА</a:t>
          </a:r>
          <a:endParaRPr lang="ru-RU" sz="1400" dirty="0">
            <a:solidFill>
              <a:schemeClr val="tx1"/>
            </a:solidFill>
          </a:endParaRPr>
        </a:p>
      </dgm:t>
    </dgm:pt>
    <dgm:pt modelId="{4A7925D1-FD46-4DB5-AA49-084FB78B6FDA}" type="parTrans" cxnId="{CCD2AC51-C29D-4771-BE46-A069B6DAC898}">
      <dgm:prSet/>
      <dgm:spPr/>
      <dgm:t>
        <a:bodyPr/>
        <a:lstStyle/>
        <a:p>
          <a:endParaRPr lang="ru-RU"/>
        </a:p>
      </dgm:t>
    </dgm:pt>
    <dgm:pt modelId="{EA3DC6FA-752E-4695-BB26-421A42561FAC}" type="sibTrans" cxnId="{CCD2AC51-C29D-4771-BE46-A069B6DAC898}">
      <dgm:prSet/>
      <dgm:spPr/>
      <dgm:t>
        <a:bodyPr/>
        <a:lstStyle/>
        <a:p>
          <a:endParaRPr lang="ru-RU"/>
        </a:p>
      </dgm:t>
    </dgm:pt>
    <dgm:pt modelId="{14BC5C2E-0C52-4EF3-86F6-2824B9D86FDE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dirty="0" smtClean="0">
              <a:solidFill>
                <a:schemeClr val="tx1"/>
              </a:solidFill>
            </a:rPr>
            <a:t>НЕДОСТАТОЧНОЕ КОЛИЧЕСТВО ТРУДОВЫХ РЕСУРСОВ НА ОБЪЕКТЕ</a:t>
          </a:r>
          <a:endParaRPr lang="ru-RU" sz="1400" dirty="0">
            <a:solidFill>
              <a:schemeClr val="tx1"/>
            </a:solidFill>
          </a:endParaRPr>
        </a:p>
      </dgm:t>
    </dgm:pt>
    <dgm:pt modelId="{A65D4218-7ADB-4E5C-BC02-BE19702185E4}" type="parTrans" cxnId="{9128D987-19C0-429E-B4D8-9D77C4478570}">
      <dgm:prSet/>
      <dgm:spPr/>
      <dgm:t>
        <a:bodyPr/>
        <a:lstStyle/>
        <a:p>
          <a:endParaRPr lang="ru-RU"/>
        </a:p>
      </dgm:t>
    </dgm:pt>
    <dgm:pt modelId="{CF3567E3-8AFE-4939-835E-BC98B93F54DC}" type="sibTrans" cxnId="{9128D987-19C0-429E-B4D8-9D77C4478570}">
      <dgm:prSet/>
      <dgm:spPr/>
      <dgm:t>
        <a:bodyPr/>
        <a:lstStyle/>
        <a:p>
          <a:endParaRPr lang="ru-RU"/>
        </a:p>
      </dgm:t>
    </dgm:pt>
    <dgm:pt modelId="{F1C8D82A-50EF-45F9-8148-FD9A6B84861F}" type="pres">
      <dgm:prSet presAssocID="{440F8593-EA7E-4620-83E0-B448A3B56BB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506C92-C3B2-4456-A8AC-4B9F5645EC55}" type="pres">
      <dgm:prSet presAssocID="{FB747413-E5BF-4D36-85CC-2A8164DD1185}" presName="parentLin" presStyleCnt="0"/>
      <dgm:spPr/>
    </dgm:pt>
    <dgm:pt modelId="{93031812-8911-4C57-9822-344587DB6E7B}" type="pres">
      <dgm:prSet presAssocID="{FB747413-E5BF-4D36-85CC-2A8164DD1185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15E21DF5-64E1-4B5D-95D2-AD807012B353}" type="pres">
      <dgm:prSet presAssocID="{FB747413-E5BF-4D36-85CC-2A8164DD1185}" presName="parentText" presStyleLbl="node1" presStyleIdx="0" presStyleCnt="4" custScaleY="3044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899EA-C434-439C-9A5D-3DAA2B752D47}" type="pres">
      <dgm:prSet presAssocID="{FB747413-E5BF-4D36-85CC-2A8164DD1185}" presName="negativeSpace" presStyleCnt="0"/>
      <dgm:spPr/>
    </dgm:pt>
    <dgm:pt modelId="{4C56BC4C-B584-47B7-8BBB-D43A89E585B3}" type="pres">
      <dgm:prSet presAssocID="{FB747413-E5BF-4D36-85CC-2A8164DD1185}" presName="childText" presStyleLbl="conFgAcc1" presStyleIdx="0" presStyleCnt="4" custLinFactY="-116972" custLinFactNeighborY="-200000">
        <dgm:presLayoutVars>
          <dgm:bulletEnabled val="1"/>
        </dgm:presLayoutVars>
      </dgm:prSet>
      <dgm:spPr/>
    </dgm:pt>
    <dgm:pt modelId="{A16F8C91-563F-4767-829E-64610B21DD65}" type="pres">
      <dgm:prSet presAssocID="{E28B17FC-763F-467A-A45B-D24DE7113534}" presName="spaceBetweenRectangles" presStyleCnt="0"/>
      <dgm:spPr/>
    </dgm:pt>
    <dgm:pt modelId="{2977DE30-7379-41B4-A806-BB257F8EF1E2}" type="pres">
      <dgm:prSet presAssocID="{EA687587-23F6-43FD-BE5D-041BCF1E6CAA}" presName="parentLin" presStyleCnt="0"/>
      <dgm:spPr/>
    </dgm:pt>
    <dgm:pt modelId="{E5B2A587-0BAA-49FF-A74C-036BBD655639}" type="pres">
      <dgm:prSet presAssocID="{EA687587-23F6-43FD-BE5D-041BCF1E6CAA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66E624DD-F140-4FBE-9383-71482687E778}" type="pres">
      <dgm:prSet presAssocID="{EA687587-23F6-43FD-BE5D-041BCF1E6CAA}" presName="parentText" presStyleLbl="node1" presStyleIdx="1" presStyleCnt="4" custScaleY="37508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8862D-788A-4218-A793-F37F635842D5}" type="pres">
      <dgm:prSet presAssocID="{EA687587-23F6-43FD-BE5D-041BCF1E6CAA}" presName="negativeSpace" presStyleCnt="0"/>
      <dgm:spPr/>
    </dgm:pt>
    <dgm:pt modelId="{2F4202D1-78E1-482C-B049-3C4DD159825C}" type="pres">
      <dgm:prSet presAssocID="{EA687587-23F6-43FD-BE5D-041BCF1E6CAA}" presName="childText" presStyleLbl="conFgAcc1" presStyleIdx="1" presStyleCnt="4" custLinFactY="-107023" custLinFactNeighborX="572" custLinFactNeighborY="-200000">
        <dgm:presLayoutVars>
          <dgm:bulletEnabled val="1"/>
        </dgm:presLayoutVars>
      </dgm:prSet>
      <dgm:spPr/>
    </dgm:pt>
    <dgm:pt modelId="{DD766382-1A5C-40DA-9781-1F9E5BD327A4}" type="pres">
      <dgm:prSet presAssocID="{DC68AAF0-A33F-4DCE-95F2-08AC3A328D04}" presName="spaceBetweenRectangles" presStyleCnt="0"/>
      <dgm:spPr/>
    </dgm:pt>
    <dgm:pt modelId="{BC158829-6D11-407E-8FAB-D68D28434E5E}" type="pres">
      <dgm:prSet presAssocID="{439F6F13-29D7-4A72-933E-9548A1E43CBD}" presName="parentLin" presStyleCnt="0"/>
      <dgm:spPr/>
    </dgm:pt>
    <dgm:pt modelId="{90D4FBAC-DF45-424A-858E-9B590AD5D9E7}" type="pres">
      <dgm:prSet presAssocID="{439F6F13-29D7-4A72-933E-9548A1E43CBD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E9C4A59C-D33F-4DD2-85A3-8D47FFE8794F}" type="pres">
      <dgm:prSet presAssocID="{439F6F13-29D7-4A72-933E-9548A1E43CBD}" presName="parentText" presStyleLbl="node1" presStyleIdx="2" presStyleCnt="4" custScaleY="3542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7E738B-FC80-46CD-9789-952C449BD587}" type="pres">
      <dgm:prSet presAssocID="{439F6F13-29D7-4A72-933E-9548A1E43CBD}" presName="negativeSpace" presStyleCnt="0"/>
      <dgm:spPr/>
    </dgm:pt>
    <dgm:pt modelId="{9096064A-D070-4159-87CC-63E5A624F192}" type="pres">
      <dgm:prSet presAssocID="{439F6F13-29D7-4A72-933E-9548A1E43CBD}" presName="childText" presStyleLbl="conFgAcc1" presStyleIdx="2" presStyleCnt="4" custLinFactY="-122527" custLinFactNeighborY="-200000">
        <dgm:presLayoutVars>
          <dgm:bulletEnabled val="1"/>
        </dgm:presLayoutVars>
      </dgm:prSet>
      <dgm:spPr/>
    </dgm:pt>
    <dgm:pt modelId="{1981BD98-67B2-4260-A464-F6248269452A}" type="pres">
      <dgm:prSet presAssocID="{EA3DC6FA-752E-4695-BB26-421A42561FAC}" presName="spaceBetweenRectangles" presStyleCnt="0"/>
      <dgm:spPr/>
    </dgm:pt>
    <dgm:pt modelId="{422CFE65-5DBA-4F7E-AFA9-57770B0AEB16}" type="pres">
      <dgm:prSet presAssocID="{14BC5C2E-0C52-4EF3-86F6-2824B9D86FDE}" presName="parentLin" presStyleCnt="0"/>
      <dgm:spPr/>
    </dgm:pt>
    <dgm:pt modelId="{A5069372-43CF-4704-85E9-811CFABE7CF4}" type="pres">
      <dgm:prSet presAssocID="{14BC5C2E-0C52-4EF3-86F6-2824B9D86FDE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B462AFD8-8CBC-4233-8AA8-64FFE965EEED}" type="pres">
      <dgm:prSet presAssocID="{14BC5C2E-0C52-4EF3-86F6-2824B9D86FDE}" presName="parentText" presStyleLbl="node1" presStyleIdx="3" presStyleCnt="4" custScaleY="3047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EFAEAB-5B48-49D4-9949-95F088BC6815}" type="pres">
      <dgm:prSet presAssocID="{14BC5C2E-0C52-4EF3-86F6-2824B9D86FDE}" presName="negativeSpace" presStyleCnt="0"/>
      <dgm:spPr/>
    </dgm:pt>
    <dgm:pt modelId="{048ED6EA-6E1A-4017-B56C-4DF26C0D0AF9}" type="pres">
      <dgm:prSet presAssocID="{14BC5C2E-0C52-4EF3-86F6-2824B9D86FDE}" presName="childText" presStyleLbl="conFgAcc1" presStyleIdx="3" presStyleCnt="4" custLinFactY="-100000" custLinFactNeighborY="-125328">
        <dgm:presLayoutVars>
          <dgm:bulletEnabled val="1"/>
        </dgm:presLayoutVars>
      </dgm:prSet>
      <dgm:spPr/>
    </dgm:pt>
  </dgm:ptLst>
  <dgm:cxnLst>
    <dgm:cxn modelId="{9BBAB1A4-60E4-45BA-BDF9-BD63D0F83F1E}" type="presOf" srcId="{FB747413-E5BF-4D36-85CC-2A8164DD1185}" destId="{93031812-8911-4C57-9822-344587DB6E7B}" srcOrd="0" destOrd="0" presId="urn:microsoft.com/office/officeart/2005/8/layout/list1"/>
    <dgm:cxn modelId="{3C8BA601-F14C-445A-A036-92E38FB9D697}" type="presOf" srcId="{14BC5C2E-0C52-4EF3-86F6-2824B9D86FDE}" destId="{B462AFD8-8CBC-4233-8AA8-64FFE965EEED}" srcOrd="1" destOrd="0" presId="urn:microsoft.com/office/officeart/2005/8/layout/list1"/>
    <dgm:cxn modelId="{31EBF016-E152-4749-9B16-6AD4E2E9FE67}" type="presOf" srcId="{FB747413-E5BF-4D36-85CC-2A8164DD1185}" destId="{15E21DF5-64E1-4B5D-95D2-AD807012B353}" srcOrd="1" destOrd="0" presId="urn:microsoft.com/office/officeart/2005/8/layout/list1"/>
    <dgm:cxn modelId="{565DB6D8-4F2C-442D-B931-B51AB982DB78}" type="presOf" srcId="{EA687587-23F6-43FD-BE5D-041BCF1E6CAA}" destId="{E5B2A587-0BAA-49FF-A74C-036BBD655639}" srcOrd="0" destOrd="0" presId="urn:microsoft.com/office/officeart/2005/8/layout/list1"/>
    <dgm:cxn modelId="{393A3A5F-199B-4B14-AACD-5BC8F81BB4E9}" type="presOf" srcId="{14BC5C2E-0C52-4EF3-86F6-2824B9D86FDE}" destId="{A5069372-43CF-4704-85E9-811CFABE7CF4}" srcOrd="0" destOrd="0" presId="urn:microsoft.com/office/officeart/2005/8/layout/list1"/>
    <dgm:cxn modelId="{DD803D6A-3EDA-48A0-83F5-53271DFF8D3D}" srcId="{440F8593-EA7E-4620-83E0-B448A3B56BB9}" destId="{EA687587-23F6-43FD-BE5D-041BCF1E6CAA}" srcOrd="1" destOrd="0" parTransId="{E3CEED02-A508-4C1D-AADA-3C97221C2E7E}" sibTransId="{DC68AAF0-A33F-4DCE-95F2-08AC3A328D04}"/>
    <dgm:cxn modelId="{CCD2AC51-C29D-4771-BE46-A069B6DAC898}" srcId="{440F8593-EA7E-4620-83E0-B448A3B56BB9}" destId="{439F6F13-29D7-4A72-933E-9548A1E43CBD}" srcOrd="2" destOrd="0" parTransId="{4A7925D1-FD46-4DB5-AA49-084FB78B6FDA}" sibTransId="{EA3DC6FA-752E-4695-BB26-421A42561FAC}"/>
    <dgm:cxn modelId="{F39C71ED-CCBF-4733-A254-00F84EE8DB57}" type="presOf" srcId="{440F8593-EA7E-4620-83E0-B448A3B56BB9}" destId="{F1C8D82A-50EF-45F9-8148-FD9A6B84861F}" srcOrd="0" destOrd="0" presId="urn:microsoft.com/office/officeart/2005/8/layout/list1"/>
    <dgm:cxn modelId="{E429EBE3-4B06-43BC-95F2-7569ABCB0126}" type="presOf" srcId="{EA687587-23F6-43FD-BE5D-041BCF1E6CAA}" destId="{66E624DD-F140-4FBE-9383-71482687E778}" srcOrd="1" destOrd="0" presId="urn:microsoft.com/office/officeart/2005/8/layout/list1"/>
    <dgm:cxn modelId="{9128D987-19C0-429E-B4D8-9D77C4478570}" srcId="{440F8593-EA7E-4620-83E0-B448A3B56BB9}" destId="{14BC5C2E-0C52-4EF3-86F6-2824B9D86FDE}" srcOrd="3" destOrd="0" parTransId="{A65D4218-7ADB-4E5C-BC02-BE19702185E4}" sibTransId="{CF3567E3-8AFE-4939-835E-BC98B93F54DC}"/>
    <dgm:cxn modelId="{390ABBE0-F6CD-4409-9F66-45A61060251D}" srcId="{440F8593-EA7E-4620-83E0-B448A3B56BB9}" destId="{FB747413-E5BF-4D36-85CC-2A8164DD1185}" srcOrd="0" destOrd="0" parTransId="{14C03E2C-9A3C-4F2C-9DC9-DFE8968639BC}" sibTransId="{E28B17FC-763F-467A-A45B-D24DE7113534}"/>
    <dgm:cxn modelId="{BCDA46F9-CCB1-42F9-8495-1364774805D9}" type="presOf" srcId="{439F6F13-29D7-4A72-933E-9548A1E43CBD}" destId="{E9C4A59C-D33F-4DD2-85A3-8D47FFE8794F}" srcOrd="1" destOrd="0" presId="urn:microsoft.com/office/officeart/2005/8/layout/list1"/>
    <dgm:cxn modelId="{CA23F0E7-A7EB-4A6A-923C-A266AC9EE673}" type="presOf" srcId="{439F6F13-29D7-4A72-933E-9548A1E43CBD}" destId="{90D4FBAC-DF45-424A-858E-9B590AD5D9E7}" srcOrd="0" destOrd="0" presId="urn:microsoft.com/office/officeart/2005/8/layout/list1"/>
    <dgm:cxn modelId="{98552EE7-C691-4326-9FED-2794430D8525}" type="presParOf" srcId="{F1C8D82A-50EF-45F9-8148-FD9A6B84861F}" destId="{3A506C92-C3B2-4456-A8AC-4B9F5645EC55}" srcOrd="0" destOrd="0" presId="urn:microsoft.com/office/officeart/2005/8/layout/list1"/>
    <dgm:cxn modelId="{E218DC15-31E1-47E5-867F-D3B3E29BDC2E}" type="presParOf" srcId="{3A506C92-C3B2-4456-A8AC-4B9F5645EC55}" destId="{93031812-8911-4C57-9822-344587DB6E7B}" srcOrd="0" destOrd="0" presId="urn:microsoft.com/office/officeart/2005/8/layout/list1"/>
    <dgm:cxn modelId="{344BAA85-4EB4-42A4-BAFA-D2B97FC46250}" type="presParOf" srcId="{3A506C92-C3B2-4456-A8AC-4B9F5645EC55}" destId="{15E21DF5-64E1-4B5D-95D2-AD807012B353}" srcOrd="1" destOrd="0" presId="urn:microsoft.com/office/officeart/2005/8/layout/list1"/>
    <dgm:cxn modelId="{5E0A7B0F-CC08-4C8A-80C5-D99928263630}" type="presParOf" srcId="{F1C8D82A-50EF-45F9-8148-FD9A6B84861F}" destId="{F4A899EA-C434-439C-9A5D-3DAA2B752D47}" srcOrd="1" destOrd="0" presId="urn:microsoft.com/office/officeart/2005/8/layout/list1"/>
    <dgm:cxn modelId="{7B003643-9142-4F0E-9C02-0F4F2CBA6C0E}" type="presParOf" srcId="{F1C8D82A-50EF-45F9-8148-FD9A6B84861F}" destId="{4C56BC4C-B584-47B7-8BBB-D43A89E585B3}" srcOrd="2" destOrd="0" presId="urn:microsoft.com/office/officeart/2005/8/layout/list1"/>
    <dgm:cxn modelId="{2BB3E51C-7437-435C-B638-D13FAD980A6A}" type="presParOf" srcId="{F1C8D82A-50EF-45F9-8148-FD9A6B84861F}" destId="{A16F8C91-563F-4767-829E-64610B21DD65}" srcOrd="3" destOrd="0" presId="urn:microsoft.com/office/officeart/2005/8/layout/list1"/>
    <dgm:cxn modelId="{35E6807D-2551-418A-9089-E10A1B964CA3}" type="presParOf" srcId="{F1C8D82A-50EF-45F9-8148-FD9A6B84861F}" destId="{2977DE30-7379-41B4-A806-BB257F8EF1E2}" srcOrd="4" destOrd="0" presId="urn:microsoft.com/office/officeart/2005/8/layout/list1"/>
    <dgm:cxn modelId="{ABA55C90-E4EF-4682-9238-3654CB6EA107}" type="presParOf" srcId="{2977DE30-7379-41B4-A806-BB257F8EF1E2}" destId="{E5B2A587-0BAA-49FF-A74C-036BBD655639}" srcOrd="0" destOrd="0" presId="urn:microsoft.com/office/officeart/2005/8/layout/list1"/>
    <dgm:cxn modelId="{A091DB49-0815-49FC-8506-B96AF9CF4313}" type="presParOf" srcId="{2977DE30-7379-41B4-A806-BB257F8EF1E2}" destId="{66E624DD-F140-4FBE-9383-71482687E778}" srcOrd="1" destOrd="0" presId="urn:microsoft.com/office/officeart/2005/8/layout/list1"/>
    <dgm:cxn modelId="{CFDDF0A6-9367-4880-A03E-2E0C4CDB3124}" type="presParOf" srcId="{F1C8D82A-50EF-45F9-8148-FD9A6B84861F}" destId="{BF08862D-788A-4218-A793-F37F635842D5}" srcOrd="5" destOrd="0" presId="urn:microsoft.com/office/officeart/2005/8/layout/list1"/>
    <dgm:cxn modelId="{62CE3312-CF2F-4CFD-B60B-79B523E13FFB}" type="presParOf" srcId="{F1C8D82A-50EF-45F9-8148-FD9A6B84861F}" destId="{2F4202D1-78E1-482C-B049-3C4DD159825C}" srcOrd="6" destOrd="0" presId="urn:microsoft.com/office/officeart/2005/8/layout/list1"/>
    <dgm:cxn modelId="{1947BB1B-F564-4573-8297-3603D8A4550D}" type="presParOf" srcId="{F1C8D82A-50EF-45F9-8148-FD9A6B84861F}" destId="{DD766382-1A5C-40DA-9781-1F9E5BD327A4}" srcOrd="7" destOrd="0" presId="urn:microsoft.com/office/officeart/2005/8/layout/list1"/>
    <dgm:cxn modelId="{D08AFC77-5B60-401C-807D-A13697A8F4D7}" type="presParOf" srcId="{F1C8D82A-50EF-45F9-8148-FD9A6B84861F}" destId="{BC158829-6D11-407E-8FAB-D68D28434E5E}" srcOrd="8" destOrd="0" presId="urn:microsoft.com/office/officeart/2005/8/layout/list1"/>
    <dgm:cxn modelId="{16F07CC1-F07C-423C-90D9-DB6F04422F95}" type="presParOf" srcId="{BC158829-6D11-407E-8FAB-D68D28434E5E}" destId="{90D4FBAC-DF45-424A-858E-9B590AD5D9E7}" srcOrd="0" destOrd="0" presId="urn:microsoft.com/office/officeart/2005/8/layout/list1"/>
    <dgm:cxn modelId="{2B54D22F-570D-4B67-8FB4-6052B596EDBD}" type="presParOf" srcId="{BC158829-6D11-407E-8FAB-D68D28434E5E}" destId="{E9C4A59C-D33F-4DD2-85A3-8D47FFE8794F}" srcOrd="1" destOrd="0" presId="urn:microsoft.com/office/officeart/2005/8/layout/list1"/>
    <dgm:cxn modelId="{07628662-7872-416C-B8F8-A65E673828E0}" type="presParOf" srcId="{F1C8D82A-50EF-45F9-8148-FD9A6B84861F}" destId="{EC7E738B-FC80-46CD-9789-952C449BD587}" srcOrd="9" destOrd="0" presId="urn:microsoft.com/office/officeart/2005/8/layout/list1"/>
    <dgm:cxn modelId="{A02D35B8-E92E-4BC6-811A-035D23DFCE0D}" type="presParOf" srcId="{F1C8D82A-50EF-45F9-8148-FD9A6B84861F}" destId="{9096064A-D070-4159-87CC-63E5A624F192}" srcOrd="10" destOrd="0" presId="urn:microsoft.com/office/officeart/2005/8/layout/list1"/>
    <dgm:cxn modelId="{5CA8F508-0B51-4B41-A63B-B34B3F5A21BD}" type="presParOf" srcId="{F1C8D82A-50EF-45F9-8148-FD9A6B84861F}" destId="{1981BD98-67B2-4260-A464-F6248269452A}" srcOrd="11" destOrd="0" presId="urn:microsoft.com/office/officeart/2005/8/layout/list1"/>
    <dgm:cxn modelId="{0E8FD569-B3BA-434F-97C3-55D06F2DA1C6}" type="presParOf" srcId="{F1C8D82A-50EF-45F9-8148-FD9A6B84861F}" destId="{422CFE65-5DBA-4F7E-AFA9-57770B0AEB16}" srcOrd="12" destOrd="0" presId="urn:microsoft.com/office/officeart/2005/8/layout/list1"/>
    <dgm:cxn modelId="{09949336-85EF-48DE-9C13-50D564367D89}" type="presParOf" srcId="{422CFE65-5DBA-4F7E-AFA9-57770B0AEB16}" destId="{A5069372-43CF-4704-85E9-811CFABE7CF4}" srcOrd="0" destOrd="0" presId="urn:microsoft.com/office/officeart/2005/8/layout/list1"/>
    <dgm:cxn modelId="{5A3E0F47-8424-4142-95F9-FB5D126FF541}" type="presParOf" srcId="{422CFE65-5DBA-4F7E-AFA9-57770B0AEB16}" destId="{B462AFD8-8CBC-4233-8AA8-64FFE965EEED}" srcOrd="1" destOrd="0" presId="urn:microsoft.com/office/officeart/2005/8/layout/list1"/>
    <dgm:cxn modelId="{24E7672B-8CCD-43F7-8C47-C3857D182674}" type="presParOf" srcId="{F1C8D82A-50EF-45F9-8148-FD9A6B84861F}" destId="{5AEFAEAB-5B48-49D4-9949-95F088BC6815}" srcOrd="13" destOrd="0" presId="urn:microsoft.com/office/officeart/2005/8/layout/list1"/>
    <dgm:cxn modelId="{7780B924-40DB-41AD-9C97-1EF340F7186E}" type="presParOf" srcId="{F1C8D82A-50EF-45F9-8148-FD9A6B84861F}" destId="{048ED6EA-6E1A-4017-B56C-4DF26C0D0AF9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40F8593-EA7E-4620-83E0-B448A3B56BB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747413-E5BF-4D36-85CC-2A8164DD1185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Заказчиками не вовремя завершена контрактация выделенного лимита</a:t>
          </a:r>
          <a:endParaRPr lang="ru-RU" sz="1600" dirty="0">
            <a:solidFill>
              <a:schemeClr val="tx1"/>
            </a:solidFill>
          </a:endParaRPr>
        </a:p>
      </dgm:t>
    </dgm:pt>
    <dgm:pt modelId="{14C03E2C-9A3C-4F2C-9DC9-DFE8968639BC}" type="parTrans" cxnId="{390ABBE0-F6CD-4409-9F66-45A61060251D}">
      <dgm:prSet/>
      <dgm:spPr/>
      <dgm:t>
        <a:bodyPr/>
        <a:lstStyle/>
        <a:p>
          <a:endParaRPr lang="ru-RU"/>
        </a:p>
      </dgm:t>
    </dgm:pt>
    <dgm:pt modelId="{E28B17FC-763F-467A-A45B-D24DE7113534}" type="sibTrans" cxnId="{390ABBE0-F6CD-4409-9F66-45A61060251D}">
      <dgm:prSet/>
      <dgm:spPr/>
      <dgm:t>
        <a:bodyPr/>
        <a:lstStyle/>
        <a:p>
          <a:endParaRPr lang="ru-RU"/>
        </a:p>
      </dgm:t>
    </dgm:pt>
    <dgm:pt modelId="{EA687587-23F6-43FD-BE5D-041BCF1E6CAA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600" dirty="0" smtClean="0">
              <a:solidFill>
                <a:schemeClr val="tx1"/>
              </a:solidFill>
            </a:rPr>
            <a:t>Нарушение графика кассового исполнения средств федерального бюджета как следствие несвоевременной корректировки сметной документации </a:t>
          </a:r>
        </a:p>
      </dgm:t>
    </dgm:pt>
    <dgm:pt modelId="{E3CEED02-A508-4C1D-AADA-3C97221C2E7E}" type="parTrans" cxnId="{DD803D6A-3EDA-48A0-83F5-53271DFF8D3D}">
      <dgm:prSet/>
      <dgm:spPr/>
      <dgm:t>
        <a:bodyPr/>
        <a:lstStyle/>
        <a:p>
          <a:endParaRPr lang="ru-RU"/>
        </a:p>
      </dgm:t>
    </dgm:pt>
    <dgm:pt modelId="{DC68AAF0-A33F-4DCE-95F2-08AC3A328D04}" type="sibTrans" cxnId="{DD803D6A-3EDA-48A0-83F5-53271DFF8D3D}">
      <dgm:prSet/>
      <dgm:spPr/>
      <dgm:t>
        <a:bodyPr/>
        <a:lstStyle/>
        <a:p>
          <a:endParaRPr lang="ru-RU"/>
        </a:p>
      </dgm:t>
    </dgm:pt>
    <dgm:pt modelId="{F1C8D82A-50EF-45F9-8148-FD9A6B84861F}" type="pres">
      <dgm:prSet presAssocID="{440F8593-EA7E-4620-83E0-B448A3B56BB9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3A506C92-C3B2-4456-A8AC-4B9F5645EC55}" type="pres">
      <dgm:prSet presAssocID="{FB747413-E5BF-4D36-85CC-2A8164DD1185}" presName="parentLin" presStyleCnt="0"/>
      <dgm:spPr/>
    </dgm:pt>
    <dgm:pt modelId="{93031812-8911-4C57-9822-344587DB6E7B}" type="pres">
      <dgm:prSet presAssocID="{FB747413-E5BF-4D36-85CC-2A8164DD1185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15E21DF5-64E1-4B5D-95D2-AD807012B353}" type="pres">
      <dgm:prSet presAssocID="{FB747413-E5BF-4D36-85CC-2A8164DD1185}" presName="parentText" presStyleLbl="node1" presStyleIdx="0" presStyleCnt="2" custScaleY="31888" custLinFactNeighborX="2859" custLinFactNeighborY="-2570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4A899EA-C434-439C-9A5D-3DAA2B752D47}" type="pres">
      <dgm:prSet presAssocID="{FB747413-E5BF-4D36-85CC-2A8164DD1185}" presName="negativeSpace" presStyleCnt="0"/>
      <dgm:spPr/>
    </dgm:pt>
    <dgm:pt modelId="{4C56BC4C-B584-47B7-8BBB-D43A89E585B3}" type="pres">
      <dgm:prSet presAssocID="{FB747413-E5BF-4D36-85CC-2A8164DD1185}" presName="childText" presStyleLbl="conFgAcc1" presStyleIdx="0" presStyleCnt="2" custScaleX="91138" custScaleY="22305" custLinFactNeighborX="-476" custLinFactNeighborY="-5308">
        <dgm:presLayoutVars>
          <dgm:bulletEnabled val="1"/>
        </dgm:presLayoutVars>
      </dgm:prSet>
      <dgm:spPr/>
    </dgm:pt>
    <dgm:pt modelId="{A16F8C91-563F-4767-829E-64610B21DD65}" type="pres">
      <dgm:prSet presAssocID="{E28B17FC-763F-467A-A45B-D24DE7113534}" presName="spaceBetweenRectangles" presStyleCnt="0"/>
      <dgm:spPr/>
    </dgm:pt>
    <dgm:pt modelId="{2977DE30-7379-41B4-A806-BB257F8EF1E2}" type="pres">
      <dgm:prSet presAssocID="{EA687587-23F6-43FD-BE5D-041BCF1E6CAA}" presName="parentLin" presStyleCnt="0"/>
      <dgm:spPr/>
    </dgm:pt>
    <dgm:pt modelId="{E5B2A587-0BAA-49FF-A74C-036BBD655639}" type="pres">
      <dgm:prSet presAssocID="{EA687587-23F6-43FD-BE5D-041BCF1E6CAA}" presName="parentLeftMargin" presStyleLbl="node1" presStyleIdx="0" presStyleCnt="2"/>
      <dgm:spPr/>
      <dgm:t>
        <a:bodyPr/>
        <a:lstStyle/>
        <a:p>
          <a:endParaRPr lang="ru-RU"/>
        </a:p>
      </dgm:t>
    </dgm:pt>
    <dgm:pt modelId="{66E624DD-F140-4FBE-9383-71482687E778}" type="pres">
      <dgm:prSet presAssocID="{EA687587-23F6-43FD-BE5D-041BCF1E6CAA}" presName="parentText" presStyleLbl="node1" presStyleIdx="1" presStyleCnt="2" custScaleY="6356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F08862D-788A-4218-A793-F37F635842D5}" type="pres">
      <dgm:prSet presAssocID="{EA687587-23F6-43FD-BE5D-041BCF1E6CAA}" presName="negativeSpace" presStyleCnt="0"/>
      <dgm:spPr/>
    </dgm:pt>
    <dgm:pt modelId="{2F4202D1-78E1-482C-B049-3C4DD159825C}" type="pres">
      <dgm:prSet presAssocID="{EA687587-23F6-43FD-BE5D-041BCF1E6CAA}" presName="childText" presStyleLbl="conFgAcc1" presStyleIdx="1" presStyleCnt="2" custScaleX="91424" custScaleY="23244" custLinFactNeighborX="0" custLinFactNeighborY="15411">
        <dgm:presLayoutVars>
          <dgm:bulletEnabled val="1"/>
        </dgm:presLayoutVars>
      </dgm:prSet>
      <dgm:spPr/>
    </dgm:pt>
  </dgm:ptLst>
  <dgm:cxnLst>
    <dgm:cxn modelId="{1EE393E7-3422-4011-A152-879EC9D2C29A}" type="presOf" srcId="{FB747413-E5BF-4D36-85CC-2A8164DD1185}" destId="{15E21DF5-64E1-4B5D-95D2-AD807012B353}" srcOrd="1" destOrd="0" presId="urn:microsoft.com/office/officeart/2005/8/layout/list1"/>
    <dgm:cxn modelId="{9B8B2366-0AD4-40F9-A358-9E189631F40A}" type="presOf" srcId="{440F8593-EA7E-4620-83E0-B448A3B56BB9}" destId="{F1C8D82A-50EF-45F9-8148-FD9A6B84861F}" srcOrd="0" destOrd="0" presId="urn:microsoft.com/office/officeart/2005/8/layout/list1"/>
    <dgm:cxn modelId="{4AEDA2E3-2842-4706-8683-A7040EF1759E}" type="presOf" srcId="{FB747413-E5BF-4D36-85CC-2A8164DD1185}" destId="{93031812-8911-4C57-9822-344587DB6E7B}" srcOrd="0" destOrd="0" presId="urn:microsoft.com/office/officeart/2005/8/layout/list1"/>
    <dgm:cxn modelId="{390ABBE0-F6CD-4409-9F66-45A61060251D}" srcId="{440F8593-EA7E-4620-83E0-B448A3B56BB9}" destId="{FB747413-E5BF-4D36-85CC-2A8164DD1185}" srcOrd="0" destOrd="0" parTransId="{14C03E2C-9A3C-4F2C-9DC9-DFE8968639BC}" sibTransId="{E28B17FC-763F-467A-A45B-D24DE7113534}"/>
    <dgm:cxn modelId="{0A0CF7E6-A95A-4DB7-8E27-3977E62845AC}" type="presOf" srcId="{EA687587-23F6-43FD-BE5D-041BCF1E6CAA}" destId="{E5B2A587-0BAA-49FF-A74C-036BBD655639}" srcOrd="0" destOrd="0" presId="urn:microsoft.com/office/officeart/2005/8/layout/list1"/>
    <dgm:cxn modelId="{72E80DF6-CB97-47E9-B233-4BDBEEAD1407}" type="presOf" srcId="{EA687587-23F6-43FD-BE5D-041BCF1E6CAA}" destId="{66E624DD-F140-4FBE-9383-71482687E778}" srcOrd="1" destOrd="0" presId="urn:microsoft.com/office/officeart/2005/8/layout/list1"/>
    <dgm:cxn modelId="{DD803D6A-3EDA-48A0-83F5-53271DFF8D3D}" srcId="{440F8593-EA7E-4620-83E0-B448A3B56BB9}" destId="{EA687587-23F6-43FD-BE5D-041BCF1E6CAA}" srcOrd="1" destOrd="0" parTransId="{E3CEED02-A508-4C1D-AADA-3C97221C2E7E}" sibTransId="{DC68AAF0-A33F-4DCE-95F2-08AC3A328D04}"/>
    <dgm:cxn modelId="{2BC351C0-CF28-4D53-A238-A7884FA04E8E}" type="presParOf" srcId="{F1C8D82A-50EF-45F9-8148-FD9A6B84861F}" destId="{3A506C92-C3B2-4456-A8AC-4B9F5645EC55}" srcOrd="0" destOrd="0" presId="urn:microsoft.com/office/officeart/2005/8/layout/list1"/>
    <dgm:cxn modelId="{5E6827D9-FE27-45A3-8D4E-DF8A026422C8}" type="presParOf" srcId="{3A506C92-C3B2-4456-A8AC-4B9F5645EC55}" destId="{93031812-8911-4C57-9822-344587DB6E7B}" srcOrd="0" destOrd="0" presId="urn:microsoft.com/office/officeart/2005/8/layout/list1"/>
    <dgm:cxn modelId="{2BC31559-2F34-4186-B82F-41D057348EBE}" type="presParOf" srcId="{3A506C92-C3B2-4456-A8AC-4B9F5645EC55}" destId="{15E21DF5-64E1-4B5D-95D2-AD807012B353}" srcOrd="1" destOrd="0" presId="urn:microsoft.com/office/officeart/2005/8/layout/list1"/>
    <dgm:cxn modelId="{1DDE5933-B085-44FC-8934-2DC13DFF350C}" type="presParOf" srcId="{F1C8D82A-50EF-45F9-8148-FD9A6B84861F}" destId="{F4A899EA-C434-439C-9A5D-3DAA2B752D47}" srcOrd="1" destOrd="0" presId="urn:microsoft.com/office/officeart/2005/8/layout/list1"/>
    <dgm:cxn modelId="{19AC4E59-E4EE-4751-A584-B749058AE35B}" type="presParOf" srcId="{F1C8D82A-50EF-45F9-8148-FD9A6B84861F}" destId="{4C56BC4C-B584-47B7-8BBB-D43A89E585B3}" srcOrd="2" destOrd="0" presId="urn:microsoft.com/office/officeart/2005/8/layout/list1"/>
    <dgm:cxn modelId="{B2F0E129-2C7C-4132-98C1-50805148C76D}" type="presParOf" srcId="{F1C8D82A-50EF-45F9-8148-FD9A6B84861F}" destId="{A16F8C91-563F-4767-829E-64610B21DD65}" srcOrd="3" destOrd="0" presId="urn:microsoft.com/office/officeart/2005/8/layout/list1"/>
    <dgm:cxn modelId="{76495660-532A-4129-A9CF-DD76A92C16D7}" type="presParOf" srcId="{F1C8D82A-50EF-45F9-8148-FD9A6B84861F}" destId="{2977DE30-7379-41B4-A806-BB257F8EF1E2}" srcOrd="4" destOrd="0" presId="urn:microsoft.com/office/officeart/2005/8/layout/list1"/>
    <dgm:cxn modelId="{D6C1BDBB-B977-4818-A81D-6FFF919B300A}" type="presParOf" srcId="{2977DE30-7379-41B4-A806-BB257F8EF1E2}" destId="{E5B2A587-0BAA-49FF-A74C-036BBD655639}" srcOrd="0" destOrd="0" presId="urn:microsoft.com/office/officeart/2005/8/layout/list1"/>
    <dgm:cxn modelId="{1978BE77-B9C9-4143-8309-7403888CDAE1}" type="presParOf" srcId="{2977DE30-7379-41B4-A806-BB257F8EF1E2}" destId="{66E624DD-F140-4FBE-9383-71482687E778}" srcOrd="1" destOrd="0" presId="urn:microsoft.com/office/officeart/2005/8/layout/list1"/>
    <dgm:cxn modelId="{740BAC5E-EF86-47EB-9A04-86F336B1FC25}" type="presParOf" srcId="{F1C8D82A-50EF-45F9-8148-FD9A6B84861F}" destId="{BF08862D-788A-4218-A793-F37F635842D5}" srcOrd="5" destOrd="0" presId="urn:microsoft.com/office/officeart/2005/8/layout/list1"/>
    <dgm:cxn modelId="{B707B61F-ECEB-483B-BC24-D20CFDB09A5B}" type="presParOf" srcId="{F1C8D82A-50EF-45F9-8148-FD9A6B84861F}" destId="{2F4202D1-78E1-482C-B049-3C4DD159825C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B393A80-F9E1-4291-86A5-88B78E7BB4F1}" type="doc">
      <dgm:prSet loTypeId="urn:microsoft.com/office/officeart/2005/8/layout/cycle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A6B9CC2-8AF1-4FD8-8484-27DDBF5E2A15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ДШИ №1 </a:t>
          </a:r>
        </a:p>
        <a:p>
          <a:r>
            <a:rPr lang="ru-RU" sz="1400" b="1" smtClean="0"/>
            <a:t>Г. БЕЛГОРОД</a:t>
          </a:r>
          <a:endParaRPr lang="ru-RU" sz="1400" b="1" dirty="0"/>
        </a:p>
      </dgm:t>
    </dgm:pt>
    <dgm:pt modelId="{9ADC4135-E56F-45B5-9A50-4A76D62D5ADB}" type="parTrans" cxnId="{0F9C2CA9-BC4E-4E48-97F4-C13BA06993A7}">
      <dgm:prSet/>
      <dgm:spPr/>
      <dgm:t>
        <a:bodyPr/>
        <a:lstStyle/>
        <a:p>
          <a:endParaRPr lang="ru-RU"/>
        </a:p>
      </dgm:t>
    </dgm:pt>
    <dgm:pt modelId="{2ECB1043-A85F-4F56-B5D6-ABF618B6925F}" type="sibTrans" cxnId="{0F9C2CA9-BC4E-4E48-97F4-C13BA06993A7}">
      <dgm:prSet/>
      <dgm:spPr/>
      <dgm:t>
        <a:bodyPr/>
        <a:lstStyle/>
        <a:p>
          <a:endParaRPr lang="ru-RU"/>
        </a:p>
      </dgm:t>
    </dgm:pt>
    <dgm:pt modelId="{8AD4C179-184B-4C04-9461-6B6E3011B41B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ДШИ № 2 </a:t>
          </a:r>
        </a:p>
        <a:p>
          <a:r>
            <a:rPr lang="ru-RU" sz="1400" b="1" smtClean="0"/>
            <a:t>Г. СТАРЫЙ ОСКОЛ</a:t>
          </a:r>
          <a:endParaRPr lang="ru-RU" sz="1400" b="1" dirty="0"/>
        </a:p>
      </dgm:t>
    </dgm:pt>
    <dgm:pt modelId="{FA76CCA9-09AD-40A3-82C7-25882F8EDF1B}" type="parTrans" cxnId="{52E61CC7-095D-48A0-8013-BB1B7058ABC0}">
      <dgm:prSet/>
      <dgm:spPr/>
      <dgm:t>
        <a:bodyPr/>
        <a:lstStyle/>
        <a:p>
          <a:endParaRPr lang="ru-RU"/>
        </a:p>
      </dgm:t>
    </dgm:pt>
    <dgm:pt modelId="{B02778D9-46A3-483D-B4A9-2D6FD9A6C97A}" type="sibTrans" cxnId="{52E61CC7-095D-48A0-8013-BB1B7058ABC0}">
      <dgm:prSet/>
      <dgm:spPr/>
      <dgm:t>
        <a:bodyPr/>
        <a:lstStyle/>
        <a:p>
          <a:endParaRPr lang="ru-RU"/>
        </a:p>
      </dgm:t>
    </dgm:pt>
    <dgm:pt modelId="{4ABF2CC4-4803-4C3C-AA28-7965120AC987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БОРИСОВСКАЯ ДШИ </a:t>
          </a:r>
        </a:p>
        <a:p>
          <a:r>
            <a:rPr lang="ru-RU" sz="1400" b="1" smtClean="0"/>
            <a:t>ИМ. Г.Я. ЛОМАКИНА</a:t>
          </a:r>
          <a:endParaRPr lang="ru-RU" sz="1400" b="1" dirty="0"/>
        </a:p>
      </dgm:t>
    </dgm:pt>
    <dgm:pt modelId="{9FA339EF-1628-4A71-930B-5B7FA618B422}" type="parTrans" cxnId="{26B684A0-EC29-4092-95CA-366A6A371C9B}">
      <dgm:prSet/>
      <dgm:spPr/>
      <dgm:t>
        <a:bodyPr/>
        <a:lstStyle/>
        <a:p>
          <a:endParaRPr lang="ru-RU"/>
        </a:p>
      </dgm:t>
    </dgm:pt>
    <dgm:pt modelId="{59666A47-8BD9-4BA8-B505-52F1BDAE9F73}" type="sibTrans" cxnId="{26B684A0-EC29-4092-95CA-366A6A371C9B}">
      <dgm:prSet/>
      <dgm:spPr/>
      <dgm:t>
        <a:bodyPr/>
        <a:lstStyle/>
        <a:p>
          <a:endParaRPr lang="ru-RU"/>
        </a:p>
      </dgm:t>
    </dgm:pt>
    <dgm:pt modelId="{EBCBDB98-E17C-4FF5-843E-D845D2F5F8CE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/>
            <a:t>ДШИ </a:t>
          </a:r>
        </a:p>
        <a:p>
          <a:r>
            <a:rPr lang="ru-RU" sz="1400" b="1" dirty="0" smtClean="0"/>
            <a:t>Г. СТРОИТЕЛЬ</a:t>
          </a:r>
          <a:endParaRPr lang="ru-RU" sz="1400" b="1" dirty="0"/>
        </a:p>
      </dgm:t>
    </dgm:pt>
    <dgm:pt modelId="{3E1EB3A4-9674-40C2-B76A-C4DE7BBD6F15}" type="parTrans" cxnId="{07860F90-0302-4BD9-97DF-B912DCD5A298}">
      <dgm:prSet/>
      <dgm:spPr/>
      <dgm:t>
        <a:bodyPr/>
        <a:lstStyle/>
        <a:p>
          <a:endParaRPr lang="ru-RU"/>
        </a:p>
      </dgm:t>
    </dgm:pt>
    <dgm:pt modelId="{9E3803BF-EE86-4EB0-ABD7-0F3B3BD0DEC7}" type="sibTrans" cxnId="{07860F90-0302-4BD9-97DF-B912DCD5A298}">
      <dgm:prSet/>
      <dgm:spPr/>
      <dgm:t>
        <a:bodyPr/>
        <a:lstStyle/>
        <a:p>
          <a:endParaRPr lang="ru-RU"/>
        </a:p>
      </dgm:t>
    </dgm:pt>
    <dgm:pt modelId="{65FD9652-9A94-4611-A623-5B352136D6DE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ДШИ </a:t>
          </a:r>
        </a:p>
        <a:p>
          <a:r>
            <a:rPr lang="ru-RU" sz="1400" b="1" smtClean="0"/>
            <a:t>ПОС. МАЙСКИЙ</a:t>
          </a:r>
          <a:endParaRPr lang="ru-RU" sz="1400" b="1" dirty="0"/>
        </a:p>
      </dgm:t>
    </dgm:pt>
    <dgm:pt modelId="{F3C074AD-0134-4076-9365-3740A2951F3D}" type="parTrans" cxnId="{66527D3A-0AC4-44D5-953F-00A5FF6945AC}">
      <dgm:prSet/>
      <dgm:spPr/>
      <dgm:t>
        <a:bodyPr/>
        <a:lstStyle/>
        <a:p>
          <a:endParaRPr lang="ru-RU"/>
        </a:p>
      </dgm:t>
    </dgm:pt>
    <dgm:pt modelId="{5EF320B1-534C-4500-ADD0-B27CA6B815AF}" type="sibTrans" cxnId="{66527D3A-0AC4-44D5-953F-00A5FF6945AC}">
      <dgm:prSet/>
      <dgm:spPr/>
      <dgm:t>
        <a:bodyPr/>
        <a:lstStyle/>
        <a:p>
          <a:endParaRPr lang="ru-RU"/>
        </a:p>
      </dgm:t>
    </dgm:pt>
    <dgm:pt modelId="{A8496BA0-FFF7-4376-95F8-6DCB4FBF040A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НОВООСКОЛЬСКАЯ ДШИ </a:t>
          </a:r>
        </a:p>
        <a:p>
          <a:r>
            <a:rPr lang="ru-RU" sz="1400" b="1" smtClean="0"/>
            <a:t>ИМ.Н.И. ПЛАТОНОВА</a:t>
          </a:r>
          <a:endParaRPr lang="ru-RU" sz="1400" b="1" dirty="0"/>
        </a:p>
      </dgm:t>
    </dgm:pt>
    <dgm:pt modelId="{99D555B3-26DF-43E2-8B08-C7B12F8B5AEF}" type="parTrans" cxnId="{EE1FE241-695D-4E5E-A592-FEC6B1D8D405}">
      <dgm:prSet/>
      <dgm:spPr/>
      <dgm:t>
        <a:bodyPr/>
        <a:lstStyle/>
        <a:p>
          <a:endParaRPr lang="ru-RU"/>
        </a:p>
      </dgm:t>
    </dgm:pt>
    <dgm:pt modelId="{427C7205-E42A-4DC9-BDA2-A8F9A3E7EAC2}" type="sibTrans" cxnId="{EE1FE241-695D-4E5E-A592-FEC6B1D8D405}">
      <dgm:prSet/>
      <dgm:spPr/>
      <dgm:t>
        <a:bodyPr/>
        <a:lstStyle/>
        <a:p>
          <a:endParaRPr lang="ru-RU"/>
        </a:p>
      </dgm:t>
    </dgm:pt>
    <dgm:pt modelId="{44E4285E-6EBA-48D7-8C81-95A49A9512BD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ЧЕРНЯНСКАЯ РАЙОННАЯ ДШИ</a:t>
          </a:r>
          <a:endParaRPr lang="ru-RU" sz="1400" b="1" dirty="0"/>
        </a:p>
      </dgm:t>
    </dgm:pt>
    <dgm:pt modelId="{3EDB7BBB-5BC5-496A-86D0-DA6F033208DF}" type="parTrans" cxnId="{1CEB3866-654D-4E47-B823-0ADFEC1FE8B0}">
      <dgm:prSet/>
      <dgm:spPr/>
      <dgm:t>
        <a:bodyPr/>
        <a:lstStyle/>
        <a:p>
          <a:endParaRPr lang="ru-RU"/>
        </a:p>
      </dgm:t>
    </dgm:pt>
    <dgm:pt modelId="{1E34EFD3-1705-4041-A5E2-A471D65319C5}" type="sibTrans" cxnId="{1CEB3866-654D-4E47-B823-0ADFEC1FE8B0}">
      <dgm:prSet/>
      <dgm:spPr/>
      <dgm:t>
        <a:bodyPr/>
        <a:lstStyle/>
        <a:p>
          <a:endParaRPr lang="ru-RU"/>
        </a:p>
      </dgm:t>
    </dgm:pt>
    <dgm:pt modelId="{70162B8F-DB38-4546-AB3C-AE631FB8E504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smtClean="0"/>
            <a:t>ДШИ №1 </a:t>
          </a:r>
        </a:p>
        <a:p>
          <a:r>
            <a:rPr lang="ru-RU" sz="1400" b="1" smtClean="0"/>
            <a:t>Г. ГУБКИН</a:t>
          </a:r>
          <a:endParaRPr lang="ru-RU" sz="1400" b="1" dirty="0"/>
        </a:p>
      </dgm:t>
    </dgm:pt>
    <dgm:pt modelId="{CCD11B3A-21E8-4250-BEFF-DBA44D28117E}" type="parTrans" cxnId="{F69BD5E7-3896-4ACF-882D-DF31735AB155}">
      <dgm:prSet/>
      <dgm:spPr/>
      <dgm:t>
        <a:bodyPr/>
        <a:lstStyle/>
        <a:p>
          <a:endParaRPr lang="ru-RU"/>
        </a:p>
      </dgm:t>
    </dgm:pt>
    <dgm:pt modelId="{14673B59-DE0D-4271-974B-B46937ADF254}" type="sibTrans" cxnId="{F69BD5E7-3896-4ACF-882D-DF31735AB155}">
      <dgm:prSet/>
      <dgm:spPr/>
      <dgm:t>
        <a:bodyPr/>
        <a:lstStyle/>
        <a:p>
          <a:endParaRPr lang="ru-RU"/>
        </a:p>
      </dgm:t>
    </dgm:pt>
    <dgm:pt modelId="{1A6F922F-938C-4834-AF86-CE7D014B0527}">
      <dgm:prSet phldrT="[Текст]" custT="1"/>
      <dgm:spPr>
        <a:solidFill>
          <a:schemeClr val="bg2"/>
        </a:solidFill>
      </dgm:spPr>
      <dgm:t>
        <a:bodyPr/>
        <a:lstStyle/>
        <a:p>
          <a:r>
            <a:rPr lang="ru-RU" sz="1400" b="1" dirty="0" smtClean="0"/>
            <a:t>РАЗУМЕНСКАЯ ДШИ </a:t>
          </a:r>
        </a:p>
        <a:p>
          <a:r>
            <a:rPr lang="ru-RU" sz="1400" b="1" dirty="0" smtClean="0"/>
            <a:t>ИМ. А.В. ТАРАСОВА</a:t>
          </a:r>
          <a:endParaRPr lang="ru-RU" sz="1400" b="1" dirty="0"/>
        </a:p>
      </dgm:t>
    </dgm:pt>
    <dgm:pt modelId="{D9C3616E-35FE-49FE-B7EB-A810F472C372}" type="parTrans" cxnId="{A1810AD1-943D-40D6-92E2-C95EE204CB84}">
      <dgm:prSet/>
      <dgm:spPr/>
      <dgm:t>
        <a:bodyPr/>
        <a:lstStyle/>
        <a:p>
          <a:endParaRPr lang="ru-RU"/>
        </a:p>
      </dgm:t>
    </dgm:pt>
    <dgm:pt modelId="{D769A71E-2B5A-4BE6-B1B2-2FF8D32DDD3C}" type="sibTrans" cxnId="{A1810AD1-943D-40D6-92E2-C95EE204CB84}">
      <dgm:prSet/>
      <dgm:spPr/>
      <dgm:t>
        <a:bodyPr/>
        <a:lstStyle/>
        <a:p>
          <a:endParaRPr lang="ru-RU"/>
        </a:p>
      </dgm:t>
    </dgm:pt>
    <dgm:pt modelId="{2FB77577-D4D5-441D-870C-3CEB1252059E}" type="pres">
      <dgm:prSet presAssocID="{EB393A80-F9E1-4291-86A5-88B78E7BB4F1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E1B6A38-37CC-4294-B0E8-C33ACA756E93}" type="pres">
      <dgm:prSet presAssocID="{DA6B9CC2-8AF1-4FD8-8484-27DDBF5E2A15}" presName="node" presStyleLbl="node1" presStyleIdx="0" presStyleCnt="9" custScaleX="1171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2090C6-5236-49CE-AC5D-DE01368D53DD}" type="pres">
      <dgm:prSet presAssocID="{DA6B9CC2-8AF1-4FD8-8484-27DDBF5E2A15}" presName="spNode" presStyleCnt="0"/>
      <dgm:spPr/>
      <dgm:t>
        <a:bodyPr/>
        <a:lstStyle/>
        <a:p>
          <a:endParaRPr lang="ru-RU"/>
        </a:p>
      </dgm:t>
    </dgm:pt>
    <dgm:pt modelId="{95A0CF02-C6FF-4320-AF4C-8BB303C461A6}" type="pres">
      <dgm:prSet presAssocID="{2ECB1043-A85F-4F56-B5D6-ABF618B6925F}" presName="sibTrans" presStyleLbl="sibTrans1D1" presStyleIdx="0" presStyleCnt="9"/>
      <dgm:spPr/>
      <dgm:t>
        <a:bodyPr/>
        <a:lstStyle/>
        <a:p>
          <a:endParaRPr lang="ru-RU"/>
        </a:p>
      </dgm:t>
    </dgm:pt>
    <dgm:pt modelId="{46326BB8-43E3-4D5D-8074-DB18ABE73589}" type="pres">
      <dgm:prSet presAssocID="{8AD4C179-184B-4C04-9461-6B6E3011B41B}" presName="node" presStyleLbl="node1" presStyleIdx="1" presStyleCnt="9" custScaleX="1587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CB15EB-02A9-42A7-803F-9F5E46DA5264}" type="pres">
      <dgm:prSet presAssocID="{8AD4C179-184B-4C04-9461-6B6E3011B41B}" presName="spNode" presStyleCnt="0"/>
      <dgm:spPr/>
      <dgm:t>
        <a:bodyPr/>
        <a:lstStyle/>
        <a:p>
          <a:endParaRPr lang="ru-RU"/>
        </a:p>
      </dgm:t>
    </dgm:pt>
    <dgm:pt modelId="{6CF4B69D-EE8C-49A1-A97C-4F1227098B2D}" type="pres">
      <dgm:prSet presAssocID="{B02778D9-46A3-483D-B4A9-2D6FD9A6C97A}" presName="sibTrans" presStyleLbl="sibTrans1D1" presStyleIdx="1" presStyleCnt="9"/>
      <dgm:spPr/>
      <dgm:t>
        <a:bodyPr/>
        <a:lstStyle/>
        <a:p>
          <a:endParaRPr lang="ru-RU"/>
        </a:p>
      </dgm:t>
    </dgm:pt>
    <dgm:pt modelId="{BB038805-A002-49AF-81C8-1007447782E9}" type="pres">
      <dgm:prSet presAssocID="{4ABF2CC4-4803-4C3C-AA28-7965120AC987}" presName="node" presStyleLbl="node1" presStyleIdx="2" presStyleCnt="9" custScaleX="166160" custScaleY="946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BAC8C9-75DB-4C5B-94E8-3098243FDC55}" type="pres">
      <dgm:prSet presAssocID="{4ABF2CC4-4803-4C3C-AA28-7965120AC987}" presName="spNode" presStyleCnt="0"/>
      <dgm:spPr/>
      <dgm:t>
        <a:bodyPr/>
        <a:lstStyle/>
        <a:p>
          <a:endParaRPr lang="ru-RU"/>
        </a:p>
      </dgm:t>
    </dgm:pt>
    <dgm:pt modelId="{093BF232-0400-41E2-8074-1177CD30AD5A}" type="pres">
      <dgm:prSet presAssocID="{59666A47-8BD9-4BA8-B505-52F1BDAE9F73}" presName="sibTrans" presStyleLbl="sibTrans1D1" presStyleIdx="2" presStyleCnt="9"/>
      <dgm:spPr/>
      <dgm:t>
        <a:bodyPr/>
        <a:lstStyle/>
        <a:p>
          <a:endParaRPr lang="ru-RU"/>
        </a:p>
      </dgm:t>
    </dgm:pt>
    <dgm:pt modelId="{318E09F5-5802-4772-A756-27BBF5D255A9}" type="pres">
      <dgm:prSet presAssocID="{EBCBDB98-E17C-4FF5-843E-D845D2F5F8CE}" presName="node" presStyleLbl="node1" presStyleIdx="3" presStyleCnt="9" custScaleX="137607" custRadScaleRad="101649" custRadScaleInc="-269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B774F-712F-44A5-8010-499BC651818C}" type="pres">
      <dgm:prSet presAssocID="{EBCBDB98-E17C-4FF5-843E-D845D2F5F8CE}" presName="spNode" presStyleCnt="0"/>
      <dgm:spPr/>
      <dgm:t>
        <a:bodyPr/>
        <a:lstStyle/>
        <a:p>
          <a:endParaRPr lang="ru-RU"/>
        </a:p>
      </dgm:t>
    </dgm:pt>
    <dgm:pt modelId="{108BB6CF-C12A-41AF-87BC-77B566847D79}" type="pres">
      <dgm:prSet presAssocID="{9E3803BF-EE86-4EB0-ABD7-0F3B3BD0DEC7}" presName="sibTrans" presStyleLbl="sibTrans1D1" presStyleIdx="3" presStyleCnt="9"/>
      <dgm:spPr/>
      <dgm:t>
        <a:bodyPr/>
        <a:lstStyle/>
        <a:p>
          <a:endParaRPr lang="ru-RU"/>
        </a:p>
      </dgm:t>
    </dgm:pt>
    <dgm:pt modelId="{39735B8F-FE05-4E1D-84D1-FD38E69BD69C}" type="pres">
      <dgm:prSet presAssocID="{65FD9652-9A94-4611-A623-5B352136D6DE}" presName="node" presStyleLbl="node1" presStyleIdx="4" presStyleCnt="9" custScaleX="157069" custRadScaleRad="97232" custRadScaleInc="-3572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770EA3C-861E-4A2B-88AE-2D618CB635D8}" type="pres">
      <dgm:prSet presAssocID="{65FD9652-9A94-4611-A623-5B352136D6DE}" presName="spNode" presStyleCnt="0"/>
      <dgm:spPr/>
      <dgm:t>
        <a:bodyPr/>
        <a:lstStyle/>
        <a:p>
          <a:endParaRPr lang="ru-RU"/>
        </a:p>
      </dgm:t>
    </dgm:pt>
    <dgm:pt modelId="{08CBBAD3-9F32-4CA5-AFE9-95C096DA04C5}" type="pres">
      <dgm:prSet presAssocID="{5EF320B1-534C-4500-ADD0-B27CA6B815AF}" presName="sibTrans" presStyleLbl="sibTrans1D1" presStyleIdx="4" presStyleCnt="9"/>
      <dgm:spPr/>
      <dgm:t>
        <a:bodyPr/>
        <a:lstStyle/>
        <a:p>
          <a:endParaRPr lang="ru-RU"/>
        </a:p>
      </dgm:t>
    </dgm:pt>
    <dgm:pt modelId="{B5A5DBFE-B08E-484B-8834-F852E1A47EF8}" type="pres">
      <dgm:prSet presAssocID="{A8496BA0-FFF7-4376-95F8-6DCB4FBF040A}" presName="node" presStyleLbl="node1" presStyleIdx="5" presStyleCnt="9" custScaleX="178423" custScaleY="151803" custRadScaleRad="95432" custRadScaleInc="3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BD6363-4BD6-4D34-842A-4E73CDE2C2E0}" type="pres">
      <dgm:prSet presAssocID="{A8496BA0-FFF7-4376-95F8-6DCB4FBF040A}" presName="spNode" presStyleCnt="0"/>
      <dgm:spPr/>
      <dgm:t>
        <a:bodyPr/>
        <a:lstStyle/>
        <a:p>
          <a:endParaRPr lang="ru-RU"/>
        </a:p>
      </dgm:t>
    </dgm:pt>
    <dgm:pt modelId="{83DCCDD7-21B4-476E-B0E3-E7768579DA24}" type="pres">
      <dgm:prSet presAssocID="{427C7205-E42A-4DC9-BDA2-A8F9A3E7EAC2}" presName="sibTrans" presStyleLbl="sibTrans1D1" presStyleIdx="5" presStyleCnt="9"/>
      <dgm:spPr/>
      <dgm:t>
        <a:bodyPr/>
        <a:lstStyle/>
        <a:p>
          <a:endParaRPr lang="ru-RU"/>
        </a:p>
      </dgm:t>
    </dgm:pt>
    <dgm:pt modelId="{62136177-3A2D-4179-8DDC-19550965B372}" type="pres">
      <dgm:prSet presAssocID="{44E4285E-6EBA-48D7-8C81-95A49A9512BD}" presName="node" presStyleLbl="node1" presStyleIdx="6" presStyleCnt="9" custScaleX="1432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0EECBC-DDBC-4BB0-84F8-8B45D866387B}" type="pres">
      <dgm:prSet presAssocID="{44E4285E-6EBA-48D7-8C81-95A49A9512BD}" presName="spNode" presStyleCnt="0"/>
      <dgm:spPr/>
      <dgm:t>
        <a:bodyPr/>
        <a:lstStyle/>
        <a:p>
          <a:endParaRPr lang="ru-RU"/>
        </a:p>
      </dgm:t>
    </dgm:pt>
    <dgm:pt modelId="{99B0236A-F09B-4013-98D6-CF3C75A7F372}" type="pres">
      <dgm:prSet presAssocID="{1E34EFD3-1705-4041-A5E2-A471D65319C5}" presName="sibTrans" presStyleLbl="sibTrans1D1" presStyleIdx="6" presStyleCnt="9"/>
      <dgm:spPr/>
      <dgm:t>
        <a:bodyPr/>
        <a:lstStyle/>
        <a:p>
          <a:endParaRPr lang="ru-RU"/>
        </a:p>
      </dgm:t>
    </dgm:pt>
    <dgm:pt modelId="{6F214218-D3F4-4C29-80A2-8A16625658ED}" type="pres">
      <dgm:prSet presAssocID="{70162B8F-DB38-4546-AB3C-AE631FB8E504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7307D2-DF1A-488A-89A6-11F33A9EFE87}" type="pres">
      <dgm:prSet presAssocID="{70162B8F-DB38-4546-AB3C-AE631FB8E504}" presName="spNode" presStyleCnt="0"/>
      <dgm:spPr/>
      <dgm:t>
        <a:bodyPr/>
        <a:lstStyle/>
        <a:p>
          <a:endParaRPr lang="ru-RU"/>
        </a:p>
      </dgm:t>
    </dgm:pt>
    <dgm:pt modelId="{4B3CF702-1EDE-49A7-9819-960EB23F6077}" type="pres">
      <dgm:prSet presAssocID="{14673B59-DE0D-4271-974B-B46937ADF254}" presName="sibTrans" presStyleLbl="sibTrans1D1" presStyleIdx="7" presStyleCnt="9"/>
      <dgm:spPr/>
      <dgm:t>
        <a:bodyPr/>
        <a:lstStyle/>
        <a:p>
          <a:endParaRPr lang="ru-RU"/>
        </a:p>
      </dgm:t>
    </dgm:pt>
    <dgm:pt modelId="{B732F8BD-2F13-46DD-9D10-B83D9EAE30F8}" type="pres">
      <dgm:prSet presAssocID="{1A6F922F-938C-4834-AF86-CE7D014B0527}" presName="node" presStyleLbl="node1" presStyleIdx="8" presStyleCnt="9" custScaleX="170353" custScaleY="9433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5539D8-EA75-4B1A-A57F-7E8B1825F9E1}" type="pres">
      <dgm:prSet presAssocID="{1A6F922F-938C-4834-AF86-CE7D014B0527}" presName="spNode" presStyleCnt="0"/>
      <dgm:spPr/>
      <dgm:t>
        <a:bodyPr/>
        <a:lstStyle/>
        <a:p>
          <a:endParaRPr lang="ru-RU"/>
        </a:p>
      </dgm:t>
    </dgm:pt>
    <dgm:pt modelId="{3DCF8B68-D91B-4574-B18A-0F4F3714205F}" type="pres">
      <dgm:prSet presAssocID="{D769A71E-2B5A-4BE6-B1B2-2FF8D32DDD3C}" presName="sibTrans" presStyleLbl="sibTrans1D1" presStyleIdx="8" presStyleCnt="9"/>
      <dgm:spPr/>
      <dgm:t>
        <a:bodyPr/>
        <a:lstStyle/>
        <a:p>
          <a:endParaRPr lang="ru-RU"/>
        </a:p>
      </dgm:t>
    </dgm:pt>
  </dgm:ptLst>
  <dgm:cxnLst>
    <dgm:cxn modelId="{A1810AD1-943D-40D6-92E2-C95EE204CB84}" srcId="{EB393A80-F9E1-4291-86A5-88B78E7BB4F1}" destId="{1A6F922F-938C-4834-AF86-CE7D014B0527}" srcOrd="8" destOrd="0" parTransId="{D9C3616E-35FE-49FE-B7EB-A810F472C372}" sibTransId="{D769A71E-2B5A-4BE6-B1B2-2FF8D32DDD3C}"/>
    <dgm:cxn modelId="{13546FE1-594A-4AFA-B8A8-E638A1620B63}" type="presOf" srcId="{DA6B9CC2-8AF1-4FD8-8484-27DDBF5E2A15}" destId="{4E1B6A38-37CC-4294-B0E8-C33ACA756E93}" srcOrd="0" destOrd="0" presId="urn:microsoft.com/office/officeart/2005/8/layout/cycle6"/>
    <dgm:cxn modelId="{02A3D4CE-2EA9-4D5D-81B5-D4D3B925A5D2}" type="presOf" srcId="{D769A71E-2B5A-4BE6-B1B2-2FF8D32DDD3C}" destId="{3DCF8B68-D91B-4574-B18A-0F4F3714205F}" srcOrd="0" destOrd="0" presId="urn:microsoft.com/office/officeart/2005/8/layout/cycle6"/>
    <dgm:cxn modelId="{8209D591-E8B2-425E-BF22-6DCE28BA3CF7}" type="presOf" srcId="{EBCBDB98-E17C-4FF5-843E-D845D2F5F8CE}" destId="{318E09F5-5802-4772-A756-27BBF5D255A9}" srcOrd="0" destOrd="0" presId="urn:microsoft.com/office/officeart/2005/8/layout/cycle6"/>
    <dgm:cxn modelId="{EF6E1CF7-781B-4BCC-B512-83671C3BB96B}" type="presOf" srcId="{2ECB1043-A85F-4F56-B5D6-ABF618B6925F}" destId="{95A0CF02-C6FF-4320-AF4C-8BB303C461A6}" srcOrd="0" destOrd="0" presId="urn:microsoft.com/office/officeart/2005/8/layout/cycle6"/>
    <dgm:cxn modelId="{85D6840A-8231-4F42-A040-2D81355C87D1}" type="presOf" srcId="{427C7205-E42A-4DC9-BDA2-A8F9A3E7EAC2}" destId="{83DCCDD7-21B4-476E-B0E3-E7768579DA24}" srcOrd="0" destOrd="0" presId="urn:microsoft.com/office/officeart/2005/8/layout/cycle6"/>
    <dgm:cxn modelId="{05677657-9CBD-47F4-9721-F5BE3BF149C0}" type="presOf" srcId="{1A6F922F-938C-4834-AF86-CE7D014B0527}" destId="{B732F8BD-2F13-46DD-9D10-B83D9EAE30F8}" srcOrd="0" destOrd="0" presId="urn:microsoft.com/office/officeart/2005/8/layout/cycle6"/>
    <dgm:cxn modelId="{69E88E7F-6BE5-4D7B-8F0C-DAC7351F5713}" type="presOf" srcId="{70162B8F-DB38-4546-AB3C-AE631FB8E504}" destId="{6F214218-D3F4-4C29-80A2-8A16625658ED}" srcOrd="0" destOrd="0" presId="urn:microsoft.com/office/officeart/2005/8/layout/cycle6"/>
    <dgm:cxn modelId="{792BD693-FEDC-4FE4-8B9D-23B95BF87433}" type="presOf" srcId="{14673B59-DE0D-4271-974B-B46937ADF254}" destId="{4B3CF702-1EDE-49A7-9819-960EB23F6077}" srcOrd="0" destOrd="0" presId="urn:microsoft.com/office/officeart/2005/8/layout/cycle6"/>
    <dgm:cxn modelId="{D6F9174D-47BE-4172-ACED-AE0B57B36695}" type="presOf" srcId="{59666A47-8BD9-4BA8-B505-52F1BDAE9F73}" destId="{093BF232-0400-41E2-8074-1177CD30AD5A}" srcOrd="0" destOrd="0" presId="urn:microsoft.com/office/officeart/2005/8/layout/cycle6"/>
    <dgm:cxn modelId="{66527D3A-0AC4-44D5-953F-00A5FF6945AC}" srcId="{EB393A80-F9E1-4291-86A5-88B78E7BB4F1}" destId="{65FD9652-9A94-4611-A623-5B352136D6DE}" srcOrd="4" destOrd="0" parTransId="{F3C074AD-0134-4076-9365-3740A2951F3D}" sibTransId="{5EF320B1-534C-4500-ADD0-B27CA6B815AF}"/>
    <dgm:cxn modelId="{C31932DA-5B6F-4983-B3A5-C50DC526E9C2}" type="presOf" srcId="{5EF320B1-534C-4500-ADD0-B27CA6B815AF}" destId="{08CBBAD3-9F32-4CA5-AFE9-95C096DA04C5}" srcOrd="0" destOrd="0" presId="urn:microsoft.com/office/officeart/2005/8/layout/cycle6"/>
    <dgm:cxn modelId="{07860F90-0302-4BD9-97DF-B912DCD5A298}" srcId="{EB393A80-F9E1-4291-86A5-88B78E7BB4F1}" destId="{EBCBDB98-E17C-4FF5-843E-D845D2F5F8CE}" srcOrd="3" destOrd="0" parTransId="{3E1EB3A4-9674-40C2-B76A-C4DE7BBD6F15}" sibTransId="{9E3803BF-EE86-4EB0-ABD7-0F3B3BD0DEC7}"/>
    <dgm:cxn modelId="{CB4A677E-FFB7-40B1-A107-712D54E08D0B}" type="presOf" srcId="{4ABF2CC4-4803-4C3C-AA28-7965120AC987}" destId="{BB038805-A002-49AF-81C8-1007447782E9}" srcOrd="0" destOrd="0" presId="urn:microsoft.com/office/officeart/2005/8/layout/cycle6"/>
    <dgm:cxn modelId="{2E1371DB-ADD3-4132-8FBC-E37A64F00651}" type="presOf" srcId="{A8496BA0-FFF7-4376-95F8-6DCB4FBF040A}" destId="{B5A5DBFE-B08E-484B-8834-F852E1A47EF8}" srcOrd="0" destOrd="0" presId="urn:microsoft.com/office/officeart/2005/8/layout/cycle6"/>
    <dgm:cxn modelId="{1CEB3866-654D-4E47-B823-0ADFEC1FE8B0}" srcId="{EB393A80-F9E1-4291-86A5-88B78E7BB4F1}" destId="{44E4285E-6EBA-48D7-8C81-95A49A9512BD}" srcOrd="6" destOrd="0" parTransId="{3EDB7BBB-5BC5-496A-86D0-DA6F033208DF}" sibTransId="{1E34EFD3-1705-4041-A5E2-A471D65319C5}"/>
    <dgm:cxn modelId="{EE1FE241-695D-4E5E-A592-FEC6B1D8D405}" srcId="{EB393A80-F9E1-4291-86A5-88B78E7BB4F1}" destId="{A8496BA0-FFF7-4376-95F8-6DCB4FBF040A}" srcOrd="5" destOrd="0" parTransId="{99D555B3-26DF-43E2-8B08-C7B12F8B5AEF}" sibTransId="{427C7205-E42A-4DC9-BDA2-A8F9A3E7EAC2}"/>
    <dgm:cxn modelId="{7D978945-D2F4-41DA-983F-42C0531B2D24}" type="presOf" srcId="{1E34EFD3-1705-4041-A5E2-A471D65319C5}" destId="{99B0236A-F09B-4013-98D6-CF3C75A7F372}" srcOrd="0" destOrd="0" presId="urn:microsoft.com/office/officeart/2005/8/layout/cycle6"/>
    <dgm:cxn modelId="{26B684A0-EC29-4092-95CA-366A6A371C9B}" srcId="{EB393A80-F9E1-4291-86A5-88B78E7BB4F1}" destId="{4ABF2CC4-4803-4C3C-AA28-7965120AC987}" srcOrd="2" destOrd="0" parTransId="{9FA339EF-1628-4A71-930B-5B7FA618B422}" sibTransId="{59666A47-8BD9-4BA8-B505-52F1BDAE9F73}"/>
    <dgm:cxn modelId="{4D59AA3D-F307-48A7-9F83-A938372247E0}" type="presOf" srcId="{44E4285E-6EBA-48D7-8C81-95A49A9512BD}" destId="{62136177-3A2D-4179-8DDC-19550965B372}" srcOrd="0" destOrd="0" presId="urn:microsoft.com/office/officeart/2005/8/layout/cycle6"/>
    <dgm:cxn modelId="{52E61CC7-095D-48A0-8013-BB1B7058ABC0}" srcId="{EB393A80-F9E1-4291-86A5-88B78E7BB4F1}" destId="{8AD4C179-184B-4C04-9461-6B6E3011B41B}" srcOrd="1" destOrd="0" parTransId="{FA76CCA9-09AD-40A3-82C7-25882F8EDF1B}" sibTransId="{B02778D9-46A3-483D-B4A9-2D6FD9A6C97A}"/>
    <dgm:cxn modelId="{9C32F552-16D3-4EC0-8BF0-AE691297A5F4}" type="presOf" srcId="{8AD4C179-184B-4C04-9461-6B6E3011B41B}" destId="{46326BB8-43E3-4D5D-8074-DB18ABE73589}" srcOrd="0" destOrd="0" presId="urn:microsoft.com/office/officeart/2005/8/layout/cycle6"/>
    <dgm:cxn modelId="{F69BD5E7-3896-4ACF-882D-DF31735AB155}" srcId="{EB393A80-F9E1-4291-86A5-88B78E7BB4F1}" destId="{70162B8F-DB38-4546-AB3C-AE631FB8E504}" srcOrd="7" destOrd="0" parTransId="{CCD11B3A-21E8-4250-BEFF-DBA44D28117E}" sibTransId="{14673B59-DE0D-4271-974B-B46937ADF254}"/>
    <dgm:cxn modelId="{7C269C36-6180-4465-894B-A9571A3FAF29}" type="presOf" srcId="{9E3803BF-EE86-4EB0-ABD7-0F3B3BD0DEC7}" destId="{108BB6CF-C12A-41AF-87BC-77B566847D79}" srcOrd="0" destOrd="0" presId="urn:microsoft.com/office/officeart/2005/8/layout/cycle6"/>
    <dgm:cxn modelId="{FD721D40-AAFA-4002-84E5-B5050170E70F}" type="presOf" srcId="{65FD9652-9A94-4611-A623-5B352136D6DE}" destId="{39735B8F-FE05-4E1D-84D1-FD38E69BD69C}" srcOrd="0" destOrd="0" presId="urn:microsoft.com/office/officeart/2005/8/layout/cycle6"/>
    <dgm:cxn modelId="{500E2471-753C-4EF7-8782-C4DE9CE60EDC}" type="presOf" srcId="{EB393A80-F9E1-4291-86A5-88B78E7BB4F1}" destId="{2FB77577-D4D5-441D-870C-3CEB1252059E}" srcOrd="0" destOrd="0" presId="urn:microsoft.com/office/officeart/2005/8/layout/cycle6"/>
    <dgm:cxn modelId="{0F9C2CA9-BC4E-4E48-97F4-C13BA06993A7}" srcId="{EB393A80-F9E1-4291-86A5-88B78E7BB4F1}" destId="{DA6B9CC2-8AF1-4FD8-8484-27DDBF5E2A15}" srcOrd="0" destOrd="0" parTransId="{9ADC4135-E56F-45B5-9A50-4A76D62D5ADB}" sibTransId="{2ECB1043-A85F-4F56-B5D6-ABF618B6925F}"/>
    <dgm:cxn modelId="{DCF82D46-BBED-4996-8D97-F91CEEA9DD7B}" type="presOf" srcId="{B02778D9-46A3-483D-B4A9-2D6FD9A6C97A}" destId="{6CF4B69D-EE8C-49A1-A97C-4F1227098B2D}" srcOrd="0" destOrd="0" presId="urn:microsoft.com/office/officeart/2005/8/layout/cycle6"/>
    <dgm:cxn modelId="{0587BF6D-21BB-4055-8BB1-55FE278FADDE}" type="presParOf" srcId="{2FB77577-D4D5-441D-870C-3CEB1252059E}" destId="{4E1B6A38-37CC-4294-B0E8-C33ACA756E93}" srcOrd="0" destOrd="0" presId="urn:microsoft.com/office/officeart/2005/8/layout/cycle6"/>
    <dgm:cxn modelId="{B6DD30B1-FDAC-47F3-A15F-60E7104BD050}" type="presParOf" srcId="{2FB77577-D4D5-441D-870C-3CEB1252059E}" destId="{592090C6-5236-49CE-AC5D-DE01368D53DD}" srcOrd="1" destOrd="0" presId="urn:microsoft.com/office/officeart/2005/8/layout/cycle6"/>
    <dgm:cxn modelId="{634F1213-0A53-4FFB-908F-9BC0D69AC109}" type="presParOf" srcId="{2FB77577-D4D5-441D-870C-3CEB1252059E}" destId="{95A0CF02-C6FF-4320-AF4C-8BB303C461A6}" srcOrd="2" destOrd="0" presId="urn:microsoft.com/office/officeart/2005/8/layout/cycle6"/>
    <dgm:cxn modelId="{1B579715-6AD7-4504-8CC2-7F8DB9C70A43}" type="presParOf" srcId="{2FB77577-D4D5-441D-870C-3CEB1252059E}" destId="{46326BB8-43E3-4D5D-8074-DB18ABE73589}" srcOrd="3" destOrd="0" presId="urn:microsoft.com/office/officeart/2005/8/layout/cycle6"/>
    <dgm:cxn modelId="{F114036B-3D21-40B4-A135-8BAEEAD0AB7D}" type="presParOf" srcId="{2FB77577-D4D5-441D-870C-3CEB1252059E}" destId="{2ECB15EB-02A9-42A7-803F-9F5E46DA5264}" srcOrd="4" destOrd="0" presId="urn:microsoft.com/office/officeart/2005/8/layout/cycle6"/>
    <dgm:cxn modelId="{A3890BA9-8562-4BC3-BC0A-5F4681BB704F}" type="presParOf" srcId="{2FB77577-D4D5-441D-870C-3CEB1252059E}" destId="{6CF4B69D-EE8C-49A1-A97C-4F1227098B2D}" srcOrd="5" destOrd="0" presId="urn:microsoft.com/office/officeart/2005/8/layout/cycle6"/>
    <dgm:cxn modelId="{224E52C1-B5EE-472C-8C46-109175EDE909}" type="presParOf" srcId="{2FB77577-D4D5-441D-870C-3CEB1252059E}" destId="{BB038805-A002-49AF-81C8-1007447782E9}" srcOrd="6" destOrd="0" presId="urn:microsoft.com/office/officeart/2005/8/layout/cycle6"/>
    <dgm:cxn modelId="{288DF845-D8C1-4C56-927A-527CD62EBA30}" type="presParOf" srcId="{2FB77577-D4D5-441D-870C-3CEB1252059E}" destId="{09BAC8C9-75DB-4C5B-94E8-3098243FDC55}" srcOrd="7" destOrd="0" presId="urn:microsoft.com/office/officeart/2005/8/layout/cycle6"/>
    <dgm:cxn modelId="{A9B3CAB0-9C3A-4A5C-A0E9-298388313A6A}" type="presParOf" srcId="{2FB77577-D4D5-441D-870C-3CEB1252059E}" destId="{093BF232-0400-41E2-8074-1177CD30AD5A}" srcOrd="8" destOrd="0" presId="urn:microsoft.com/office/officeart/2005/8/layout/cycle6"/>
    <dgm:cxn modelId="{AC3B3C6E-1475-44F3-9D59-CB3F2AD5BAE2}" type="presParOf" srcId="{2FB77577-D4D5-441D-870C-3CEB1252059E}" destId="{318E09F5-5802-4772-A756-27BBF5D255A9}" srcOrd="9" destOrd="0" presId="urn:microsoft.com/office/officeart/2005/8/layout/cycle6"/>
    <dgm:cxn modelId="{F7910DCB-C6E0-4609-A962-69C412A60487}" type="presParOf" srcId="{2FB77577-D4D5-441D-870C-3CEB1252059E}" destId="{C07B774F-712F-44A5-8010-499BC651818C}" srcOrd="10" destOrd="0" presId="urn:microsoft.com/office/officeart/2005/8/layout/cycle6"/>
    <dgm:cxn modelId="{F194693D-F601-483F-8EC8-E90A01E311BE}" type="presParOf" srcId="{2FB77577-D4D5-441D-870C-3CEB1252059E}" destId="{108BB6CF-C12A-41AF-87BC-77B566847D79}" srcOrd="11" destOrd="0" presId="urn:microsoft.com/office/officeart/2005/8/layout/cycle6"/>
    <dgm:cxn modelId="{005E80AE-EE10-4BF9-AC65-68DD23F39A1C}" type="presParOf" srcId="{2FB77577-D4D5-441D-870C-3CEB1252059E}" destId="{39735B8F-FE05-4E1D-84D1-FD38E69BD69C}" srcOrd="12" destOrd="0" presId="urn:microsoft.com/office/officeart/2005/8/layout/cycle6"/>
    <dgm:cxn modelId="{007AE3E5-6E9E-4EE4-920D-983803729D4D}" type="presParOf" srcId="{2FB77577-D4D5-441D-870C-3CEB1252059E}" destId="{0770EA3C-861E-4A2B-88AE-2D618CB635D8}" srcOrd="13" destOrd="0" presId="urn:microsoft.com/office/officeart/2005/8/layout/cycle6"/>
    <dgm:cxn modelId="{E748176D-0851-4367-AB85-A2AE81C4ACCE}" type="presParOf" srcId="{2FB77577-D4D5-441D-870C-3CEB1252059E}" destId="{08CBBAD3-9F32-4CA5-AFE9-95C096DA04C5}" srcOrd="14" destOrd="0" presId="urn:microsoft.com/office/officeart/2005/8/layout/cycle6"/>
    <dgm:cxn modelId="{37D0E326-934F-4E55-8A24-4B7E6B27E6DA}" type="presParOf" srcId="{2FB77577-D4D5-441D-870C-3CEB1252059E}" destId="{B5A5DBFE-B08E-484B-8834-F852E1A47EF8}" srcOrd="15" destOrd="0" presId="urn:microsoft.com/office/officeart/2005/8/layout/cycle6"/>
    <dgm:cxn modelId="{59C6FF4D-3C65-4759-98D0-C8B6C3069941}" type="presParOf" srcId="{2FB77577-D4D5-441D-870C-3CEB1252059E}" destId="{61BD6363-4BD6-4D34-842A-4E73CDE2C2E0}" srcOrd="16" destOrd="0" presId="urn:microsoft.com/office/officeart/2005/8/layout/cycle6"/>
    <dgm:cxn modelId="{C197AF8C-F6C0-499D-8C68-6B27F1E7D104}" type="presParOf" srcId="{2FB77577-D4D5-441D-870C-3CEB1252059E}" destId="{83DCCDD7-21B4-476E-B0E3-E7768579DA24}" srcOrd="17" destOrd="0" presId="urn:microsoft.com/office/officeart/2005/8/layout/cycle6"/>
    <dgm:cxn modelId="{D9543288-31BD-4D0D-8713-B3465F83A323}" type="presParOf" srcId="{2FB77577-D4D5-441D-870C-3CEB1252059E}" destId="{62136177-3A2D-4179-8DDC-19550965B372}" srcOrd="18" destOrd="0" presId="urn:microsoft.com/office/officeart/2005/8/layout/cycle6"/>
    <dgm:cxn modelId="{4A132A16-4386-4C50-88F8-AAED12CF927D}" type="presParOf" srcId="{2FB77577-D4D5-441D-870C-3CEB1252059E}" destId="{2D0EECBC-DDBC-4BB0-84F8-8B45D866387B}" srcOrd="19" destOrd="0" presId="urn:microsoft.com/office/officeart/2005/8/layout/cycle6"/>
    <dgm:cxn modelId="{D12F5FC5-C247-4672-9751-9ED0E438274E}" type="presParOf" srcId="{2FB77577-D4D5-441D-870C-3CEB1252059E}" destId="{99B0236A-F09B-4013-98D6-CF3C75A7F372}" srcOrd="20" destOrd="0" presId="urn:microsoft.com/office/officeart/2005/8/layout/cycle6"/>
    <dgm:cxn modelId="{5C41DC0F-7DF2-41ED-93AF-8B77D8903E85}" type="presParOf" srcId="{2FB77577-D4D5-441D-870C-3CEB1252059E}" destId="{6F214218-D3F4-4C29-80A2-8A16625658ED}" srcOrd="21" destOrd="0" presId="urn:microsoft.com/office/officeart/2005/8/layout/cycle6"/>
    <dgm:cxn modelId="{5FFE352F-783A-4FA8-99C2-E092FCEFB004}" type="presParOf" srcId="{2FB77577-D4D5-441D-870C-3CEB1252059E}" destId="{F07307D2-DF1A-488A-89A6-11F33A9EFE87}" srcOrd="22" destOrd="0" presId="urn:microsoft.com/office/officeart/2005/8/layout/cycle6"/>
    <dgm:cxn modelId="{39F3E488-CD7F-4CB2-8AD9-9533A0726450}" type="presParOf" srcId="{2FB77577-D4D5-441D-870C-3CEB1252059E}" destId="{4B3CF702-1EDE-49A7-9819-960EB23F6077}" srcOrd="23" destOrd="0" presId="urn:microsoft.com/office/officeart/2005/8/layout/cycle6"/>
    <dgm:cxn modelId="{6D39F9F1-0E0E-4773-A626-528AE35D21E8}" type="presParOf" srcId="{2FB77577-D4D5-441D-870C-3CEB1252059E}" destId="{B732F8BD-2F13-46DD-9D10-B83D9EAE30F8}" srcOrd="24" destOrd="0" presId="urn:microsoft.com/office/officeart/2005/8/layout/cycle6"/>
    <dgm:cxn modelId="{3B69AF55-8846-4D7D-9365-DE5CCB2B140F}" type="presParOf" srcId="{2FB77577-D4D5-441D-870C-3CEB1252059E}" destId="{0F5539D8-EA75-4B1A-A57F-7E8B1825F9E1}" srcOrd="25" destOrd="0" presId="urn:microsoft.com/office/officeart/2005/8/layout/cycle6"/>
    <dgm:cxn modelId="{9F119E6F-FA7E-4915-97DB-04BC9BB9B7F4}" type="presParOf" srcId="{2FB77577-D4D5-441D-870C-3CEB1252059E}" destId="{3DCF8B68-D91B-4574-B18A-0F4F3714205F}" srcOrd="26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D27DF6F-D836-41D5-B9C6-E123AB53DB4C}" type="doc">
      <dgm:prSet loTypeId="urn:microsoft.com/office/officeart/2005/8/layout/hProcess6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62442E9-F03F-48C6-A783-524C3BB6A801}">
      <dgm:prSet phldrT="[Текст]" custT="1"/>
      <dgm:spPr/>
      <dgm:t>
        <a:bodyPr/>
        <a:lstStyle/>
        <a:p>
          <a:r>
            <a:rPr lang="ru-RU" sz="1300" b="1" dirty="0" smtClean="0"/>
            <a:t>Государственная поддержка лучших сельских учреждений культуры</a:t>
          </a:r>
          <a:endParaRPr lang="ru-RU" sz="1300" b="1" dirty="0"/>
        </a:p>
      </dgm:t>
    </dgm:pt>
    <dgm:pt modelId="{EAEE576A-6E59-4EF1-94D7-04B0F0B0B753}" type="parTrans" cxnId="{7497F401-9E5D-4444-A211-4B379C1CEDE6}">
      <dgm:prSet/>
      <dgm:spPr/>
      <dgm:t>
        <a:bodyPr/>
        <a:lstStyle/>
        <a:p>
          <a:endParaRPr lang="ru-RU"/>
        </a:p>
      </dgm:t>
    </dgm:pt>
    <dgm:pt modelId="{0BCE57BB-6E81-4F5F-AE53-E3966C07EF8D}" type="sibTrans" cxnId="{7497F401-9E5D-4444-A211-4B379C1CEDE6}">
      <dgm:prSet/>
      <dgm:spPr/>
      <dgm:t>
        <a:bodyPr/>
        <a:lstStyle/>
        <a:p>
          <a:endParaRPr lang="ru-RU"/>
        </a:p>
      </dgm:t>
    </dgm:pt>
    <dgm:pt modelId="{EDB4FF2A-10B7-42AE-8F4C-AEE8DCFA04F3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17</a:t>
          </a:r>
          <a:r>
            <a:rPr lang="ru-RU" sz="1600" dirty="0" smtClean="0"/>
            <a:t> сельских учреждений культуры;</a:t>
          </a:r>
          <a:endParaRPr lang="ru-RU" sz="1600" dirty="0"/>
        </a:p>
      </dgm:t>
    </dgm:pt>
    <dgm:pt modelId="{83AB6BDD-CEFF-4936-8A6F-7E77BE03BD91}" type="parTrans" cxnId="{DDE76002-FAA9-4F5C-91F9-09EBE1BAAD13}">
      <dgm:prSet/>
      <dgm:spPr/>
      <dgm:t>
        <a:bodyPr/>
        <a:lstStyle/>
        <a:p>
          <a:endParaRPr lang="ru-RU"/>
        </a:p>
      </dgm:t>
    </dgm:pt>
    <dgm:pt modelId="{34FA1D59-3A6C-4E1C-985D-8DA00A9E0292}" type="sibTrans" cxnId="{DDE76002-FAA9-4F5C-91F9-09EBE1BAAD13}">
      <dgm:prSet/>
      <dgm:spPr/>
      <dgm:t>
        <a:bodyPr/>
        <a:lstStyle/>
        <a:p>
          <a:endParaRPr lang="ru-RU"/>
        </a:p>
      </dgm:t>
    </dgm:pt>
    <dgm:pt modelId="{645F3B05-E06F-473A-96B0-7579E4ACB7AD}">
      <dgm:prSet phldrT="[Текст]" custT="1"/>
      <dgm:spPr/>
      <dgm:t>
        <a:bodyPr/>
        <a:lstStyle/>
        <a:p>
          <a:r>
            <a:rPr lang="ru-RU" sz="1600" dirty="0" smtClean="0"/>
            <a:t>Всего </a:t>
          </a:r>
          <a:r>
            <a:rPr lang="ru-RU" sz="1600" dirty="0" smtClean="0">
              <a:solidFill>
                <a:srgbClr val="FF0000"/>
              </a:solidFill>
            </a:rPr>
            <a:t>2 млн руб.</a:t>
          </a:r>
        </a:p>
        <a:p>
          <a:r>
            <a:rPr lang="ru-RU" sz="1600" dirty="0" smtClean="0"/>
            <a:t>Федеральный бюджет                 </a:t>
          </a:r>
          <a:r>
            <a:rPr lang="ru-RU" sz="1600" dirty="0" smtClean="0">
              <a:solidFill>
                <a:srgbClr val="FF0000"/>
              </a:solidFill>
            </a:rPr>
            <a:t>1,7 млн руб.</a:t>
          </a:r>
          <a:endParaRPr lang="ru-RU" sz="1600" dirty="0">
            <a:solidFill>
              <a:srgbClr val="FF0000"/>
            </a:solidFill>
          </a:endParaRPr>
        </a:p>
      </dgm:t>
    </dgm:pt>
    <dgm:pt modelId="{F06D9C02-0361-4BBE-841F-D521CA8B1856}" type="parTrans" cxnId="{07330F8F-4DB8-443C-9A03-E1D2943584DC}">
      <dgm:prSet/>
      <dgm:spPr/>
      <dgm:t>
        <a:bodyPr/>
        <a:lstStyle/>
        <a:p>
          <a:endParaRPr lang="ru-RU"/>
        </a:p>
      </dgm:t>
    </dgm:pt>
    <dgm:pt modelId="{1964E723-A29B-491D-A4DD-1F006412ACF9}" type="sibTrans" cxnId="{07330F8F-4DB8-443C-9A03-E1D2943584DC}">
      <dgm:prSet/>
      <dgm:spPr/>
      <dgm:t>
        <a:bodyPr/>
        <a:lstStyle/>
        <a:p>
          <a:endParaRPr lang="ru-RU"/>
        </a:p>
      </dgm:t>
    </dgm:pt>
    <dgm:pt modelId="{41A547D4-D70D-4C85-B58B-7C3715324ED0}">
      <dgm:prSet phldrT="[Текст]"/>
      <dgm:spPr/>
      <dgm:t>
        <a:bodyPr/>
        <a:lstStyle/>
        <a:p>
          <a:r>
            <a:rPr lang="ru-RU" b="1" dirty="0" smtClean="0"/>
            <a:t>Государственная поддержка лучших работников сельских учреждений культуры</a:t>
          </a:r>
          <a:endParaRPr lang="ru-RU" b="1" dirty="0"/>
        </a:p>
      </dgm:t>
    </dgm:pt>
    <dgm:pt modelId="{9AC52E57-5AA1-4907-856F-5EEF94DB847C}" type="parTrans" cxnId="{76946407-EBD4-4CBA-A1BA-BC631C34562E}">
      <dgm:prSet/>
      <dgm:spPr/>
      <dgm:t>
        <a:bodyPr/>
        <a:lstStyle/>
        <a:p>
          <a:endParaRPr lang="ru-RU"/>
        </a:p>
      </dgm:t>
    </dgm:pt>
    <dgm:pt modelId="{419FA462-3667-4B99-B8C8-A2C134CB99F8}" type="sibTrans" cxnId="{76946407-EBD4-4CBA-A1BA-BC631C34562E}">
      <dgm:prSet/>
      <dgm:spPr/>
      <dgm:t>
        <a:bodyPr/>
        <a:lstStyle/>
        <a:p>
          <a:endParaRPr lang="ru-RU"/>
        </a:p>
      </dgm:t>
    </dgm:pt>
    <dgm:pt modelId="{1308C6DC-6981-4E6C-B627-11AAC289FD75}">
      <dgm:prSet phldrT="[Текст]" custT="1"/>
      <dgm:spPr/>
      <dgm:t>
        <a:bodyPr/>
        <a:lstStyle/>
        <a:p>
          <a:r>
            <a:rPr lang="ru-RU" sz="1600" dirty="0" smtClean="0">
              <a:solidFill>
                <a:srgbClr val="FF0000"/>
              </a:solidFill>
            </a:rPr>
            <a:t>16 работников   </a:t>
          </a:r>
          <a:r>
            <a:rPr lang="ru-RU" sz="1600" dirty="0" smtClean="0"/>
            <a:t>из: 11 ДК,              3 библиотек,            1 музея и                1 ДШИ</a:t>
          </a:r>
          <a:endParaRPr lang="ru-RU" sz="1600" dirty="0"/>
        </a:p>
      </dgm:t>
    </dgm:pt>
    <dgm:pt modelId="{0297122C-2481-4DB9-978A-0458620CACF0}" type="parTrans" cxnId="{98FD75D9-659F-4F32-8A69-FBC86D1F9ABB}">
      <dgm:prSet/>
      <dgm:spPr/>
      <dgm:t>
        <a:bodyPr/>
        <a:lstStyle/>
        <a:p>
          <a:endParaRPr lang="ru-RU"/>
        </a:p>
      </dgm:t>
    </dgm:pt>
    <dgm:pt modelId="{0FEBBC30-5736-4703-BC11-5D6D688E4CE7}" type="sibTrans" cxnId="{98FD75D9-659F-4F32-8A69-FBC86D1F9ABB}">
      <dgm:prSet/>
      <dgm:spPr/>
      <dgm:t>
        <a:bodyPr/>
        <a:lstStyle/>
        <a:p>
          <a:endParaRPr lang="ru-RU"/>
        </a:p>
      </dgm:t>
    </dgm:pt>
    <dgm:pt modelId="{F3F1FDB8-4B34-40DD-842E-6C500F44C884}">
      <dgm:prSet phldrT="[Текст]" custT="1"/>
      <dgm:spPr/>
      <dgm:t>
        <a:bodyPr/>
        <a:lstStyle/>
        <a:p>
          <a:r>
            <a:rPr lang="ru-RU" sz="1600" dirty="0" smtClean="0"/>
            <a:t>Всего                           </a:t>
          </a:r>
          <a:r>
            <a:rPr lang="ru-RU" sz="1600" dirty="0" smtClean="0">
              <a:solidFill>
                <a:srgbClr val="FF0000"/>
              </a:solidFill>
            </a:rPr>
            <a:t>1 млн руб.</a:t>
          </a:r>
        </a:p>
        <a:p>
          <a:r>
            <a:rPr lang="ru-RU" sz="1600" dirty="0" smtClean="0"/>
            <a:t>Федеральный бюджет                              </a:t>
          </a:r>
          <a:r>
            <a:rPr lang="ru-RU" sz="1600" dirty="0" smtClean="0">
              <a:solidFill>
                <a:srgbClr val="FF0000"/>
              </a:solidFill>
            </a:rPr>
            <a:t>0,8 млн руб.</a:t>
          </a:r>
          <a:endParaRPr lang="ru-RU" sz="1600" dirty="0">
            <a:solidFill>
              <a:srgbClr val="FF0000"/>
            </a:solidFill>
          </a:endParaRPr>
        </a:p>
      </dgm:t>
    </dgm:pt>
    <dgm:pt modelId="{8FEC1617-A625-4305-A5DE-8A40CAC26822}" type="parTrans" cxnId="{C0C615A5-ECF4-4868-AC02-1E8554E99F94}">
      <dgm:prSet/>
      <dgm:spPr/>
      <dgm:t>
        <a:bodyPr/>
        <a:lstStyle/>
        <a:p>
          <a:endParaRPr lang="ru-RU"/>
        </a:p>
      </dgm:t>
    </dgm:pt>
    <dgm:pt modelId="{590F143F-2D42-4A48-8D24-1CD8CDFC6F19}" type="sibTrans" cxnId="{C0C615A5-ECF4-4868-AC02-1E8554E99F94}">
      <dgm:prSet/>
      <dgm:spPr/>
      <dgm:t>
        <a:bodyPr/>
        <a:lstStyle/>
        <a:p>
          <a:endParaRPr lang="ru-RU"/>
        </a:p>
      </dgm:t>
    </dgm:pt>
    <dgm:pt modelId="{673B392E-DDFA-4726-AB8B-068441C74A73}" type="pres">
      <dgm:prSet presAssocID="{3D27DF6F-D836-41D5-B9C6-E123AB53DB4C}" presName="theList" presStyleCnt="0">
        <dgm:presLayoutVars>
          <dgm:dir/>
          <dgm:animLvl val="lvl"/>
          <dgm:resizeHandles val="exact"/>
        </dgm:presLayoutVars>
      </dgm:prSet>
      <dgm:spPr/>
    </dgm:pt>
    <dgm:pt modelId="{44C77BDC-2C6B-4D88-B856-40D8054DC4A0}" type="pres">
      <dgm:prSet presAssocID="{762442E9-F03F-48C6-A783-524C3BB6A801}" presName="compNode" presStyleCnt="0"/>
      <dgm:spPr/>
    </dgm:pt>
    <dgm:pt modelId="{C615731F-D264-4124-989B-57E86A155039}" type="pres">
      <dgm:prSet presAssocID="{762442E9-F03F-48C6-A783-524C3BB6A801}" presName="noGeometry" presStyleCnt="0"/>
      <dgm:spPr/>
    </dgm:pt>
    <dgm:pt modelId="{52E3D14D-8568-4136-9664-ED9A79655F6F}" type="pres">
      <dgm:prSet presAssocID="{762442E9-F03F-48C6-A783-524C3BB6A801}" presName="childTextVisible" presStyleLbl="b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529697E-08F9-4BBC-AA38-45D729A55260}" type="pres">
      <dgm:prSet presAssocID="{762442E9-F03F-48C6-A783-524C3BB6A801}" presName="childTextHidden" presStyleLbl="bgAccFollowNode1" presStyleIdx="0" presStyleCnt="2"/>
      <dgm:spPr/>
      <dgm:t>
        <a:bodyPr/>
        <a:lstStyle/>
        <a:p>
          <a:endParaRPr lang="ru-RU"/>
        </a:p>
      </dgm:t>
    </dgm:pt>
    <dgm:pt modelId="{0EE9676D-699E-4E6A-A551-55E1700D2440}" type="pres">
      <dgm:prSet presAssocID="{762442E9-F03F-48C6-A783-524C3BB6A801}" presName="parentText" presStyleLbl="node1" presStyleIdx="0" presStyleCnt="2">
        <dgm:presLayoutVars>
          <dgm:chMax val="1"/>
          <dgm:bulletEnabled val="1"/>
        </dgm:presLayoutVars>
      </dgm:prSet>
      <dgm:spPr/>
    </dgm:pt>
    <dgm:pt modelId="{1DC00962-D3F1-4535-842F-2A869D1AC9E1}" type="pres">
      <dgm:prSet presAssocID="{762442E9-F03F-48C6-A783-524C3BB6A801}" presName="aSpace" presStyleCnt="0"/>
      <dgm:spPr/>
    </dgm:pt>
    <dgm:pt modelId="{F0A30122-0FB8-4806-9C1B-4AEE12532B26}" type="pres">
      <dgm:prSet presAssocID="{41A547D4-D70D-4C85-B58B-7C3715324ED0}" presName="compNode" presStyleCnt="0"/>
      <dgm:spPr/>
    </dgm:pt>
    <dgm:pt modelId="{FCC30C55-7AC2-40C2-BF79-D7BA432ED48F}" type="pres">
      <dgm:prSet presAssocID="{41A547D4-D70D-4C85-B58B-7C3715324ED0}" presName="noGeometry" presStyleCnt="0"/>
      <dgm:spPr/>
    </dgm:pt>
    <dgm:pt modelId="{CD736B0E-BB26-41D9-AA21-5CCBA36F570A}" type="pres">
      <dgm:prSet presAssocID="{41A547D4-D70D-4C85-B58B-7C3715324ED0}" presName="childTextVisible" presStyleLbl="b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5C8AB7-CCA0-4093-9747-08EF8F46550B}" type="pres">
      <dgm:prSet presAssocID="{41A547D4-D70D-4C85-B58B-7C3715324ED0}" presName="childTextHidden" presStyleLbl="bgAccFollowNode1" presStyleIdx="1" presStyleCnt="2"/>
      <dgm:spPr/>
      <dgm:t>
        <a:bodyPr/>
        <a:lstStyle/>
        <a:p>
          <a:endParaRPr lang="ru-RU"/>
        </a:p>
      </dgm:t>
    </dgm:pt>
    <dgm:pt modelId="{290A20DE-F894-4FC4-B337-7A5D0FBBB1BE}" type="pres">
      <dgm:prSet presAssocID="{41A547D4-D70D-4C85-B58B-7C3715324ED0}" presName="parentText" presStyleLbl="node1" presStyleIdx="1" presStyleCnt="2">
        <dgm:presLayoutVars>
          <dgm:chMax val="1"/>
          <dgm:bulletEnabled val="1"/>
        </dgm:presLayoutVars>
      </dgm:prSet>
      <dgm:spPr/>
    </dgm:pt>
  </dgm:ptLst>
  <dgm:cxnLst>
    <dgm:cxn modelId="{7E22853B-2243-4E5D-8872-9D022CDA5445}" type="presOf" srcId="{F3F1FDB8-4B34-40DD-842E-6C500F44C884}" destId="{CD736B0E-BB26-41D9-AA21-5CCBA36F570A}" srcOrd="0" destOrd="1" presId="urn:microsoft.com/office/officeart/2005/8/layout/hProcess6"/>
    <dgm:cxn modelId="{DD880169-16B3-4A3E-A6A7-D12D18B71C28}" type="presOf" srcId="{EDB4FF2A-10B7-42AE-8F4C-AEE8DCFA04F3}" destId="{52E3D14D-8568-4136-9664-ED9A79655F6F}" srcOrd="0" destOrd="0" presId="urn:microsoft.com/office/officeart/2005/8/layout/hProcess6"/>
    <dgm:cxn modelId="{1B402EEA-DA6A-4A68-A8F6-37A9C789D6CF}" type="presOf" srcId="{EDB4FF2A-10B7-42AE-8F4C-AEE8DCFA04F3}" destId="{6529697E-08F9-4BBC-AA38-45D729A55260}" srcOrd="1" destOrd="0" presId="urn:microsoft.com/office/officeart/2005/8/layout/hProcess6"/>
    <dgm:cxn modelId="{38B5E072-8B4E-4F68-82A5-CF0C86C36F3C}" type="presOf" srcId="{645F3B05-E06F-473A-96B0-7579E4ACB7AD}" destId="{52E3D14D-8568-4136-9664-ED9A79655F6F}" srcOrd="0" destOrd="1" presId="urn:microsoft.com/office/officeart/2005/8/layout/hProcess6"/>
    <dgm:cxn modelId="{67492689-8C7D-4510-A923-3581927EDB17}" type="presOf" srcId="{645F3B05-E06F-473A-96B0-7579E4ACB7AD}" destId="{6529697E-08F9-4BBC-AA38-45D729A55260}" srcOrd="1" destOrd="1" presId="urn:microsoft.com/office/officeart/2005/8/layout/hProcess6"/>
    <dgm:cxn modelId="{98FD75D9-659F-4F32-8A69-FBC86D1F9ABB}" srcId="{41A547D4-D70D-4C85-B58B-7C3715324ED0}" destId="{1308C6DC-6981-4E6C-B627-11AAC289FD75}" srcOrd="0" destOrd="0" parTransId="{0297122C-2481-4DB9-978A-0458620CACF0}" sibTransId="{0FEBBC30-5736-4703-BC11-5D6D688E4CE7}"/>
    <dgm:cxn modelId="{DA56C8DC-E667-42B8-B3C7-C392727FD6A6}" type="presOf" srcId="{1308C6DC-6981-4E6C-B627-11AAC289FD75}" destId="{CF5C8AB7-CCA0-4093-9747-08EF8F46550B}" srcOrd="1" destOrd="0" presId="urn:microsoft.com/office/officeart/2005/8/layout/hProcess6"/>
    <dgm:cxn modelId="{20896315-3C43-440C-9598-A97013F00115}" type="presOf" srcId="{1308C6DC-6981-4E6C-B627-11AAC289FD75}" destId="{CD736B0E-BB26-41D9-AA21-5CCBA36F570A}" srcOrd="0" destOrd="0" presId="urn:microsoft.com/office/officeart/2005/8/layout/hProcess6"/>
    <dgm:cxn modelId="{76946407-EBD4-4CBA-A1BA-BC631C34562E}" srcId="{3D27DF6F-D836-41D5-B9C6-E123AB53DB4C}" destId="{41A547D4-D70D-4C85-B58B-7C3715324ED0}" srcOrd="1" destOrd="0" parTransId="{9AC52E57-5AA1-4907-856F-5EEF94DB847C}" sibTransId="{419FA462-3667-4B99-B8C8-A2C134CB99F8}"/>
    <dgm:cxn modelId="{07330F8F-4DB8-443C-9A03-E1D2943584DC}" srcId="{762442E9-F03F-48C6-A783-524C3BB6A801}" destId="{645F3B05-E06F-473A-96B0-7579E4ACB7AD}" srcOrd="1" destOrd="0" parTransId="{F06D9C02-0361-4BBE-841F-D521CA8B1856}" sibTransId="{1964E723-A29B-491D-A4DD-1F006412ACF9}"/>
    <dgm:cxn modelId="{F0C023C5-E6C3-4B5F-99F1-4322036A7F6B}" type="presOf" srcId="{F3F1FDB8-4B34-40DD-842E-6C500F44C884}" destId="{CF5C8AB7-CCA0-4093-9747-08EF8F46550B}" srcOrd="1" destOrd="1" presId="urn:microsoft.com/office/officeart/2005/8/layout/hProcess6"/>
    <dgm:cxn modelId="{A3D1BBF2-93F8-4E05-B7FA-65015AD3F93E}" type="presOf" srcId="{762442E9-F03F-48C6-A783-524C3BB6A801}" destId="{0EE9676D-699E-4E6A-A551-55E1700D2440}" srcOrd="0" destOrd="0" presId="urn:microsoft.com/office/officeart/2005/8/layout/hProcess6"/>
    <dgm:cxn modelId="{DDE76002-FAA9-4F5C-91F9-09EBE1BAAD13}" srcId="{762442E9-F03F-48C6-A783-524C3BB6A801}" destId="{EDB4FF2A-10B7-42AE-8F4C-AEE8DCFA04F3}" srcOrd="0" destOrd="0" parTransId="{83AB6BDD-CEFF-4936-8A6F-7E77BE03BD91}" sibTransId="{34FA1D59-3A6C-4E1C-985D-8DA00A9E0292}"/>
    <dgm:cxn modelId="{7D408D5D-6F2A-480A-BA7B-C92CDF801DE5}" type="presOf" srcId="{3D27DF6F-D836-41D5-B9C6-E123AB53DB4C}" destId="{673B392E-DDFA-4726-AB8B-068441C74A73}" srcOrd="0" destOrd="0" presId="urn:microsoft.com/office/officeart/2005/8/layout/hProcess6"/>
    <dgm:cxn modelId="{7497F401-9E5D-4444-A211-4B379C1CEDE6}" srcId="{3D27DF6F-D836-41D5-B9C6-E123AB53DB4C}" destId="{762442E9-F03F-48C6-A783-524C3BB6A801}" srcOrd="0" destOrd="0" parTransId="{EAEE576A-6E59-4EF1-94D7-04B0F0B0B753}" sibTransId="{0BCE57BB-6E81-4F5F-AE53-E3966C07EF8D}"/>
    <dgm:cxn modelId="{E50BC006-ACD2-4EAC-961B-DBE63E952CDD}" type="presOf" srcId="{41A547D4-D70D-4C85-B58B-7C3715324ED0}" destId="{290A20DE-F894-4FC4-B337-7A5D0FBBB1BE}" srcOrd="0" destOrd="0" presId="urn:microsoft.com/office/officeart/2005/8/layout/hProcess6"/>
    <dgm:cxn modelId="{C0C615A5-ECF4-4868-AC02-1E8554E99F94}" srcId="{41A547D4-D70D-4C85-B58B-7C3715324ED0}" destId="{F3F1FDB8-4B34-40DD-842E-6C500F44C884}" srcOrd="1" destOrd="0" parTransId="{8FEC1617-A625-4305-A5DE-8A40CAC26822}" sibTransId="{590F143F-2D42-4A48-8D24-1CD8CDFC6F19}"/>
    <dgm:cxn modelId="{A517D25A-366D-4D8E-A0FB-5F7A2E0D3F6E}" type="presParOf" srcId="{673B392E-DDFA-4726-AB8B-068441C74A73}" destId="{44C77BDC-2C6B-4D88-B856-40D8054DC4A0}" srcOrd="0" destOrd="0" presId="urn:microsoft.com/office/officeart/2005/8/layout/hProcess6"/>
    <dgm:cxn modelId="{EA14F033-357F-4AB1-8ECA-FE59A394B644}" type="presParOf" srcId="{44C77BDC-2C6B-4D88-B856-40D8054DC4A0}" destId="{C615731F-D264-4124-989B-57E86A155039}" srcOrd="0" destOrd="0" presId="urn:microsoft.com/office/officeart/2005/8/layout/hProcess6"/>
    <dgm:cxn modelId="{B095F0C5-D126-4714-B282-40F2DBFD7D42}" type="presParOf" srcId="{44C77BDC-2C6B-4D88-B856-40D8054DC4A0}" destId="{52E3D14D-8568-4136-9664-ED9A79655F6F}" srcOrd="1" destOrd="0" presId="urn:microsoft.com/office/officeart/2005/8/layout/hProcess6"/>
    <dgm:cxn modelId="{946865AE-BEAD-4570-9DA1-2207D40C9E8F}" type="presParOf" srcId="{44C77BDC-2C6B-4D88-B856-40D8054DC4A0}" destId="{6529697E-08F9-4BBC-AA38-45D729A55260}" srcOrd="2" destOrd="0" presId="urn:microsoft.com/office/officeart/2005/8/layout/hProcess6"/>
    <dgm:cxn modelId="{8ADA2DEF-879E-40C5-B595-F89457F64D2F}" type="presParOf" srcId="{44C77BDC-2C6B-4D88-B856-40D8054DC4A0}" destId="{0EE9676D-699E-4E6A-A551-55E1700D2440}" srcOrd="3" destOrd="0" presId="urn:microsoft.com/office/officeart/2005/8/layout/hProcess6"/>
    <dgm:cxn modelId="{EB7183D5-A442-4667-8D68-61DF82007D1E}" type="presParOf" srcId="{673B392E-DDFA-4726-AB8B-068441C74A73}" destId="{1DC00962-D3F1-4535-842F-2A869D1AC9E1}" srcOrd="1" destOrd="0" presId="urn:microsoft.com/office/officeart/2005/8/layout/hProcess6"/>
    <dgm:cxn modelId="{D30855AE-9EB3-4EE3-ACC4-279460F71222}" type="presParOf" srcId="{673B392E-DDFA-4726-AB8B-068441C74A73}" destId="{F0A30122-0FB8-4806-9C1B-4AEE12532B26}" srcOrd="2" destOrd="0" presId="urn:microsoft.com/office/officeart/2005/8/layout/hProcess6"/>
    <dgm:cxn modelId="{B300F394-BB32-4E06-97A2-CC51B1A96E9B}" type="presParOf" srcId="{F0A30122-0FB8-4806-9C1B-4AEE12532B26}" destId="{FCC30C55-7AC2-40C2-BF79-D7BA432ED48F}" srcOrd="0" destOrd="0" presId="urn:microsoft.com/office/officeart/2005/8/layout/hProcess6"/>
    <dgm:cxn modelId="{B191EDDA-CFB6-4911-B04C-5967662ED8F1}" type="presParOf" srcId="{F0A30122-0FB8-4806-9C1B-4AEE12532B26}" destId="{CD736B0E-BB26-41D9-AA21-5CCBA36F570A}" srcOrd="1" destOrd="0" presId="urn:microsoft.com/office/officeart/2005/8/layout/hProcess6"/>
    <dgm:cxn modelId="{8792BBAE-B0F8-480F-B0BE-FC94635CDF81}" type="presParOf" srcId="{F0A30122-0FB8-4806-9C1B-4AEE12532B26}" destId="{CF5C8AB7-CCA0-4093-9747-08EF8F46550B}" srcOrd="2" destOrd="0" presId="urn:microsoft.com/office/officeart/2005/8/layout/hProcess6"/>
    <dgm:cxn modelId="{5D060367-4846-432C-BC29-58E88AE5DA77}" type="presParOf" srcId="{F0A30122-0FB8-4806-9C1B-4AEE12532B26}" destId="{290A20DE-F894-4FC4-B337-7A5D0FBBB1BE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D27DF6F-D836-41D5-B9C6-E123AB53DB4C}" type="doc">
      <dgm:prSet loTypeId="urn:microsoft.com/office/officeart/2005/8/layout/hProcess6" loCatId="process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3B392E-DDFA-4726-AB8B-068441C74A73}" type="pres">
      <dgm:prSet presAssocID="{3D27DF6F-D836-41D5-B9C6-E123AB53DB4C}" presName="theList" presStyleCnt="0">
        <dgm:presLayoutVars>
          <dgm:dir/>
          <dgm:animLvl val="lvl"/>
          <dgm:resizeHandles val="exact"/>
        </dgm:presLayoutVars>
      </dgm:prSet>
      <dgm:spPr/>
    </dgm:pt>
  </dgm:ptLst>
  <dgm:cxnLst>
    <dgm:cxn modelId="{5D50E182-45A3-4269-BD8A-B4AC174E229C}" type="presOf" srcId="{3D27DF6F-D836-41D5-B9C6-E123AB53DB4C}" destId="{673B392E-DDFA-4726-AB8B-068441C74A73}" srcOrd="0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E654C21-6FFB-4EA7-8978-00CB8654E970}" type="doc">
      <dgm:prSet loTypeId="urn:microsoft.com/office/officeart/2005/8/layout/pyramid2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48CAA1B-2571-485A-AAF9-9C8D85A12D6D}">
      <dgm:prSet phldrT="[Текст]" custT="1"/>
      <dgm:spPr/>
      <dgm:t>
        <a:bodyPr/>
        <a:lstStyle/>
        <a:p>
          <a:pPr algn="ctr"/>
          <a:r>
            <a:rPr lang="ru-RU" sz="1400" dirty="0" smtClean="0"/>
            <a:t>Создано </a:t>
          </a:r>
        </a:p>
        <a:p>
          <a:pPr algn="ctr"/>
          <a:r>
            <a:rPr lang="ru-RU" sz="2000" b="1" dirty="0" smtClean="0">
              <a:solidFill>
                <a:srgbClr val="FF0000"/>
              </a:solidFill>
            </a:rPr>
            <a:t>3</a:t>
          </a:r>
          <a:r>
            <a:rPr lang="ru-RU" sz="1400" b="1" dirty="0" smtClean="0">
              <a:solidFill>
                <a:srgbClr val="FF0000"/>
              </a:solidFill>
            </a:rPr>
            <a:t> </a:t>
          </a:r>
          <a:r>
            <a:rPr lang="ru-RU" sz="1400" dirty="0" smtClean="0"/>
            <a:t>виртуальных концертных зала в городах Белгород, Грайворон и Губкин</a:t>
          </a:r>
          <a:endParaRPr lang="ru-RU" sz="1400" dirty="0"/>
        </a:p>
      </dgm:t>
    </dgm:pt>
    <dgm:pt modelId="{C9F45AE3-A7F9-4A70-A7DA-4911F8620330}" type="parTrans" cxnId="{94FBB56D-9B30-4B88-8BBA-7291D2E95222}">
      <dgm:prSet/>
      <dgm:spPr/>
      <dgm:t>
        <a:bodyPr/>
        <a:lstStyle/>
        <a:p>
          <a:endParaRPr lang="ru-RU"/>
        </a:p>
      </dgm:t>
    </dgm:pt>
    <dgm:pt modelId="{5A2567E3-9B60-4DB0-9647-3FC5E31CCF2F}" type="sibTrans" cxnId="{94FBB56D-9B30-4B88-8BBA-7291D2E95222}">
      <dgm:prSet/>
      <dgm:spPr/>
      <dgm:t>
        <a:bodyPr/>
        <a:lstStyle/>
        <a:p>
          <a:endParaRPr lang="ru-RU"/>
        </a:p>
      </dgm:t>
    </dgm:pt>
    <dgm:pt modelId="{8F1C483D-87EB-4813-AA9D-5E3212E8B880}">
      <dgm:prSet phldrT="[Текст]" custT="1"/>
      <dgm:spPr/>
      <dgm:t>
        <a:bodyPr/>
        <a:lstStyle/>
        <a:p>
          <a:r>
            <a:rPr lang="ru-RU" sz="1400" dirty="0" smtClean="0"/>
            <a:t>Создано </a:t>
          </a:r>
        </a:p>
        <a:p>
          <a:r>
            <a:rPr lang="ru-RU" sz="2000" b="1" dirty="0" smtClean="0">
              <a:solidFill>
                <a:srgbClr val="FF0000"/>
              </a:solidFill>
            </a:rPr>
            <a:t>10</a:t>
          </a:r>
          <a:r>
            <a:rPr lang="ru-RU" sz="1400" b="1" dirty="0" smtClean="0">
              <a:solidFill>
                <a:srgbClr val="FF0000"/>
              </a:solidFill>
            </a:rPr>
            <a:t> </a:t>
          </a:r>
        </a:p>
        <a:p>
          <a:r>
            <a:rPr lang="ru-RU" sz="1400" dirty="0" smtClean="0"/>
            <a:t>мультимедиа-гидов</a:t>
          </a:r>
          <a:endParaRPr lang="ru-RU" sz="1400" dirty="0"/>
        </a:p>
      </dgm:t>
    </dgm:pt>
    <dgm:pt modelId="{9CE1D41B-574D-47E3-A1A6-E162E624E741}" type="parTrans" cxnId="{A3B6E1DB-35C1-4F68-B6E3-7D64BE04B7DA}">
      <dgm:prSet/>
      <dgm:spPr/>
      <dgm:t>
        <a:bodyPr/>
        <a:lstStyle/>
        <a:p>
          <a:endParaRPr lang="ru-RU"/>
        </a:p>
      </dgm:t>
    </dgm:pt>
    <dgm:pt modelId="{D930DCA6-DA50-44FF-BE7E-C2EE75492F6D}" type="sibTrans" cxnId="{A3B6E1DB-35C1-4F68-B6E3-7D64BE04B7DA}">
      <dgm:prSet/>
      <dgm:spPr/>
      <dgm:t>
        <a:bodyPr/>
        <a:lstStyle/>
        <a:p>
          <a:endParaRPr lang="ru-RU"/>
        </a:p>
      </dgm:t>
    </dgm:pt>
    <dgm:pt modelId="{16261AC9-C229-45C7-9822-AAD03A834355}">
      <dgm:prSet phldrT="[Текст]" custT="1"/>
      <dgm:spPr/>
      <dgm:t>
        <a:bodyPr/>
        <a:lstStyle/>
        <a:p>
          <a:r>
            <a:rPr lang="ru-RU" sz="1500" dirty="0" smtClean="0"/>
            <a:t>Оцифровано</a:t>
          </a:r>
        </a:p>
        <a:p>
          <a:r>
            <a:rPr lang="ru-RU" sz="2000" b="1" dirty="0" smtClean="0"/>
            <a:t> </a:t>
          </a:r>
          <a:r>
            <a:rPr lang="ru-RU" sz="2000" b="1" dirty="0" smtClean="0">
              <a:solidFill>
                <a:srgbClr val="FF0000"/>
              </a:solidFill>
            </a:rPr>
            <a:t>130</a:t>
          </a:r>
          <a:r>
            <a:rPr lang="ru-RU" sz="2000" b="1" dirty="0" smtClean="0"/>
            <a:t> </a:t>
          </a:r>
          <a:r>
            <a:rPr lang="ru-RU" sz="1500" dirty="0" smtClean="0"/>
            <a:t>документов редкого фонда</a:t>
          </a:r>
          <a:endParaRPr lang="ru-RU" sz="1500" dirty="0"/>
        </a:p>
      </dgm:t>
    </dgm:pt>
    <dgm:pt modelId="{6954BE2F-EAA7-4AD9-9352-D84E82752550}" type="parTrans" cxnId="{B8615BD1-5F46-4A62-B70E-40D1ECEE5EBB}">
      <dgm:prSet/>
      <dgm:spPr/>
      <dgm:t>
        <a:bodyPr/>
        <a:lstStyle/>
        <a:p>
          <a:endParaRPr lang="ru-RU"/>
        </a:p>
      </dgm:t>
    </dgm:pt>
    <dgm:pt modelId="{9FE70090-4D96-4FB3-9444-8E8CBAA14BAE}" type="sibTrans" cxnId="{B8615BD1-5F46-4A62-B70E-40D1ECEE5EBB}">
      <dgm:prSet/>
      <dgm:spPr/>
      <dgm:t>
        <a:bodyPr/>
        <a:lstStyle/>
        <a:p>
          <a:endParaRPr lang="ru-RU"/>
        </a:p>
      </dgm:t>
    </dgm:pt>
    <dgm:pt modelId="{C1D75D12-9C47-4F94-8F5A-2E23B874119C}">
      <dgm:prSet custT="1"/>
      <dgm:spPr/>
      <dgm:t>
        <a:bodyPr/>
        <a:lstStyle/>
        <a:p>
          <a:r>
            <a:rPr lang="ru-RU" sz="1900" dirty="0" smtClean="0"/>
            <a:t>Организовано более </a:t>
          </a:r>
        </a:p>
        <a:p>
          <a:r>
            <a:rPr lang="ru-RU" sz="2000" b="1" dirty="0" smtClean="0">
              <a:solidFill>
                <a:srgbClr val="FF0000"/>
              </a:solidFill>
            </a:rPr>
            <a:t>400</a:t>
          </a:r>
          <a:r>
            <a:rPr lang="ru-RU" sz="1900" dirty="0" smtClean="0"/>
            <a:t> онлайн-трансляций</a:t>
          </a:r>
          <a:endParaRPr lang="ru-RU" sz="1900" dirty="0"/>
        </a:p>
      </dgm:t>
    </dgm:pt>
    <dgm:pt modelId="{E6465A83-67E8-4D50-B7B4-3C06C6CAB83C}" type="parTrans" cxnId="{C90C840B-AEB8-4B3A-8280-0C1FDAA5B919}">
      <dgm:prSet/>
      <dgm:spPr/>
      <dgm:t>
        <a:bodyPr/>
        <a:lstStyle/>
        <a:p>
          <a:endParaRPr lang="ru-RU"/>
        </a:p>
      </dgm:t>
    </dgm:pt>
    <dgm:pt modelId="{8AF0C733-D788-4E2C-B707-17E31FBD1E70}" type="sibTrans" cxnId="{C90C840B-AEB8-4B3A-8280-0C1FDAA5B919}">
      <dgm:prSet/>
      <dgm:spPr/>
      <dgm:t>
        <a:bodyPr/>
        <a:lstStyle/>
        <a:p>
          <a:endParaRPr lang="ru-RU"/>
        </a:p>
      </dgm:t>
    </dgm:pt>
    <dgm:pt modelId="{7D5AD63B-249C-44BA-BED9-C044214A7680}" type="pres">
      <dgm:prSet presAssocID="{9E654C21-6FFB-4EA7-8978-00CB8654E970}" presName="compositeShape" presStyleCnt="0">
        <dgm:presLayoutVars>
          <dgm:dir/>
          <dgm:resizeHandles/>
        </dgm:presLayoutVars>
      </dgm:prSet>
      <dgm:spPr/>
    </dgm:pt>
    <dgm:pt modelId="{F67757B4-1822-4D8D-BE6F-6285F538C465}" type="pres">
      <dgm:prSet presAssocID="{9E654C21-6FFB-4EA7-8978-00CB8654E970}" presName="pyramid" presStyleLbl="node1" presStyleIdx="0" presStyleCnt="1"/>
      <dgm:spPr/>
    </dgm:pt>
    <dgm:pt modelId="{491AA419-A40A-47E9-99CE-B74B4BC81473}" type="pres">
      <dgm:prSet presAssocID="{9E654C21-6FFB-4EA7-8978-00CB8654E970}" presName="theList" presStyleCnt="0"/>
      <dgm:spPr/>
    </dgm:pt>
    <dgm:pt modelId="{A087F108-2252-4D45-89CB-9E41EA56433F}" type="pres">
      <dgm:prSet presAssocID="{548CAA1B-2571-485A-AAF9-9C8D85A12D6D}" presName="aNode" presStyleLbl="fgAcc1" presStyleIdx="0" presStyleCnt="4" custLinFactNeighborX="827" custLinFactNeighborY="127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8E4110-4139-41F6-9F20-D46AAE7CB952}" type="pres">
      <dgm:prSet presAssocID="{548CAA1B-2571-485A-AAF9-9C8D85A12D6D}" presName="aSpace" presStyleCnt="0"/>
      <dgm:spPr/>
    </dgm:pt>
    <dgm:pt modelId="{87AD1D96-7D8A-4A85-8297-19F3D6822F95}" type="pres">
      <dgm:prSet presAssocID="{8F1C483D-87EB-4813-AA9D-5E3212E8B880}" presName="aNode" presStyleLbl="fgAcc1" presStyleIdx="1" presStyleCnt="4">
        <dgm:presLayoutVars>
          <dgm:bulletEnabled val="1"/>
        </dgm:presLayoutVars>
      </dgm:prSet>
      <dgm:spPr/>
    </dgm:pt>
    <dgm:pt modelId="{D7147C96-031B-4698-90DE-93F424287B6C}" type="pres">
      <dgm:prSet presAssocID="{8F1C483D-87EB-4813-AA9D-5E3212E8B880}" presName="aSpace" presStyleCnt="0"/>
      <dgm:spPr/>
    </dgm:pt>
    <dgm:pt modelId="{F9BE079F-B982-469A-B1B1-E181830E5D97}" type="pres">
      <dgm:prSet presAssocID="{16261AC9-C229-45C7-9822-AAD03A834355}" presName="aNode" presStyleLbl="fgAcc1" presStyleIdx="2" presStyleCnt="4">
        <dgm:presLayoutVars>
          <dgm:bulletEnabled val="1"/>
        </dgm:presLayoutVars>
      </dgm:prSet>
      <dgm:spPr/>
    </dgm:pt>
    <dgm:pt modelId="{6DBEBD13-499A-426D-AA6D-811E10130D85}" type="pres">
      <dgm:prSet presAssocID="{16261AC9-C229-45C7-9822-AAD03A834355}" presName="aSpace" presStyleCnt="0"/>
      <dgm:spPr/>
    </dgm:pt>
    <dgm:pt modelId="{04FB3106-2604-41F4-A8BD-BC1E4C1223EB}" type="pres">
      <dgm:prSet presAssocID="{C1D75D12-9C47-4F94-8F5A-2E23B874119C}" presName="aNode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37E3E8-3684-4F05-9753-326B55E627BC}" type="pres">
      <dgm:prSet presAssocID="{C1D75D12-9C47-4F94-8F5A-2E23B874119C}" presName="aSpace" presStyleCnt="0"/>
      <dgm:spPr/>
    </dgm:pt>
  </dgm:ptLst>
  <dgm:cxnLst>
    <dgm:cxn modelId="{A3B6E1DB-35C1-4F68-B6E3-7D64BE04B7DA}" srcId="{9E654C21-6FFB-4EA7-8978-00CB8654E970}" destId="{8F1C483D-87EB-4813-AA9D-5E3212E8B880}" srcOrd="1" destOrd="0" parTransId="{9CE1D41B-574D-47E3-A1A6-E162E624E741}" sibTransId="{D930DCA6-DA50-44FF-BE7E-C2EE75492F6D}"/>
    <dgm:cxn modelId="{B65C217A-D886-43A0-9ED0-006B65EB4CA9}" type="presOf" srcId="{8F1C483D-87EB-4813-AA9D-5E3212E8B880}" destId="{87AD1D96-7D8A-4A85-8297-19F3D6822F95}" srcOrd="0" destOrd="0" presId="urn:microsoft.com/office/officeart/2005/8/layout/pyramid2"/>
    <dgm:cxn modelId="{C0986C70-AC52-42CF-86D1-E2B36F4F47B9}" type="presOf" srcId="{9E654C21-6FFB-4EA7-8978-00CB8654E970}" destId="{7D5AD63B-249C-44BA-BED9-C044214A7680}" srcOrd="0" destOrd="0" presId="urn:microsoft.com/office/officeart/2005/8/layout/pyramid2"/>
    <dgm:cxn modelId="{B8615BD1-5F46-4A62-B70E-40D1ECEE5EBB}" srcId="{9E654C21-6FFB-4EA7-8978-00CB8654E970}" destId="{16261AC9-C229-45C7-9822-AAD03A834355}" srcOrd="2" destOrd="0" parTransId="{6954BE2F-EAA7-4AD9-9352-D84E82752550}" sibTransId="{9FE70090-4D96-4FB3-9444-8E8CBAA14BAE}"/>
    <dgm:cxn modelId="{E27420A6-36C0-4196-8C68-D0EEE86AD86A}" type="presOf" srcId="{16261AC9-C229-45C7-9822-AAD03A834355}" destId="{F9BE079F-B982-469A-B1B1-E181830E5D97}" srcOrd="0" destOrd="0" presId="urn:microsoft.com/office/officeart/2005/8/layout/pyramid2"/>
    <dgm:cxn modelId="{B619989B-24B1-47DA-9520-D2451ECAF6DF}" type="presOf" srcId="{C1D75D12-9C47-4F94-8F5A-2E23B874119C}" destId="{04FB3106-2604-41F4-A8BD-BC1E4C1223EB}" srcOrd="0" destOrd="0" presId="urn:microsoft.com/office/officeart/2005/8/layout/pyramid2"/>
    <dgm:cxn modelId="{94FBB56D-9B30-4B88-8BBA-7291D2E95222}" srcId="{9E654C21-6FFB-4EA7-8978-00CB8654E970}" destId="{548CAA1B-2571-485A-AAF9-9C8D85A12D6D}" srcOrd="0" destOrd="0" parTransId="{C9F45AE3-A7F9-4A70-A7DA-4911F8620330}" sibTransId="{5A2567E3-9B60-4DB0-9647-3FC5E31CCF2F}"/>
    <dgm:cxn modelId="{C90C840B-AEB8-4B3A-8280-0C1FDAA5B919}" srcId="{9E654C21-6FFB-4EA7-8978-00CB8654E970}" destId="{C1D75D12-9C47-4F94-8F5A-2E23B874119C}" srcOrd="3" destOrd="0" parTransId="{E6465A83-67E8-4D50-B7B4-3C06C6CAB83C}" sibTransId="{8AF0C733-D788-4E2C-B707-17E31FBD1E70}"/>
    <dgm:cxn modelId="{FA148F93-89B9-47B8-8FA1-4F77A3FAC419}" type="presOf" srcId="{548CAA1B-2571-485A-AAF9-9C8D85A12D6D}" destId="{A087F108-2252-4D45-89CB-9E41EA56433F}" srcOrd="0" destOrd="0" presId="urn:microsoft.com/office/officeart/2005/8/layout/pyramid2"/>
    <dgm:cxn modelId="{46E1847B-8299-417D-9F44-D61B3C444345}" type="presParOf" srcId="{7D5AD63B-249C-44BA-BED9-C044214A7680}" destId="{F67757B4-1822-4D8D-BE6F-6285F538C465}" srcOrd="0" destOrd="0" presId="urn:microsoft.com/office/officeart/2005/8/layout/pyramid2"/>
    <dgm:cxn modelId="{78F8C3E0-4430-4F7C-95EA-46BE7909B776}" type="presParOf" srcId="{7D5AD63B-249C-44BA-BED9-C044214A7680}" destId="{491AA419-A40A-47E9-99CE-B74B4BC81473}" srcOrd="1" destOrd="0" presId="urn:microsoft.com/office/officeart/2005/8/layout/pyramid2"/>
    <dgm:cxn modelId="{88F41014-F990-4A6E-AD82-C0EADD0349F4}" type="presParOf" srcId="{491AA419-A40A-47E9-99CE-B74B4BC81473}" destId="{A087F108-2252-4D45-89CB-9E41EA56433F}" srcOrd="0" destOrd="0" presId="urn:microsoft.com/office/officeart/2005/8/layout/pyramid2"/>
    <dgm:cxn modelId="{A70A20FE-A5D5-4784-A95C-0C5962956843}" type="presParOf" srcId="{491AA419-A40A-47E9-99CE-B74B4BC81473}" destId="{6A8E4110-4139-41F6-9F20-D46AAE7CB952}" srcOrd="1" destOrd="0" presId="urn:microsoft.com/office/officeart/2005/8/layout/pyramid2"/>
    <dgm:cxn modelId="{CBADD2D5-5C30-4D45-A180-0CBBCA8FD855}" type="presParOf" srcId="{491AA419-A40A-47E9-99CE-B74B4BC81473}" destId="{87AD1D96-7D8A-4A85-8297-19F3D6822F95}" srcOrd="2" destOrd="0" presId="urn:microsoft.com/office/officeart/2005/8/layout/pyramid2"/>
    <dgm:cxn modelId="{C9487F42-E3A2-449F-85B6-6BA7BDC6D6FD}" type="presParOf" srcId="{491AA419-A40A-47E9-99CE-B74B4BC81473}" destId="{D7147C96-031B-4698-90DE-93F424287B6C}" srcOrd="3" destOrd="0" presId="urn:microsoft.com/office/officeart/2005/8/layout/pyramid2"/>
    <dgm:cxn modelId="{465EF5AC-8622-4FE9-B0D2-C58CC1CA5334}" type="presParOf" srcId="{491AA419-A40A-47E9-99CE-B74B4BC81473}" destId="{F9BE079F-B982-469A-B1B1-E181830E5D97}" srcOrd="4" destOrd="0" presId="urn:microsoft.com/office/officeart/2005/8/layout/pyramid2"/>
    <dgm:cxn modelId="{1E32D054-6D4D-4045-9A1C-43A929215B64}" type="presParOf" srcId="{491AA419-A40A-47E9-99CE-B74B4BC81473}" destId="{6DBEBD13-499A-426D-AA6D-811E10130D85}" srcOrd="5" destOrd="0" presId="urn:microsoft.com/office/officeart/2005/8/layout/pyramid2"/>
    <dgm:cxn modelId="{746F681F-AD67-475A-AFB9-06AD8A05F45E}" type="presParOf" srcId="{491AA419-A40A-47E9-99CE-B74B4BC81473}" destId="{04FB3106-2604-41F4-A8BD-BC1E4C1223EB}" srcOrd="6" destOrd="0" presId="urn:microsoft.com/office/officeart/2005/8/layout/pyramid2"/>
    <dgm:cxn modelId="{2DB4885C-B994-41FC-ADD9-48717D7BFFEA}" type="presParOf" srcId="{491AA419-A40A-47E9-99CE-B74B4BC81473}" destId="{2C37E3E8-3684-4F05-9753-326B55E627BC}" srcOrd="7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6BC4C-B584-47B7-8BBB-D43A89E585B3}">
      <dsp:nvSpPr>
        <dsp:cNvPr id="0" name=""/>
        <dsp:cNvSpPr/>
      </dsp:nvSpPr>
      <dsp:spPr>
        <a:xfrm>
          <a:off x="0" y="236591"/>
          <a:ext cx="5661533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E21DF5-64E1-4B5D-95D2-AD807012B353}">
      <dsp:nvSpPr>
        <dsp:cNvPr id="0" name=""/>
        <dsp:cNvSpPr/>
      </dsp:nvSpPr>
      <dsp:spPr>
        <a:xfrm>
          <a:off x="282800" y="27520"/>
          <a:ext cx="3959202" cy="539293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795" tIns="0" rIns="14979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ЗАКАЗЧИК НЕ ВОВРЕМЯ ЗАВЕРШИЛ КОНТРАКТАЦИЮ </a:t>
          </a:r>
          <a:r>
            <a:rPr lang="ru-RU" sz="1400" kern="1200" dirty="0" smtClean="0">
              <a:solidFill>
                <a:schemeClr val="tx1"/>
              </a:solidFill>
            </a:rPr>
            <a:t>ВЫДЕЛЕННОГО </a:t>
          </a:r>
          <a:r>
            <a:rPr lang="ru-RU" sz="1400" kern="1200" dirty="0" smtClean="0">
              <a:solidFill>
                <a:schemeClr val="tx1"/>
              </a:solidFill>
            </a:rPr>
            <a:t>ЛИМИТА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09126" y="53846"/>
        <a:ext cx="3906550" cy="486641"/>
      </dsp:txXfrm>
    </dsp:sp>
    <dsp:sp modelId="{2F4202D1-78E1-482C-B049-3C4DD159825C}">
      <dsp:nvSpPr>
        <dsp:cNvPr id="0" name=""/>
        <dsp:cNvSpPr/>
      </dsp:nvSpPr>
      <dsp:spPr>
        <a:xfrm>
          <a:off x="0" y="1011030"/>
          <a:ext cx="5661533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E624DD-F140-4FBE-9383-71482687E778}">
      <dsp:nvSpPr>
        <dsp:cNvPr id="0" name=""/>
        <dsp:cNvSpPr/>
      </dsp:nvSpPr>
      <dsp:spPr>
        <a:xfrm>
          <a:off x="282800" y="661853"/>
          <a:ext cx="3959202" cy="664355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795" tIns="0" rIns="14979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НЕСВОЕВРЕМЕННО ВЫДАНЫ ПРОКТНЫЕ РЕШЕНИЯ ПОДРЯДНОЙ ОРГАНИЗАЦИИ УКС ГУБКИНСКОГО ГОРОДСКОГО ОКРУГА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5231" y="694284"/>
        <a:ext cx="3894340" cy="599493"/>
      </dsp:txXfrm>
    </dsp:sp>
    <dsp:sp modelId="{9096064A-D070-4159-87CC-63E5A624F192}">
      <dsp:nvSpPr>
        <dsp:cNvPr id="0" name=""/>
        <dsp:cNvSpPr/>
      </dsp:nvSpPr>
      <dsp:spPr>
        <a:xfrm>
          <a:off x="0" y="1710024"/>
          <a:ext cx="5661533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9C4A59C-D33F-4DD2-85A3-8D47FFE8794F}">
      <dsp:nvSpPr>
        <dsp:cNvPr id="0" name=""/>
        <dsp:cNvSpPr/>
      </dsp:nvSpPr>
      <dsp:spPr>
        <a:xfrm>
          <a:off x="282800" y="1421249"/>
          <a:ext cx="3959202" cy="627396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795" tIns="0" rIns="14979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НЕ СОБЛЮДЕН ГРАФИК </a:t>
          </a:r>
          <a:r>
            <a:rPr lang="ru-RU" sz="1400" kern="1200" dirty="0" smtClean="0">
              <a:solidFill>
                <a:schemeClr val="tx1"/>
              </a:solidFill>
            </a:rPr>
            <a:t>КАССОВОГО </a:t>
          </a:r>
          <a:r>
            <a:rPr lang="ru-RU" sz="1400" kern="1200" dirty="0" smtClean="0">
              <a:solidFill>
                <a:schemeClr val="tx1"/>
              </a:solidFill>
            </a:rPr>
            <a:t>ИСПОЛНЕНИЯ СРЕДСТВ ФЕДЕРАЛЬНОГО БЮДЖЕТА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13427" y="1451876"/>
        <a:ext cx="3897948" cy="566142"/>
      </dsp:txXfrm>
    </dsp:sp>
    <dsp:sp modelId="{048ED6EA-6E1A-4017-B56C-4DF26C0D0AF9}">
      <dsp:nvSpPr>
        <dsp:cNvPr id="0" name=""/>
        <dsp:cNvSpPr/>
      </dsp:nvSpPr>
      <dsp:spPr>
        <a:xfrm>
          <a:off x="0" y="2332770"/>
          <a:ext cx="5661533" cy="1512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462AFD8-8CBC-4233-8AA8-64FFE965EEED}">
      <dsp:nvSpPr>
        <dsp:cNvPr id="0" name=""/>
        <dsp:cNvSpPr/>
      </dsp:nvSpPr>
      <dsp:spPr>
        <a:xfrm>
          <a:off x="282800" y="2143685"/>
          <a:ext cx="3959202" cy="539835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795" tIns="0" rIns="149795" bIns="0" numCol="1" spcCol="1270" anchor="ctr" anchorCtr="0">
          <a:noAutofit/>
        </a:bodyPr>
        <a:lstStyle/>
        <a:p>
          <a:pPr lvl="0" algn="l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solidFill>
                <a:schemeClr val="tx1"/>
              </a:solidFill>
            </a:rPr>
            <a:t>НЕДОСТАТОЧНОЕ КОЛИЧЕСТВО ТРУДОВЫХ РЕСУРСОВ НА ОБЪЕКТЕ</a:t>
          </a:r>
          <a:endParaRPr lang="ru-RU" sz="1400" kern="1200" dirty="0">
            <a:solidFill>
              <a:schemeClr val="tx1"/>
            </a:solidFill>
          </a:endParaRPr>
        </a:p>
      </dsp:txBody>
      <dsp:txXfrm>
        <a:off x="309153" y="2170038"/>
        <a:ext cx="3906496" cy="4871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C56BC4C-B584-47B7-8BBB-D43A89E585B3}">
      <dsp:nvSpPr>
        <dsp:cNvPr id="0" name=""/>
        <dsp:cNvSpPr/>
      </dsp:nvSpPr>
      <dsp:spPr>
        <a:xfrm>
          <a:off x="0" y="165018"/>
          <a:ext cx="5438616" cy="36535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5E21DF5-64E1-4B5D-95D2-AD807012B353}">
      <dsp:nvSpPr>
        <dsp:cNvPr id="0" name=""/>
        <dsp:cNvSpPr/>
      </dsp:nvSpPr>
      <dsp:spPr>
        <a:xfrm>
          <a:off x="306903" y="37936"/>
          <a:ext cx="4177216" cy="611866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889" tIns="0" rIns="1578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Заказчиками не вовремя завершена контрактация выделенного лимита</a:t>
          </a:r>
          <a:endParaRPr lang="ru-RU" sz="1600" kern="1200" dirty="0">
            <a:solidFill>
              <a:schemeClr val="tx1"/>
            </a:solidFill>
          </a:endParaRPr>
        </a:p>
      </dsp:txBody>
      <dsp:txXfrm>
        <a:off x="336772" y="67805"/>
        <a:ext cx="4117478" cy="552128"/>
      </dsp:txXfrm>
    </dsp:sp>
    <dsp:sp modelId="{2F4202D1-78E1-482C-B049-3C4DD159825C}">
      <dsp:nvSpPr>
        <dsp:cNvPr id="0" name=""/>
        <dsp:cNvSpPr/>
      </dsp:nvSpPr>
      <dsp:spPr>
        <a:xfrm>
          <a:off x="0" y="1308221"/>
          <a:ext cx="5455683" cy="38073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6E624DD-F140-4FBE-9383-71482687E778}">
      <dsp:nvSpPr>
        <dsp:cNvPr id="0" name=""/>
        <dsp:cNvSpPr/>
      </dsp:nvSpPr>
      <dsp:spPr>
        <a:xfrm>
          <a:off x="298372" y="900005"/>
          <a:ext cx="4177216" cy="1219761"/>
        </a:xfrm>
        <a:prstGeom prst="roundRect">
          <a:avLst/>
        </a:prstGeom>
        <a:solidFill>
          <a:schemeClr val="bg2"/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7889" tIns="0" rIns="15788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tx1"/>
              </a:solidFill>
            </a:rPr>
            <a:t>Нарушение графика кассового исполнения средств федерального бюджета как следствие несвоевременной корректировки сметной документации </a:t>
          </a:r>
        </a:p>
      </dsp:txBody>
      <dsp:txXfrm>
        <a:off x="357916" y="959549"/>
        <a:ext cx="4058128" cy="110067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E1B6A38-37CC-4294-B0E8-C33ACA756E93}">
      <dsp:nvSpPr>
        <dsp:cNvPr id="0" name=""/>
        <dsp:cNvSpPr/>
      </dsp:nvSpPr>
      <dsp:spPr>
        <a:xfrm>
          <a:off x="3583770" y="-95104"/>
          <a:ext cx="1348881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ДШИ №1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Г. БЕЛГОРОД</a:t>
          </a:r>
          <a:endParaRPr lang="ru-RU" sz="1400" b="1" kern="1200" dirty="0"/>
        </a:p>
      </dsp:txBody>
      <dsp:txXfrm>
        <a:off x="3620300" y="-58574"/>
        <a:ext cx="1275821" cy="675256"/>
      </dsp:txXfrm>
    </dsp:sp>
    <dsp:sp modelId="{95A0CF02-C6FF-4320-AF4C-8BB303C461A6}">
      <dsp:nvSpPr>
        <dsp:cNvPr id="0" name=""/>
        <dsp:cNvSpPr/>
      </dsp:nvSpPr>
      <dsp:spPr>
        <a:xfrm>
          <a:off x="1381880" y="27905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3556996" y="81697"/>
              </a:moveTo>
              <a:arcTo wR="2876330" hR="2876330" stAng="17021312" swAng="75182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6326BB8-43E3-4D5D-8074-DB18ABE73589}">
      <dsp:nvSpPr>
        <dsp:cNvPr id="0" name=""/>
        <dsp:cNvSpPr/>
      </dsp:nvSpPr>
      <dsp:spPr>
        <a:xfrm>
          <a:off x="5193276" y="577829"/>
          <a:ext cx="1827608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ДШИ № 2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Г. СТАРЫЙ ОСКОЛ</a:t>
          </a:r>
          <a:endParaRPr lang="ru-RU" sz="1400" b="1" kern="1200" dirty="0"/>
        </a:p>
      </dsp:txBody>
      <dsp:txXfrm>
        <a:off x="5229806" y="614359"/>
        <a:ext cx="1754548" cy="675256"/>
      </dsp:txXfrm>
    </dsp:sp>
    <dsp:sp modelId="{6CF4B69D-EE8C-49A1-A97C-4F1227098B2D}">
      <dsp:nvSpPr>
        <dsp:cNvPr id="0" name=""/>
        <dsp:cNvSpPr/>
      </dsp:nvSpPr>
      <dsp:spPr>
        <a:xfrm>
          <a:off x="1381880" y="27905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5103087" y="1055661"/>
              </a:moveTo>
              <a:arcTo wR="2876330" hR="2876330" stAng="19243767" swAng="1306994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B038805-A002-49AF-81C8-1007447782E9}">
      <dsp:nvSpPr>
        <dsp:cNvPr id="0" name=""/>
        <dsp:cNvSpPr/>
      </dsp:nvSpPr>
      <dsp:spPr>
        <a:xfrm>
          <a:off x="6134380" y="2301643"/>
          <a:ext cx="1912927" cy="708543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БОРИСОВСКАЯ ДШИ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ИМ. Г.Я. ЛОМАКИНА</a:t>
          </a:r>
          <a:endParaRPr lang="ru-RU" sz="1400" b="1" kern="1200" dirty="0"/>
        </a:p>
      </dsp:txBody>
      <dsp:txXfrm>
        <a:off x="6168968" y="2336231"/>
        <a:ext cx="1843751" cy="639367"/>
      </dsp:txXfrm>
    </dsp:sp>
    <dsp:sp modelId="{093BF232-0400-41E2-8074-1177CD30AD5A}">
      <dsp:nvSpPr>
        <dsp:cNvPr id="0" name=""/>
        <dsp:cNvSpPr/>
      </dsp:nvSpPr>
      <dsp:spPr>
        <a:xfrm>
          <a:off x="1391336" y="408310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5740544" y="2612590"/>
              </a:moveTo>
              <a:arcTo wR="2876330" hR="2876330" stAng="21284338" swAng="1267995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18E09F5-5802-4772-A756-27BBF5D255A9}">
      <dsp:nvSpPr>
        <dsp:cNvPr id="0" name=""/>
        <dsp:cNvSpPr/>
      </dsp:nvSpPr>
      <dsp:spPr>
        <a:xfrm>
          <a:off x="6084751" y="4081642"/>
          <a:ext cx="1584209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ДШИ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Г. СТРОИТЕЛЬ</a:t>
          </a:r>
          <a:endParaRPr lang="ru-RU" sz="1400" b="1" kern="1200" dirty="0"/>
        </a:p>
      </dsp:txBody>
      <dsp:txXfrm>
        <a:off x="6121281" y="4118172"/>
        <a:ext cx="1511149" cy="675256"/>
      </dsp:txXfrm>
    </dsp:sp>
    <dsp:sp modelId="{108BB6CF-C12A-41AF-87BC-77B566847D79}">
      <dsp:nvSpPr>
        <dsp:cNvPr id="0" name=""/>
        <dsp:cNvSpPr/>
      </dsp:nvSpPr>
      <dsp:spPr>
        <a:xfrm>
          <a:off x="1708867" y="-43760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4940510" y="4879439"/>
              </a:moveTo>
              <a:arcTo wR="2876330" hR="2876330" stAng="2648386" swAng="935489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735B8F-FE05-4E1D-84D1-FD38E69BD69C}">
      <dsp:nvSpPr>
        <dsp:cNvPr id="0" name=""/>
        <dsp:cNvSpPr/>
      </dsp:nvSpPr>
      <dsp:spPr>
        <a:xfrm>
          <a:off x="4525528" y="5320776"/>
          <a:ext cx="1808267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ДШИ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ПОС. МАЙСКИЙ</a:t>
          </a:r>
          <a:endParaRPr lang="ru-RU" sz="1400" b="1" kern="1200" dirty="0"/>
        </a:p>
      </dsp:txBody>
      <dsp:txXfrm>
        <a:off x="4562058" y="5357306"/>
        <a:ext cx="1735207" cy="675256"/>
      </dsp:txXfrm>
    </dsp:sp>
    <dsp:sp modelId="{08CBBAD3-9F32-4CA5-AFE9-95C096DA04C5}">
      <dsp:nvSpPr>
        <dsp:cNvPr id="0" name=""/>
        <dsp:cNvSpPr/>
      </dsp:nvSpPr>
      <dsp:spPr>
        <a:xfrm>
          <a:off x="2182386" y="23648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2341316" y="5702465"/>
              </a:moveTo>
              <a:arcTo wR="2876330" hR="2876330" stAng="6043187" swAng="21763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A5DBFE-B08E-484B-8834-F852E1A47EF8}">
      <dsp:nvSpPr>
        <dsp:cNvPr id="0" name=""/>
        <dsp:cNvSpPr/>
      </dsp:nvSpPr>
      <dsp:spPr>
        <a:xfrm>
          <a:off x="2290070" y="5165976"/>
          <a:ext cx="2054106" cy="1135967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НОВООСКОЛЬСКАЯ ДШИ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ИМ.Н.И. ПЛАТОНОВА</a:t>
          </a:r>
          <a:endParaRPr lang="ru-RU" sz="1400" b="1" kern="1200" dirty="0"/>
        </a:p>
      </dsp:txBody>
      <dsp:txXfrm>
        <a:off x="2345523" y="5221429"/>
        <a:ext cx="1943200" cy="1025061"/>
      </dsp:txXfrm>
    </dsp:sp>
    <dsp:sp modelId="{83DCCDD7-21B4-476E-B0E3-E7768579DA24}">
      <dsp:nvSpPr>
        <dsp:cNvPr id="0" name=""/>
        <dsp:cNvSpPr/>
      </dsp:nvSpPr>
      <dsp:spPr>
        <a:xfrm>
          <a:off x="700653" y="-330101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1685029" y="5494360"/>
              </a:moveTo>
              <a:arcTo wR="2876330" hR="2876330" stAng="6868038" swAng="48675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136177-3A2D-4179-8DDC-19550965B372}">
      <dsp:nvSpPr>
        <dsp:cNvPr id="0" name=""/>
        <dsp:cNvSpPr/>
      </dsp:nvSpPr>
      <dsp:spPr>
        <a:xfrm>
          <a:off x="942555" y="4219391"/>
          <a:ext cx="1649359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ЧЕРНЯНСКАЯ РАЙОННАЯ ДШИ</a:t>
          </a:r>
          <a:endParaRPr lang="ru-RU" sz="1400" b="1" kern="1200" dirty="0"/>
        </a:p>
      </dsp:txBody>
      <dsp:txXfrm>
        <a:off x="979085" y="4255921"/>
        <a:ext cx="1576299" cy="675256"/>
      </dsp:txXfrm>
    </dsp:sp>
    <dsp:sp modelId="{99B0236A-F09B-4013-98D6-CF3C75A7F372}">
      <dsp:nvSpPr>
        <dsp:cNvPr id="0" name=""/>
        <dsp:cNvSpPr/>
      </dsp:nvSpPr>
      <dsp:spPr>
        <a:xfrm>
          <a:off x="1381880" y="27905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199595" y="3929121"/>
              </a:moveTo>
              <a:arcTo wR="2876330" hR="2876330" stAng="9511782" swAng="142361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214218-D3F4-4C29-80A2-8A16625658ED}">
      <dsp:nvSpPr>
        <dsp:cNvPr id="0" name=""/>
        <dsp:cNvSpPr/>
      </dsp:nvSpPr>
      <dsp:spPr>
        <a:xfrm>
          <a:off x="849949" y="2281756"/>
          <a:ext cx="1151256" cy="748316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ДШИ №1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smtClean="0"/>
            <a:t>Г. ГУБКИН</a:t>
          </a:r>
          <a:endParaRPr lang="ru-RU" sz="1400" b="1" kern="1200" dirty="0"/>
        </a:p>
      </dsp:txBody>
      <dsp:txXfrm>
        <a:off x="886479" y="2318286"/>
        <a:ext cx="1078196" cy="675256"/>
      </dsp:txXfrm>
    </dsp:sp>
    <dsp:sp modelId="{4B3CF702-1EDE-49A7-9819-960EB23F6077}">
      <dsp:nvSpPr>
        <dsp:cNvPr id="0" name=""/>
        <dsp:cNvSpPr/>
      </dsp:nvSpPr>
      <dsp:spPr>
        <a:xfrm>
          <a:off x="1381880" y="27905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139291" y="1992082"/>
              </a:moveTo>
              <a:arcTo wR="2876330" hR="2876330" stAng="11874237" swAng="131489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732F8BD-2F13-46DD-9D10-B83D9EAE30F8}">
      <dsp:nvSpPr>
        <dsp:cNvPr id="0" name=""/>
        <dsp:cNvSpPr/>
      </dsp:nvSpPr>
      <dsp:spPr>
        <a:xfrm>
          <a:off x="1428741" y="599040"/>
          <a:ext cx="1961200" cy="705894"/>
        </a:xfrm>
        <a:prstGeom prst="roundRect">
          <a:avLst/>
        </a:prstGeom>
        <a:solidFill>
          <a:schemeClr val="bg2"/>
        </a:solidFill>
        <a:ln>
          <a:noFill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РАЗУМЕНСКАЯ ДШИ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1" kern="1200" dirty="0" smtClean="0"/>
            <a:t>ИМ. А.В. ТАРАСОВА</a:t>
          </a:r>
          <a:endParaRPr lang="ru-RU" sz="1400" b="1" kern="1200" dirty="0"/>
        </a:p>
      </dsp:txBody>
      <dsp:txXfrm>
        <a:off x="1463200" y="633499"/>
        <a:ext cx="1892282" cy="636976"/>
      </dsp:txXfrm>
    </dsp:sp>
    <dsp:sp modelId="{3DCF8B68-D91B-4574-B18A-0F4F3714205F}">
      <dsp:nvSpPr>
        <dsp:cNvPr id="0" name=""/>
        <dsp:cNvSpPr/>
      </dsp:nvSpPr>
      <dsp:spPr>
        <a:xfrm>
          <a:off x="1381880" y="279053"/>
          <a:ext cx="5752661" cy="5752661"/>
        </a:xfrm>
        <a:custGeom>
          <a:avLst/>
          <a:gdLst/>
          <a:ahLst/>
          <a:cxnLst/>
          <a:rect l="0" t="0" r="0" b="0"/>
          <a:pathLst>
            <a:path>
              <a:moveTo>
                <a:pt x="1563965" y="316843"/>
              </a:moveTo>
              <a:arcTo wR="2876330" hR="2876330" stAng="14571224" swAng="806906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2E3D14D-8568-4136-9664-ED9A79655F6F}">
      <dsp:nvSpPr>
        <dsp:cNvPr id="0" name=""/>
        <dsp:cNvSpPr/>
      </dsp:nvSpPr>
      <dsp:spPr>
        <a:xfrm>
          <a:off x="1046855" y="453223"/>
          <a:ext cx="4186899" cy="365987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2032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FF0000"/>
              </a:solidFill>
            </a:rPr>
            <a:t>17</a:t>
          </a:r>
          <a:r>
            <a:rPr lang="ru-RU" sz="1600" kern="1200" dirty="0" smtClean="0"/>
            <a:t> сельских учреждений культуры;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Всего </a:t>
          </a:r>
          <a:r>
            <a:rPr lang="ru-RU" sz="1600" kern="1200" dirty="0" smtClean="0">
              <a:solidFill>
                <a:srgbClr val="FF0000"/>
              </a:solidFill>
            </a:rPr>
            <a:t>2 млн руб.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Федеральный бюджет                 </a:t>
          </a:r>
          <a:r>
            <a:rPr lang="ru-RU" sz="1600" kern="1200" dirty="0" smtClean="0">
              <a:solidFill>
                <a:srgbClr val="FF0000"/>
              </a:solidFill>
            </a:rPr>
            <a:t>1,7 млн руб.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2093580" y="1002205"/>
        <a:ext cx="2041113" cy="2561913"/>
      </dsp:txXfrm>
    </dsp:sp>
    <dsp:sp modelId="{0EE9676D-699E-4E6A-A551-55E1700D2440}">
      <dsp:nvSpPr>
        <dsp:cNvPr id="0" name=""/>
        <dsp:cNvSpPr/>
      </dsp:nvSpPr>
      <dsp:spPr>
        <a:xfrm>
          <a:off x="130" y="1236437"/>
          <a:ext cx="2093449" cy="2093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Государственная поддержка лучших сельских учреждений культуры</a:t>
          </a:r>
          <a:endParaRPr lang="ru-RU" sz="1300" b="1" kern="1200" dirty="0"/>
        </a:p>
      </dsp:txBody>
      <dsp:txXfrm>
        <a:off x="306709" y="1543016"/>
        <a:ext cx="1480291" cy="1480291"/>
      </dsp:txXfrm>
    </dsp:sp>
    <dsp:sp modelId="{CD736B0E-BB26-41D9-AA21-5CCBA36F570A}">
      <dsp:nvSpPr>
        <dsp:cNvPr id="0" name=""/>
        <dsp:cNvSpPr/>
      </dsp:nvSpPr>
      <dsp:spPr>
        <a:xfrm>
          <a:off x="6542161" y="453223"/>
          <a:ext cx="4186899" cy="3659877"/>
        </a:xfrm>
        <a:prstGeom prst="rightArrow">
          <a:avLst>
            <a:gd name="adj1" fmla="val 70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0640" tIns="10160" rIns="2032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solidFill>
                <a:srgbClr val="FF0000"/>
              </a:solidFill>
            </a:rPr>
            <a:t>16 работников   </a:t>
          </a:r>
          <a:r>
            <a:rPr lang="ru-RU" sz="1600" kern="1200" dirty="0" smtClean="0"/>
            <a:t>из: 11 ДК,              3 библиотек,            1 музея и                1 ДШИ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Всего                           </a:t>
          </a:r>
          <a:r>
            <a:rPr lang="ru-RU" sz="1600" kern="1200" dirty="0" smtClean="0">
              <a:solidFill>
                <a:srgbClr val="FF0000"/>
              </a:solidFill>
            </a:rPr>
            <a:t>1 млн руб.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Федеральный бюджет                              </a:t>
          </a:r>
          <a:r>
            <a:rPr lang="ru-RU" sz="1600" kern="1200" dirty="0" smtClean="0">
              <a:solidFill>
                <a:srgbClr val="FF0000"/>
              </a:solidFill>
            </a:rPr>
            <a:t>0,8 млн руб.</a:t>
          </a:r>
          <a:endParaRPr lang="ru-RU" sz="1600" kern="1200" dirty="0">
            <a:solidFill>
              <a:srgbClr val="FF0000"/>
            </a:solidFill>
          </a:endParaRPr>
        </a:p>
      </dsp:txBody>
      <dsp:txXfrm>
        <a:off x="7588886" y="1002205"/>
        <a:ext cx="2041113" cy="2561913"/>
      </dsp:txXfrm>
    </dsp:sp>
    <dsp:sp modelId="{290A20DE-F894-4FC4-B337-7A5D0FBBB1BE}">
      <dsp:nvSpPr>
        <dsp:cNvPr id="0" name=""/>
        <dsp:cNvSpPr/>
      </dsp:nvSpPr>
      <dsp:spPr>
        <a:xfrm>
          <a:off x="5495436" y="1236437"/>
          <a:ext cx="2093449" cy="209344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63500" dist="50800" dir="5400000" sx="98000" sy="98000" rotWithShape="0">
            <a:srgbClr val="000000">
              <a:alpha val="20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kern="1200" dirty="0" smtClean="0"/>
            <a:t>Государственная поддержка лучших работников сельских учреждений культуры</a:t>
          </a:r>
          <a:endParaRPr lang="ru-RU" sz="1300" b="1" kern="1200" dirty="0"/>
        </a:p>
      </dsp:txBody>
      <dsp:txXfrm>
        <a:off x="5802015" y="1543016"/>
        <a:ext cx="1480291" cy="148029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7757B4-1822-4D8D-BE6F-6285F538C465}">
      <dsp:nvSpPr>
        <dsp:cNvPr id="0" name=""/>
        <dsp:cNvSpPr/>
      </dsp:nvSpPr>
      <dsp:spPr>
        <a:xfrm>
          <a:off x="20151" y="0"/>
          <a:ext cx="4896543" cy="4896543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087F108-2252-4D45-89CB-9E41EA56433F}">
      <dsp:nvSpPr>
        <dsp:cNvPr id="0" name=""/>
        <dsp:cNvSpPr/>
      </dsp:nvSpPr>
      <dsp:spPr>
        <a:xfrm>
          <a:off x="2488575" y="504056"/>
          <a:ext cx="3182753" cy="87028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Создано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3</a:t>
          </a:r>
          <a:r>
            <a:rPr lang="ru-RU" sz="1400" b="1" kern="1200" dirty="0" smtClean="0">
              <a:solidFill>
                <a:srgbClr val="FF0000"/>
              </a:solidFill>
            </a:rPr>
            <a:t> </a:t>
          </a:r>
          <a:r>
            <a:rPr lang="ru-RU" sz="1400" kern="1200" dirty="0" smtClean="0"/>
            <a:t>виртуальных концертных зала в городах Белгород, Грайворон и Губкин</a:t>
          </a:r>
          <a:endParaRPr lang="ru-RU" sz="1400" kern="1200" dirty="0"/>
        </a:p>
      </dsp:txBody>
      <dsp:txXfrm>
        <a:off x="2531059" y="546540"/>
        <a:ext cx="3097785" cy="785316"/>
      </dsp:txXfrm>
    </dsp:sp>
    <dsp:sp modelId="{87AD1D96-7D8A-4A85-8297-19F3D6822F95}">
      <dsp:nvSpPr>
        <dsp:cNvPr id="0" name=""/>
        <dsp:cNvSpPr/>
      </dsp:nvSpPr>
      <dsp:spPr>
        <a:xfrm>
          <a:off x="2468423" y="1469202"/>
          <a:ext cx="3182753" cy="87028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Создано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10</a:t>
          </a:r>
          <a:r>
            <a:rPr lang="ru-RU" sz="1400" b="1" kern="1200" dirty="0" smtClean="0">
              <a:solidFill>
                <a:srgbClr val="FF0000"/>
              </a:solidFill>
            </a:rPr>
            <a:t>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/>
            <a:t>мультимедиа-гидов</a:t>
          </a:r>
          <a:endParaRPr lang="ru-RU" sz="1400" kern="1200" dirty="0"/>
        </a:p>
      </dsp:txBody>
      <dsp:txXfrm>
        <a:off x="2510907" y="1511686"/>
        <a:ext cx="3097785" cy="785316"/>
      </dsp:txXfrm>
    </dsp:sp>
    <dsp:sp modelId="{F9BE079F-B982-469A-B1B1-E181830E5D97}">
      <dsp:nvSpPr>
        <dsp:cNvPr id="0" name=""/>
        <dsp:cNvSpPr/>
      </dsp:nvSpPr>
      <dsp:spPr>
        <a:xfrm>
          <a:off x="2468423" y="2448272"/>
          <a:ext cx="3182753" cy="87028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Оцифровано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 </a:t>
          </a:r>
          <a:r>
            <a:rPr lang="ru-RU" sz="2000" b="1" kern="1200" dirty="0" smtClean="0">
              <a:solidFill>
                <a:srgbClr val="FF0000"/>
              </a:solidFill>
            </a:rPr>
            <a:t>130</a:t>
          </a:r>
          <a:r>
            <a:rPr lang="ru-RU" sz="2000" b="1" kern="1200" dirty="0" smtClean="0"/>
            <a:t> </a:t>
          </a:r>
          <a:r>
            <a:rPr lang="ru-RU" sz="1500" kern="1200" dirty="0" smtClean="0"/>
            <a:t>документов редкого фонда</a:t>
          </a:r>
          <a:endParaRPr lang="ru-RU" sz="1500" kern="1200" dirty="0"/>
        </a:p>
      </dsp:txBody>
      <dsp:txXfrm>
        <a:off x="2510907" y="2490756"/>
        <a:ext cx="3097785" cy="785316"/>
      </dsp:txXfrm>
    </dsp:sp>
    <dsp:sp modelId="{04FB3106-2604-41F4-A8BD-BC1E4C1223EB}">
      <dsp:nvSpPr>
        <dsp:cNvPr id="0" name=""/>
        <dsp:cNvSpPr/>
      </dsp:nvSpPr>
      <dsp:spPr>
        <a:xfrm>
          <a:off x="2468423" y="3427341"/>
          <a:ext cx="3182753" cy="870284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/>
            <a:t>Организовано более </a:t>
          </a:r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FF0000"/>
              </a:solidFill>
            </a:rPr>
            <a:t>400</a:t>
          </a:r>
          <a:r>
            <a:rPr lang="ru-RU" sz="1900" kern="1200" dirty="0" smtClean="0"/>
            <a:t> онлайн-трансляций</a:t>
          </a:r>
          <a:endParaRPr lang="ru-RU" sz="1900" kern="1200" dirty="0"/>
        </a:p>
      </dsp:txBody>
      <dsp:txXfrm>
        <a:off x="2510907" y="3469825"/>
        <a:ext cx="3097785" cy="7853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4F9C78-6EB1-435D-A36A-EBC20547D7EA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D986E8-B539-4F42-90A6-B41943EC24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28846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8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378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755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944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13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322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510" algn="l" defTabSz="914378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67551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0591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62714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3070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8066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648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66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D986E8-B539-4F42-90A6-B41943EC2479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293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AE5EAA5-923F-4D44-B56C-3EE46E9312EA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3694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14" name="Oval 13"/>
          <p:cNvSpPr/>
          <p:nvPr/>
        </p:nvSpPr>
        <p:spPr>
          <a:xfrm>
            <a:off x="0" y="1600201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2" y="5052548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11" y="3132290"/>
            <a:ext cx="9567135" cy="1793167"/>
          </a:xfrm>
          <a:effectLst/>
        </p:spPr>
        <p:txBody>
          <a:bodyPr>
            <a:noAutofit/>
          </a:bodyPr>
          <a:lstStyle>
            <a:lvl1pPr marL="640064" indent="-457188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5" y="376519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3" y="731521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8" indent="0" algn="ctr">
              <a:buNone/>
              <a:defRPr sz="2000"/>
            </a:lvl2pPr>
            <a:lvl3pPr marL="914378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5" indent="0" algn="ctr">
              <a:buNone/>
              <a:defRPr sz="1600"/>
            </a:lvl5pPr>
            <a:lvl6pPr marL="2285944" indent="0" algn="ctr">
              <a:buNone/>
              <a:defRPr sz="1600"/>
            </a:lvl6pPr>
            <a:lvl7pPr marL="2743132" indent="0" algn="ctr">
              <a:buNone/>
              <a:defRPr sz="1600"/>
            </a:lvl7pPr>
            <a:lvl8pPr marL="3200322" indent="0" algn="ctr">
              <a:buNone/>
              <a:defRPr sz="1600"/>
            </a:lvl8pPr>
            <a:lvl9pPr marL="365751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59630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09479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1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35065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1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19701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8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5" indent="0">
              <a:buNone/>
              <a:defRPr sz="1600" b="1"/>
            </a:lvl5pPr>
            <a:lvl6pPr marL="2285944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2" indent="0">
              <a:buNone/>
              <a:defRPr sz="1600" b="1"/>
            </a:lvl8pPr>
            <a:lvl9pPr marL="36575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8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5" indent="0">
              <a:buNone/>
              <a:defRPr sz="1600" b="1"/>
            </a:lvl5pPr>
            <a:lvl6pPr marL="2285944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2" indent="0">
              <a:buNone/>
              <a:defRPr sz="1600" b="1"/>
            </a:lvl8pPr>
            <a:lvl9pPr marL="36575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73705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543789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26778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8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5" indent="0">
              <a:buNone/>
              <a:defRPr sz="1000"/>
            </a:lvl5pPr>
            <a:lvl6pPr marL="2285944" indent="0">
              <a:buNone/>
              <a:defRPr sz="1000"/>
            </a:lvl6pPr>
            <a:lvl7pPr marL="2743132" indent="0">
              <a:buNone/>
              <a:defRPr sz="1000"/>
            </a:lvl7pPr>
            <a:lvl8pPr marL="3200322" indent="0">
              <a:buNone/>
              <a:defRPr sz="1000"/>
            </a:lvl8pPr>
            <a:lvl9pPr marL="36575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9673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8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5" indent="0">
              <a:buNone/>
              <a:defRPr sz="2000"/>
            </a:lvl5pPr>
            <a:lvl6pPr marL="2285944" indent="0">
              <a:buNone/>
              <a:defRPr sz="2000"/>
            </a:lvl6pPr>
            <a:lvl7pPr marL="2743132" indent="0">
              <a:buNone/>
              <a:defRPr sz="2000"/>
            </a:lvl7pPr>
            <a:lvl8pPr marL="3200322" indent="0">
              <a:buNone/>
              <a:defRPr sz="2000"/>
            </a:lvl8pPr>
            <a:lvl9pPr marL="365751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8" indent="0">
              <a:buNone/>
              <a:defRPr sz="1400"/>
            </a:lvl2pPr>
            <a:lvl3pPr marL="914378" indent="0">
              <a:buNone/>
              <a:defRPr sz="1200"/>
            </a:lvl3pPr>
            <a:lvl4pPr marL="1371566" indent="0">
              <a:buNone/>
              <a:defRPr sz="1000"/>
            </a:lvl4pPr>
            <a:lvl5pPr marL="1828755" indent="0">
              <a:buNone/>
              <a:defRPr sz="1000"/>
            </a:lvl5pPr>
            <a:lvl6pPr marL="2285944" indent="0">
              <a:buNone/>
              <a:defRPr sz="1000"/>
            </a:lvl6pPr>
            <a:lvl7pPr marL="2743132" indent="0">
              <a:buNone/>
              <a:defRPr sz="1000"/>
            </a:lvl7pPr>
            <a:lvl8pPr marL="3200322" indent="0">
              <a:buNone/>
              <a:defRPr sz="1000"/>
            </a:lvl8pPr>
            <a:lvl9pPr marL="365751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774547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491212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1" y="365126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6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36425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1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9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6" y="4607512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18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2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1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188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5" indent="0">
              <a:buNone/>
              <a:defRPr sz="1600" b="1"/>
            </a:lvl5pPr>
            <a:lvl6pPr marL="2285944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2" indent="0">
              <a:buNone/>
              <a:defRPr sz="1600" b="1"/>
            </a:lvl8pPr>
            <a:lvl9pPr marL="365751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4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188" indent="0">
              <a:buNone/>
              <a:defRPr sz="2000" b="1"/>
            </a:lvl2pPr>
            <a:lvl3pPr marL="914378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5" indent="0">
              <a:buNone/>
              <a:defRPr sz="1600" b="1"/>
            </a:lvl5pPr>
            <a:lvl6pPr marL="2285944" indent="0">
              <a:buNone/>
              <a:defRPr sz="1600" b="1"/>
            </a:lvl6pPr>
            <a:lvl7pPr marL="2743132" indent="0">
              <a:buNone/>
              <a:defRPr sz="1600" b="1"/>
            </a:lvl7pPr>
            <a:lvl8pPr marL="3200322" indent="0">
              <a:buNone/>
              <a:defRPr sz="1600" b="1"/>
            </a:lvl8pPr>
            <a:lvl9pPr marL="3657510" indent="0">
              <a:buNone/>
              <a:defRPr sz="1600" b="1"/>
            </a:lvl9pPr>
          </a:lstStyle>
          <a:p>
            <a:pPr marL="0" lvl="0" indent="0" algn="ctr" defTabSz="914378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5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594" indent="-228594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90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5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188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5" indent="0">
              <a:buNone/>
              <a:defRPr sz="900"/>
            </a:lvl5pPr>
            <a:lvl6pPr marL="2285944" indent="0">
              <a:buNone/>
              <a:defRPr sz="900"/>
            </a:lvl6pPr>
            <a:lvl7pPr marL="2743132" indent="0">
              <a:buNone/>
              <a:defRPr sz="900"/>
            </a:lvl7pPr>
            <a:lvl8pPr marL="3200322" indent="0">
              <a:buNone/>
              <a:defRPr sz="900"/>
            </a:lvl8pPr>
            <a:lvl9pPr marL="36575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11" name="Oval 10"/>
          <p:cNvSpPr/>
          <p:nvPr/>
        </p:nvSpPr>
        <p:spPr>
          <a:xfrm>
            <a:off x="0" y="1600201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1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188" indent="0">
              <a:buNone/>
              <a:defRPr sz="2800"/>
            </a:lvl2pPr>
            <a:lvl3pPr marL="914378" indent="0">
              <a:buNone/>
              <a:defRPr sz="2400"/>
            </a:lvl3pPr>
            <a:lvl4pPr marL="1371566" indent="0">
              <a:buNone/>
              <a:defRPr sz="2000"/>
            </a:lvl4pPr>
            <a:lvl5pPr marL="1828755" indent="0">
              <a:buNone/>
              <a:defRPr sz="2000"/>
            </a:lvl5pPr>
            <a:lvl6pPr marL="2285944" indent="0">
              <a:buNone/>
              <a:defRPr sz="2000"/>
            </a:lvl6pPr>
            <a:lvl7pPr marL="2743132" indent="0">
              <a:buNone/>
              <a:defRPr sz="2000"/>
            </a:lvl7pPr>
            <a:lvl8pPr marL="3200322" indent="0">
              <a:buNone/>
              <a:defRPr sz="2000"/>
            </a:lvl8pPr>
            <a:lvl9pPr marL="365751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75" indent="-182875">
              <a:buFont typeface="Georgia" pitchFamily="18" charset="0"/>
              <a:buChar char="*"/>
              <a:defRPr sz="1600"/>
            </a:lvl1pPr>
            <a:lvl2pPr marL="457188" indent="0">
              <a:buNone/>
              <a:defRPr sz="1200"/>
            </a:lvl2pPr>
            <a:lvl3pPr marL="914378" indent="0">
              <a:buNone/>
              <a:defRPr sz="1000"/>
            </a:lvl3pPr>
            <a:lvl4pPr marL="1371566" indent="0">
              <a:buNone/>
              <a:defRPr sz="900"/>
            </a:lvl4pPr>
            <a:lvl5pPr marL="1828755" indent="0">
              <a:buNone/>
              <a:defRPr sz="900"/>
            </a:lvl5pPr>
            <a:lvl6pPr marL="2285944" indent="0">
              <a:buNone/>
              <a:defRPr sz="900"/>
            </a:lvl6pPr>
            <a:lvl7pPr marL="2743132" indent="0">
              <a:buNone/>
              <a:defRPr sz="900"/>
            </a:lvl7pPr>
            <a:lvl8pPr marL="3200322" indent="0">
              <a:buNone/>
              <a:defRPr sz="900"/>
            </a:lvl8pPr>
            <a:lvl9pPr marL="365751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2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10" name="Oval 9"/>
          <p:cNvSpPr/>
          <p:nvPr/>
        </p:nvSpPr>
        <p:spPr>
          <a:xfrm>
            <a:off x="0" y="1600201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en-US" sz="180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9"/>
            <a:ext cx="8683348" cy="1143000"/>
          </a:xfrm>
          <a:prstGeom prst="rect">
            <a:avLst/>
          </a:prstGeom>
          <a:effectLst/>
        </p:spPr>
        <p:txBody>
          <a:bodyPr vert="horz" lIns="91438" tIns="45720" rIns="91438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38" tIns="45720" rIns="91438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3"/>
            <a:ext cx="3352800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2" y="6172203"/>
            <a:ext cx="4470401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3"/>
            <a:ext cx="2438400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iming>
    <p:tnLst>
      <p:par>
        <p:cTn id="1" dur="indefinite" restart="never" nodeType="tmRoot"/>
      </p:par>
    </p:tnLst>
  </p:timing>
  <p:txStyles>
    <p:titleStyle>
      <a:lvl1pPr marL="320032" indent="-320032" algn="r" defTabSz="914378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594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26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40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54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54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167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12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5944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688" indent="-182875" algn="l" defTabSz="914378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5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1" y="365125"/>
            <a:ext cx="10515600" cy="1325563"/>
          </a:xfrm>
          <a:prstGeom prst="rect">
            <a:avLst/>
          </a:prstGeom>
        </p:spPr>
        <p:txBody>
          <a:bodyPr vert="horz" lIns="91438" tIns="45720" rIns="91438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1" y="1825625"/>
            <a:ext cx="10515600" cy="4351338"/>
          </a:xfrm>
          <a:prstGeom prst="rect">
            <a:avLst/>
          </a:prstGeom>
        </p:spPr>
        <p:txBody>
          <a:bodyPr vert="horz" lIns="91438" tIns="45720" rIns="91438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1" y="6356352"/>
            <a:ext cx="4114800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38" tIns="45720" rIns="91438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94263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378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8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4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2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50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8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7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6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5" indent="-228594" algn="l" defTabSz="914378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8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5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4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2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10" algn="l" defTabSz="91437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13" Type="http://schemas.openxmlformats.org/officeDocument/2006/relationships/image" Target="../media/image69.png"/><Relationship Id="rId18" Type="http://schemas.openxmlformats.org/officeDocument/2006/relationships/image" Target="../media/image43.png"/><Relationship Id="rId26" Type="http://schemas.openxmlformats.org/officeDocument/2006/relationships/image" Target="../media/image81.png"/><Relationship Id="rId3" Type="http://schemas.openxmlformats.org/officeDocument/2006/relationships/image" Target="../media/image26.jpg"/><Relationship Id="rId21" Type="http://schemas.openxmlformats.org/officeDocument/2006/relationships/image" Target="../media/image76.png"/><Relationship Id="rId34" Type="http://schemas.openxmlformats.org/officeDocument/2006/relationships/image" Target="../media/image89.png"/><Relationship Id="rId7" Type="http://schemas.openxmlformats.org/officeDocument/2006/relationships/image" Target="../media/image64.png"/><Relationship Id="rId12" Type="http://schemas.openxmlformats.org/officeDocument/2006/relationships/image" Target="../media/image36.png"/><Relationship Id="rId17" Type="http://schemas.openxmlformats.org/officeDocument/2006/relationships/image" Target="../media/image73.png"/><Relationship Id="rId25" Type="http://schemas.openxmlformats.org/officeDocument/2006/relationships/image" Target="../media/image80.png"/><Relationship Id="rId33" Type="http://schemas.openxmlformats.org/officeDocument/2006/relationships/image" Target="../media/image88.png"/><Relationship Id="rId2" Type="http://schemas.openxmlformats.org/officeDocument/2006/relationships/image" Target="../media/image63.png"/><Relationship Id="rId16" Type="http://schemas.openxmlformats.org/officeDocument/2006/relationships/image" Target="../media/image72.png"/><Relationship Id="rId20" Type="http://schemas.openxmlformats.org/officeDocument/2006/relationships/image" Target="../media/image75.png"/><Relationship Id="rId29" Type="http://schemas.openxmlformats.org/officeDocument/2006/relationships/image" Target="../media/image8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9.png"/><Relationship Id="rId11" Type="http://schemas.openxmlformats.org/officeDocument/2006/relationships/image" Target="../media/image68.png"/><Relationship Id="rId24" Type="http://schemas.openxmlformats.org/officeDocument/2006/relationships/image" Target="../media/image79.png"/><Relationship Id="rId32" Type="http://schemas.openxmlformats.org/officeDocument/2006/relationships/image" Target="../media/image87.png"/><Relationship Id="rId37" Type="http://schemas.openxmlformats.org/officeDocument/2006/relationships/image" Target="../media/image92.png"/><Relationship Id="rId5" Type="http://schemas.openxmlformats.org/officeDocument/2006/relationships/image" Target="../media/image28.png"/><Relationship Id="rId15" Type="http://schemas.openxmlformats.org/officeDocument/2006/relationships/image" Target="../media/image71.png"/><Relationship Id="rId23" Type="http://schemas.openxmlformats.org/officeDocument/2006/relationships/image" Target="../media/image78.png"/><Relationship Id="rId28" Type="http://schemas.openxmlformats.org/officeDocument/2006/relationships/image" Target="../media/image83.png"/><Relationship Id="rId36" Type="http://schemas.openxmlformats.org/officeDocument/2006/relationships/image" Target="../media/image91.png"/><Relationship Id="rId10" Type="http://schemas.openxmlformats.org/officeDocument/2006/relationships/image" Target="../media/image67.png"/><Relationship Id="rId19" Type="http://schemas.openxmlformats.org/officeDocument/2006/relationships/image" Target="../media/image74.png"/><Relationship Id="rId31" Type="http://schemas.openxmlformats.org/officeDocument/2006/relationships/image" Target="../media/image86.png"/><Relationship Id="rId4" Type="http://schemas.openxmlformats.org/officeDocument/2006/relationships/image" Target="../media/image27.png"/><Relationship Id="rId9" Type="http://schemas.openxmlformats.org/officeDocument/2006/relationships/image" Target="../media/image66.png"/><Relationship Id="rId14" Type="http://schemas.openxmlformats.org/officeDocument/2006/relationships/image" Target="../media/image70.png"/><Relationship Id="rId22" Type="http://schemas.openxmlformats.org/officeDocument/2006/relationships/image" Target="../media/image77.png"/><Relationship Id="rId27" Type="http://schemas.openxmlformats.org/officeDocument/2006/relationships/image" Target="../media/image82.png"/><Relationship Id="rId30" Type="http://schemas.openxmlformats.org/officeDocument/2006/relationships/image" Target="../media/image85.png"/><Relationship Id="rId35" Type="http://schemas.openxmlformats.org/officeDocument/2006/relationships/image" Target="../media/image9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6.jpeg"/><Relationship Id="rId5" Type="http://schemas.openxmlformats.org/officeDocument/2006/relationships/image" Target="../media/image95.jpeg"/><Relationship Id="rId4" Type="http://schemas.openxmlformats.org/officeDocument/2006/relationships/image" Target="../media/image94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2.png"/><Relationship Id="rId18" Type="http://schemas.openxmlformats.org/officeDocument/2006/relationships/image" Target="../media/image116.png"/><Relationship Id="rId26" Type="http://schemas.openxmlformats.org/officeDocument/2006/relationships/image" Target="../media/image52.png"/><Relationship Id="rId3" Type="http://schemas.openxmlformats.org/officeDocument/2006/relationships/image" Target="../media/image105.png"/><Relationship Id="rId21" Type="http://schemas.openxmlformats.org/officeDocument/2006/relationships/image" Target="../media/image118.png"/><Relationship Id="rId34" Type="http://schemas.openxmlformats.org/officeDocument/2006/relationships/image" Target="../media/image129.png"/><Relationship Id="rId7" Type="http://schemas.openxmlformats.org/officeDocument/2006/relationships/image" Target="../media/image107.png"/><Relationship Id="rId12" Type="http://schemas.openxmlformats.org/officeDocument/2006/relationships/image" Target="../media/image111.png"/><Relationship Id="rId17" Type="http://schemas.openxmlformats.org/officeDocument/2006/relationships/image" Target="../media/image43.png"/><Relationship Id="rId25" Type="http://schemas.openxmlformats.org/officeDocument/2006/relationships/image" Target="../media/image121.png"/><Relationship Id="rId33" Type="http://schemas.openxmlformats.org/officeDocument/2006/relationships/image" Target="../media/image128.png"/><Relationship Id="rId2" Type="http://schemas.openxmlformats.org/officeDocument/2006/relationships/image" Target="../media/image26.jpg"/><Relationship Id="rId16" Type="http://schemas.openxmlformats.org/officeDocument/2006/relationships/image" Target="../media/image115.png"/><Relationship Id="rId20" Type="http://schemas.openxmlformats.org/officeDocument/2006/relationships/image" Target="../media/image46.png"/><Relationship Id="rId29" Type="http://schemas.openxmlformats.org/officeDocument/2006/relationships/image" Target="../media/image12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06.png"/><Relationship Id="rId11" Type="http://schemas.openxmlformats.org/officeDocument/2006/relationships/image" Target="../media/image36.png"/><Relationship Id="rId24" Type="http://schemas.openxmlformats.org/officeDocument/2006/relationships/image" Target="../media/image120.png"/><Relationship Id="rId32" Type="http://schemas.openxmlformats.org/officeDocument/2006/relationships/image" Target="../media/image127.png"/><Relationship Id="rId5" Type="http://schemas.openxmlformats.org/officeDocument/2006/relationships/image" Target="../media/image29.png"/><Relationship Id="rId15" Type="http://schemas.openxmlformats.org/officeDocument/2006/relationships/image" Target="../media/image114.png"/><Relationship Id="rId23" Type="http://schemas.openxmlformats.org/officeDocument/2006/relationships/image" Target="../media/image119.png"/><Relationship Id="rId28" Type="http://schemas.openxmlformats.org/officeDocument/2006/relationships/image" Target="../media/image123.png"/><Relationship Id="rId10" Type="http://schemas.openxmlformats.org/officeDocument/2006/relationships/image" Target="../media/image110.png"/><Relationship Id="rId19" Type="http://schemas.openxmlformats.org/officeDocument/2006/relationships/image" Target="../media/image117.png"/><Relationship Id="rId31" Type="http://schemas.openxmlformats.org/officeDocument/2006/relationships/image" Target="../media/image126.png"/><Relationship Id="rId4" Type="http://schemas.openxmlformats.org/officeDocument/2006/relationships/image" Target="../media/image28.png"/><Relationship Id="rId9" Type="http://schemas.openxmlformats.org/officeDocument/2006/relationships/image" Target="../media/image109.png"/><Relationship Id="rId14" Type="http://schemas.openxmlformats.org/officeDocument/2006/relationships/image" Target="../media/image113.png"/><Relationship Id="rId22" Type="http://schemas.openxmlformats.org/officeDocument/2006/relationships/image" Target="../media/image48.png"/><Relationship Id="rId27" Type="http://schemas.openxmlformats.org/officeDocument/2006/relationships/image" Target="../media/image122.png"/><Relationship Id="rId30" Type="http://schemas.openxmlformats.org/officeDocument/2006/relationships/image" Target="../media/image125.png"/><Relationship Id="rId35" Type="http://schemas.openxmlformats.org/officeDocument/2006/relationships/image" Target="../media/image13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7" Type="http://schemas.openxmlformats.org/officeDocument/2006/relationships/image" Target="../media/image1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4.jpeg"/><Relationship Id="rId5" Type="http://schemas.openxmlformats.org/officeDocument/2006/relationships/image" Target="../media/image133.jpg"/><Relationship Id="rId4" Type="http://schemas.openxmlformats.org/officeDocument/2006/relationships/image" Target="../media/image132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7.jpg"/><Relationship Id="rId5" Type="http://schemas.openxmlformats.org/officeDocument/2006/relationships/diagramLayout" Target="../diagrams/layout1.xml"/><Relationship Id="rId10" Type="http://schemas.openxmlformats.org/officeDocument/2006/relationships/image" Target="../media/image6.jfif"/><Relationship Id="rId4" Type="http://schemas.openxmlformats.org/officeDocument/2006/relationships/diagramData" Target="../diagrams/data1.xml"/><Relationship Id="rId9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diagramColors" Target="../diagrams/colors2.xml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12" Type="http://schemas.openxmlformats.org/officeDocument/2006/relationships/diagramQuickStyle" Target="../diagrams/quickStyl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11" Type="http://schemas.openxmlformats.org/officeDocument/2006/relationships/diagramLayout" Target="../diagrams/layout2.xml"/><Relationship Id="rId5" Type="http://schemas.openxmlformats.org/officeDocument/2006/relationships/image" Target="../media/image10.jpeg"/><Relationship Id="rId10" Type="http://schemas.openxmlformats.org/officeDocument/2006/relationships/diagramData" Target="../diagrams/data2.xml"/><Relationship Id="rId4" Type="http://schemas.openxmlformats.org/officeDocument/2006/relationships/image" Target="../media/image9.jpeg"/><Relationship Id="rId9" Type="http://schemas.openxmlformats.org/officeDocument/2006/relationships/image" Target="../media/image14.jpeg"/><Relationship Id="rId14" Type="http://schemas.microsoft.com/office/2007/relationships/diagramDrawing" Target="../diagrams/drawing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5.jpe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6.jpg"/><Relationship Id="rId9" Type="http://schemas.microsoft.com/office/2007/relationships/diagramDrawing" Target="../diagrams/drawing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8.jpeg"/><Relationship Id="rId7" Type="http://schemas.openxmlformats.org/officeDocument/2006/relationships/image" Target="../media/image21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g"/><Relationship Id="rId13" Type="http://schemas.microsoft.com/office/2007/relationships/diagramDrawing" Target="../diagrams/drawing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diagramColors" Target="../diagrams/colors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diagramQuickStyle" Target="../diagrams/quickStyle6.xml"/><Relationship Id="rId5" Type="http://schemas.openxmlformats.org/officeDocument/2006/relationships/diagramQuickStyle" Target="../diagrams/quickStyle5.xml"/><Relationship Id="rId10" Type="http://schemas.openxmlformats.org/officeDocument/2006/relationships/diagramLayout" Target="../diagrams/layout6.xml"/><Relationship Id="rId4" Type="http://schemas.openxmlformats.org/officeDocument/2006/relationships/diagramLayout" Target="../diagrams/layout5.xml"/><Relationship Id="rId9" Type="http://schemas.openxmlformats.org/officeDocument/2006/relationships/diagramData" Target="../diagrams/data6.xml"/><Relationship Id="rId14" Type="http://schemas.openxmlformats.org/officeDocument/2006/relationships/image" Target="../media/image25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26" Type="http://schemas.openxmlformats.org/officeDocument/2006/relationships/image" Target="../media/image50.png"/><Relationship Id="rId3" Type="http://schemas.openxmlformats.org/officeDocument/2006/relationships/image" Target="../media/image27.png"/><Relationship Id="rId21" Type="http://schemas.openxmlformats.org/officeDocument/2006/relationships/image" Target="../media/image45.png"/><Relationship Id="rId34" Type="http://schemas.openxmlformats.org/officeDocument/2006/relationships/image" Target="../media/image58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5" Type="http://schemas.openxmlformats.org/officeDocument/2006/relationships/image" Target="../media/image49.png"/><Relationship Id="rId33" Type="http://schemas.openxmlformats.org/officeDocument/2006/relationships/image" Target="../media/image57.png"/><Relationship Id="rId38" Type="http://schemas.openxmlformats.org/officeDocument/2006/relationships/image" Target="../media/image62.png"/><Relationship Id="rId2" Type="http://schemas.openxmlformats.org/officeDocument/2006/relationships/image" Target="../media/image26.jpg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29" Type="http://schemas.openxmlformats.org/officeDocument/2006/relationships/image" Target="../media/image5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openxmlformats.org/officeDocument/2006/relationships/image" Target="../media/image48.png"/><Relationship Id="rId32" Type="http://schemas.openxmlformats.org/officeDocument/2006/relationships/image" Target="../media/image56.png"/><Relationship Id="rId37" Type="http://schemas.openxmlformats.org/officeDocument/2006/relationships/image" Target="../media/image61.png"/><Relationship Id="rId5" Type="http://schemas.openxmlformats.org/officeDocument/2006/relationships/image" Target="../media/image29.png"/><Relationship Id="rId15" Type="http://schemas.openxmlformats.org/officeDocument/2006/relationships/image" Target="../media/image39.png"/><Relationship Id="rId23" Type="http://schemas.openxmlformats.org/officeDocument/2006/relationships/image" Target="../media/image47.png"/><Relationship Id="rId28" Type="http://schemas.openxmlformats.org/officeDocument/2006/relationships/image" Target="../media/image52.png"/><Relationship Id="rId36" Type="http://schemas.openxmlformats.org/officeDocument/2006/relationships/image" Target="../media/image60.png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31" Type="http://schemas.openxmlformats.org/officeDocument/2006/relationships/image" Target="../media/image55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46.png"/><Relationship Id="rId27" Type="http://schemas.openxmlformats.org/officeDocument/2006/relationships/image" Target="../media/image51.png"/><Relationship Id="rId30" Type="http://schemas.openxmlformats.org/officeDocument/2006/relationships/image" Target="../media/image54.png"/><Relationship Id="rId35" Type="http://schemas.openxmlformats.org/officeDocument/2006/relationships/image" Target="../media/image5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616280" y="6369092"/>
            <a:ext cx="1944216" cy="39290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/>
          <a:srcRect l="14391" r="9257"/>
          <a:stretch/>
        </p:blipFill>
        <p:spPr>
          <a:xfrm>
            <a:off x="0" y="6898"/>
            <a:ext cx="12192000" cy="443826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0" y="-690"/>
            <a:ext cx="12192000" cy="6858000"/>
          </a:xfrm>
          <a:prstGeom prst="rect">
            <a:avLst/>
          </a:prstGeom>
          <a:solidFill>
            <a:schemeClr val="bg1">
              <a:alpha val="5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4698912"/>
            <a:ext cx="12192000" cy="215908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20" rIns="91438" bIns="45720" rtlCol="0" anchor="ctr"/>
          <a:lstStyle/>
          <a:p>
            <a:pPr algn="ctr"/>
            <a:endParaRPr lang="ru-RU" sz="2400">
              <a:solidFill>
                <a:prstClr val="white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24001" y="4936212"/>
            <a:ext cx="9144000" cy="1126462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pPr algn="ctr">
              <a:lnSpc>
                <a:spcPct val="80000"/>
              </a:lnSpc>
            </a:pPr>
            <a:r>
              <a:rPr lang="ru-RU" sz="2800" cap="all" dirty="0">
                <a:solidFill>
                  <a:prstClr val="white"/>
                </a:solidFill>
                <a:latin typeface="Cambria" panose="02040503050406030204" pitchFamily="18" charset="0"/>
                <a:ea typeface="Gungsuh" panose="02030600000101010101" pitchFamily="18" charset="-127"/>
              </a:rPr>
              <a:t>Алейникова Марина Мубараковна</a:t>
            </a:r>
            <a:r>
              <a:rPr lang="ru-RU" sz="2800" dirty="0">
                <a:solidFill>
                  <a:prstClr val="white"/>
                </a:solidFill>
                <a:latin typeface="Cambria" panose="02040503050406030204" pitchFamily="18" charset="0"/>
                <a:ea typeface="Gungsuh" panose="02030600000101010101" pitchFamily="18" charset="-127"/>
              </a:rPr>
              <a:t>, </a:t>
            </a:r>
          </a:p>
          <a:p>
            <a:pPr algn="ctr">
              <a:lnSpc>
                <a:spcPct val="80000"/>
              </a:lnSpc>
            </a:pPr>
            <a:endParaRPr lang="ru-RU" sz="2800" dirty="0">
              <a:solidFill>
                <a:prstClr val="white"/>
              </a:solidFill>
              <a:latin typeface="Cambria" panose="02040503050406030204" pitchFamily="18" charset="0"/>
              <a:ea typeface="Gungsuh" panose="02030600000101010101" pitchFamily="18" charset="-127"/>
            </a:endParaRPr>
          </a:p>
          <a:p>
            <a:pPr algn="ctr">
              <a:lnSpc>
                <a:spcPct val="80000"/>
              </a:lnSpc>
            </a:pPr>
            <a:r>
              <a:rPr lang="ru-RU" sz="1400" dirty="0">
                <a:solidFill>
                  <a:schemeClr val="bg1"/>
                </a:solidFill>
              </a:rPr>
              <a:t>Начальник отдела материально-технического обеспечения ОГКУ «Центр бухгалтерского обслуживания </a:t>
            </a:r>
            <a:r>
              <a:rPr lang="ru-RU" sz="1400" dirty="0" smtClean="0">
                <a:solidFill>
                  <a:schemeClr val="bg1"/>
                </a:solidFill>
              </a:rPr>
              <a:t/>
            </a:r>
            <a:br>
              <a:rPr lang="ru-RU" sz="1400" dirty="0" smtClean="0">
                <a:solidFill>
                  <a:schemeClr val="bg1"/>
                </a:solidFill>
              </a:rPr>
            </a:br>
            <a:r>
              <a:rPr lang="ru-RU" sz="1400" dirty="0" smtClean="0">
                <a:solidFill>
                  <a:schemeClr val="bg1"/>
                </a:solidFill>
              </a:rPr>
              <a:t>и </a:t>
            </a:r>
            <a:r>
              <a:rPr lang="ru-RU" sz="1400" dirty="0">
                <a:solidFill>
                  <a:schemeClr val="bg1"/>
                </a:solidFill>
              </a:rPr>
              <a:t>информационно-ресурсного обеспечения учреждений культуры</a:t>
            </a:r>
            <a:r>
              <a:rPr lang="ru-RU" sz="1100" dirty="0"/>
              <a:t>»</a:t>
            </a:r>
            <a:endParaRPr lang="ru-RU" sz="1100" dirty="0">
              <a:solidFill>
                <a:prstClr val="white"/>
              </a:solidFill>
              <a:latin typeface="Cambria" panose="02040503050406030204" pitchFamily="18" charset="0"/>
              <a:ea typeface="Gungsuh" panose="02030600000101010101" pitchFamily="18" charset="-127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24001" y="512035"/>
            <a:ext cx="9144000" cy="3508653"/>
          </a:xfrm>
          <a:prstGeom prst="rect">
            <a:avLst/>
          </a:prstGeom>
        </p:spPr>
        <p:txBody>
          <a:bodyPr wrap="square" lIns="91438" tIns="45720" rIns="91438" bIns="45720">
            <a:spAutoFit/>
          </a:bodyPr>
          <a:lstStyle/>
          <a:p>
            <a:pPr algn="ctr"/>
            <a:r>
              <a:rPr lang="ru-RU" sz="3700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О ХОДЕ РЕАЛИЗАЦИИ </a:t>
            </a:r>
          </a:p>
          <a:p>
            <a:pPr algn="ctr"/>
            <a:r>
              <a:rPr lang="ru-RU" sz="3700" b="1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НАЦИОНАЛЬНОГО ПРОЕКТА «КУЛЬТУРА» и ФПП </a:t>
            </a:r>
            <a:r>
              <a:rPr lang="ru-RU" sz="3700" b="1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                                   «</a:t>
            </a:r>
            <a:r>
              <a:rPr lang="ru-RU" sz="3700" b="1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Культура Малой Родины»</a:t>
            </a:r>
          </a:p>
          <a:p>
            <a:pPr algn="ctr"/>
            <a:r>
              <a:rPr lang="ru-RU" sz="3700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НА ТЕРРИТОРИИ БЕЛГОРОДСКОЙ </a:t>
            </a:r>
            <a:r>
              <a:rPr lang="ru-RU" sz="3700" cap="all" spc="200" dirty="0">
                <a:solidFill>
                  <a:srgbClr val="002060"/>
                </a:solidFill>
                <a:latin typeface="Cambria" panose="02040503050406030204" pitchFamily="18" charset="0"/>
              </a:rPr>
              <a:t>ОБЛАСТИ в 2021 году</a:t>
            </a:r>
            <a:endParaRPr lang="ru-RU" sz="3700" cap="all" spc="200" dirty="0">
              <a:solidFill>
                <a:srgbClr val="002060"/>
              </a:solidFill>
              <a:latin typeface="Cambria" panose="020405030504060302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410" y="525306"/>
            <a:ext cx="1871142" cy="1391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036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854586" y="2545156"/>
            <a:ext cx="618653" cy="489687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660468" y="805297"/>
            <a:ext cx="4238602" cy="56523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pc="-179" dirty="0">
                <a:solidFill>
                  <a:srgbClr val="FFFFFF"/>
                </a:solidFill>
                <a:latin typeface="Arial"/>
                <a:cs typeface="Arial"/>
              </a:rPr>
              <a:t>НАПРАВЛЕНИЕ </a:t>
            </a:r>
            <a:r>
              <a:rPr spc="-162" dirty="0">
                <a:solidFill>
                  <a:srgbClr val="FFFFFF"/>
                </a:solidFill>
                <a:latin typeface="Arial"/>
                <a:cs typeface="Arial"/>
              </a:rPr>
              <a:t>«ТЕАТРЫ </a:t>
            </a:r>
            <a:r>
              <a:rPr spc="-100" dirty="0">
                <a:solidFill>
                  <a:srgbClr val="FFFFFF"/>
                </a:solidFill>
                <a:latin typeface="Arial"/>
                <a:cs typeface="Arial"/>
              </a:rPr>
              <a:t>МАЛЫХ</a:t>
            </a:r>
            <a:r>
              <a:rPr spc="48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pc="-131" dirty="0">
                <a:solidFill>
                  <a:srgbClr val="FFFFFF"/>
                </a:solidFill>
                <a:latin typeface="Arial"/>
                <a:cs typeface="Arial"/>
              </a:rPr>
              <a:t>ГОРОДОВ»</a:t>
            </a:r>
            <a:endParaRPr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94110" y="2707133"/>
            <a:ext cx="2222470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100" dirty="0">
                <a:latin typeface="Arial"/>
                <a:cs typeface="Arial"/>
              </a:rPr>
              <a:t>КОЛИЧЕСТВО </a:t>
            </a:r>
            <a:r>
              <a:rPr sz="1100" spc="-127" dirty="0">
                <a:latin typeface="Arial"/>
                <a:cs typeface="Arial"/>
              </a:rPr>
              <a:t>ТЕАТРОВ </a:t>
            </a:r>
            <a:r>
              <a:rPr sz="1100" spc="9" dirty="0">
                <a:latin typeface="Arial"/>
                <a:cs typeface="Arial"/>
              </a:rPr>
              <a:t>–</a:t>
            </a:r>
            <a:r>
              <a:rPr sz="1100" spc="-127" dirty="0">
                <a:latin typeface="Arial"/>
                <a:cs typeface="Arial"/>
              </a:rPr>
              <a:t> </a:t>
            </a:r>
            <a:r>
              <a:rPr sz="1100" spc="-96" dirty="0">
                <a:latin typeface="Arial"/>
                <a:cs typeface="Arial"/>
              </a:rPr>
              <a:t>УЧАСТНИКОВ</a:t>
            </a:r>
            <a:endParaRPr sz="110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8008444" y="2591876"/>
            <a:ext cx="2040567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75" dirty="0">
                <a:latin typeface="Arial"/>
                <a:cs typeface="Arial"/>
              </a:rPr>
              <a:t>ОБЩАЯ </a:t>
            </a:r>
            <a:r>
              <a:rPr sz="1100" spc="-88" dirty="0">
                <a:latin typeface="Arial"/>
                <a:cs typeface="Arial"/>
              </a:rPr>
              <a:t>СУММА </a:t>
            </a:r>
            <a:r>
              <a:rPr sz="1100" spc="-110" dirty="0">
                <a:latin typeface="Arial"/>
                <a:cs typeface="Arial"/>
              </a:rPr>
              <a:t>ПО</a:t>
            </a:r>
            <a:r>
              <a:rPr sz="1100" spc="-39" dirty="0">
                <a:latin typeface="Arial"/>
                <a:cs typeface="Arial"/>
              </a:rPr>
              <a:t> </a:t>
            </a:r>
            <a:r>
              <a:rPr sz="1100" spc="-105" dirty="0">
                <a:latin typeface="Arial"/>
                <a:cs typeface="Arial"/>
              </a:rPr>
              <a:t>НАПРАВЛЕНИЮ</a:t>
            </a:r>
            <a:r>
              <a:rPr lang="ru-RU" sz="1100" spc="-105" dirty="0">
                <a:latin typeface="Arial"/>
                <a:cs typeface="Arial"/>
              </a:rPr>
              <a:t> </a:t>
            </a:r>
            <a:r>
              <a:rPr lang="ru-RU" sz="1100" spc="-105" dirty="0" smtClean="0">
                <a:latin typeface="Arial"/>
                <a:cs typeface="Arial"/>
              </a:rPr>
              <a:t>млн </a:t>
            </a:r>
            <a:r>
              <a:rPr lang="ru-RU" sz="1100" spc="-105" dirty="0">
                <a:latin typeface="Arial"/>
                <a:cs typeface="Arial"/>
              </a:rPr>
              <a:t>рублей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7744191" y="3344907"/>
            <a:ext cx="919743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ФЕДЕ</a:t>
            </a:r>
            <a:r>
              <a:rPr sz="900" spc="-131" dirty="0">
                <a:latin typeface="Arial"/>
                <a:cs typeface="Arial"/>
              </a:rPr>
              <a:t>Р</a:t>
            </a:r>
            <a:r>
              <a:rPr sz="900" spc="-61" dirty="0">
                <a:latin typeface="Arial"/>
                <a:cs typeface="Arial"/>
              </a:rPr>
              <a:t>АЛЬНЫЙ</a:t>
            </a:r>
            <a:endParaRPr sz="90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7744193" y="3811724"/>
            <a:ext cx="1034499" cy="749904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РЕГИОНАЛЬНЫЙ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  <a:p>
            <a:pPr>
              <a:spcBef>
                <a:spcPts val="35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11132"/>
            <a:r>
              <a:rPr sz="900" spc="-70" dirty="0">
                <a:latin typeface="Arial"/>
                <a:cs typeface="Arial"/>
              </a:rPr>
              <a:t>МУНИЦИПАЛЬНЫЙ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8273336" y="1630431"/>
            <a:ext cx="2018848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96" dirty="0">
                <a:solidFill>
                  <a:srgbClr val="365E9C"/>
                </a:solidFill>
                <a:latin typeface="Arial"/>
                <a:cs typeface="Arial"/>
              </a:rPr>
              <a:t>ПРЕДСЕДАТЕЛЬ ОБЩЕСТВЕННОГО</a:t>
            </a:r>
            <a:r>
              <a:rPr sz="900" spc="-44" dirty="0">
                <a:solidFill>
                  <a:srgbClr val="365E9C"/>
                </a:solidFill>
                <a:latin typeface="Arial"/>
                <a:cs typeface="Arial"/>
              </a:rPr>
              <a:t> </a:t>
            </a:r>
            <a:r>
              <a:rPr sz="900" spc="-114" dirty="0">
                <a:solidFill>
                  <a:srgbClr val="365E9C"/>
                </a:solidFill>
                <a:latin typeface="Arial"/>
                <a:cs typeface="Arial"/>
              </a:rPr>
              <a:t>СОВЕТА</a:t>
            </a:r>
            <a:endParaRPr sz="90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8595312" y="1914621"/>
            <a:ext cx="1399293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dirty="0">
                <a:latin typeface="Arial"/>
                <a:cs typeface="Arial"/>
              </a:rPr>
              <a:t>Курганский Сергей Иванович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3067176" y="1630431"/>
            <a:ext cx="981691" cy="1497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26" dirty="0">
                <a:solidFill>
                  <a:srgbClr val="365E9C"/>
                </a:solidFill>
                <a:latin typeface="Arial"/>
                <a:cs typeface="Arial"/>
              </a:rPr>
              <a:t>К</a:t>
            </a:r>
            <a:r>
              <a:rPr sz="900" spc="-92" dirty="0">
                <a:solidFill>
                  <a:srgbClr val="365E9C"/>
                </a:solidFill>
                <a:latin typeface="Arial"/>
                <a:cs typeface="Arial"/>
              </a:rPr>
              <a:t>ОО</a:t>
            </a:r>
            <a:r>
              <a:rPr sz="900" spc="-110" dirty="0">
                <a:solidFill>
                  <a:srgbClr val="365E9C"/>
                </a:solidFill>
                <a:latin typeface="Arial"/>
                <a:cs typeface="Arial"/>
              </a:rPr>
              <a:t>Р</a:t>
            </a:r>
            <a:r>
              <a:rPr sz="900" spc="-66" dirty="0">
                <a:solidFill>
                  <a:srgbClr val="365E9C"/>
                </a:solidFill>
                <a:latin typeface="Arial"/>
                <a:cs typeface="Arial"/>
              </a:rPr>
              <a:t>ДИН</a:t>
            </a:r>
            <a:r>
              <a:rPr sz="900" spc="-105" dirty="0">
                <a:solidFill>
                  <a:srgbClr val="365E9C"/>
                </a:solidFill>
                <a:latin typeface="Arial"/>
                <a:cs typeface="Arial"/>
              </a:rPr>
              <a:t>А</a:t>
            </a:r>
            <a:r>
              <a:rPr sz="900" spc="-136" dirty="0">
                <a:solidFill>
                  <a:srgbClr val="365E9C"/>
                </a:solidFill>
                <a:latin typeface="Arial"/>
                <a:cs typeface="Arial"/>
              </a:rPr>
              <a:t>Т</a:t>
            </a:r>
            <a:r>
              <a:rPr sz="900" spc="-88" dirty="0">
                <a:solidFill>
                  <a:srgbClr val="365E9C"/>
                </a:solidFill>
                <a:latin typeface="Arial"/>
                <a:cs typeface="Arial"/>
              </a:rPr>
              <a:t>ОР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740828" y="1915578"/>
            <a:ext cx="1399293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dirty="0" err="1">
                <a:latin typeface="Arial"/>
                <a:cs typeface="Arial"/>
              </a:rPr>
              <a:t>Кулабухов</a:t>
            </a:r>
            <a:r>
              <a:rPr lang="ru-RU" sz="1100" dirty="0">
                <a:latin typeface="Arial"/>
                <a:cs typeface="Arial"/>
              </a:rPr>
              <a:t> Иван Николаевич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5393324" y="1547085"/>
            <a:ext cx="1386804" cy="554436"/>
          </a:xfrm>
          <a:prstGeom prst="rect">
            <a:avLst/>
          </a:prstGeom>
        </p:spPr>
        <p:txBody>
          <a:bodyPr vert="horz" wrap="square" lIns="0" tIns="69014" rIns="0" bIns="0" rtlCol="0">
            <a:spAutoFit/>
          </a:bodyPr>
          <a:lstStyle/>
          <a:p>
            <a:pPr algn="ctr">
              <a:spcBef>
                <a:spcPts val="543"/>
              </a:spcBef>
            </a:pPr>
            <a:r>
              <a:rPr spc="-188" dirty="0">
                <a:solidFill>
                  <a:srgbClr val="1D1D1B"/>
                </a:solidFill>
                <a:latin typeface="Arial"/>
                <a:cs typeface="Arial"/>
              </a:rPr>
              <a:t>РЕГИОН</a:t>
            </a:r>
            <a:endParaRPr dirty="0">
              <a:latin typeface="Arial"/>
              <a:cs typeface="Arial"/>
            </a:endParaRPr>
          </a:p>
          <a:p>
            <a:pPr algn="ctr">
              <a:spcBef>
                <a:spcPts val="272"/>
              </a:spcBef>
            </a:pPr>
            <a:r>
              <a:rPr lang="ru-RU" sz="1100" spc="-31" dirty="0">
                <a:solidFill>
                  <a:srgbClr val="365E9C"/>
                </a:solidFill>
                <a:latin typeface="Arial"/>
                <a:cs typeface="Arial"/>
              </a:rPr>
              <a:t>Белгородская область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387508" y="3319906"/>
            <a:ext cx="1333590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100" dirty="0">
                <a:latin typeface="Arial"/>
                <a:cs typeface="Arial"/>
              </a:rPr>
              <a:t>ТЕХНИЧЕСКОЕ</a:t>
            </a:r>
            <a:r>
              <a:rPr sz="900" spc="-92" dirty="0">
                <a:latin typeface="Arial"/>
                <a:cs typeface="Arial"/>
              </a:rPr>
              <a:t> </a:t>
            </a:r>
            <a:r>
              <a:rPr sz="900" spc="-96" dirty="0">
                <a:latin typeface="Arial"/>
                <a:cs typeface="Arial"/>
              </a:rPr>
              <a:t>ОСНАЩЕНИЕ</a:t>
            </a:r>
            <a:endParaRPr sz="900">
              <a:latin typeface="Arial"/>
              <a:cs typeface="Arial"/>
            </a:endParaRPr>
          </a:p>
        </p:txBody>
      </p:sp>
      <p:sp>
        <p:nvSpPr>
          <p:cNvPr id="16" name="object 16"/>
          <p:cNvSpPr txBox="1"/>
          <p:nvPr/>
        </p:nvSpPr>
        <p:spPr>
          <a:xfrm>
            <a:off x="4751410" y="3319906"/>
            <a:ext cx="1421012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88" dirty="0">
                <a:latin typeface="Arial"/>
                <a:cs typeface="Arial"/>
              </a:rPr>
              <a:t>ТВОРЧЕСКАЯ</a:t>
            </a:r>
            <a:r>
              <a:rPr sz="900" spc="-66" dirty="0">
                <a:latin typeface="Arial"/>
                <a:cs typeface="Arial"/>
              </a:rPr>
              <a:t> </a:t>
            </a:r>
            <a:r>
              <a:rPr sz="900" spc="-96" dirty="0">
                <a:latin typeface="Arial"/>
                <a:cs typeface="Arial"/>
              </a:rPr>
              <a:t>ДЕЯТЕЛЬНОСТЬ</a:t>
            </a:r>
            <a:endParaRPr sz="900">
              <a:latin typeface="Arial"/>
              <a:cs typeface="Arial"/>
            </a:endParaRPr>
          </a:p>
        </p:txBody>
      </p:sp>
      <p:sp>
        <p:nvSpPr>
          <p:cNvPr id="19" name="object 19"/>
          <p:cNvSpPr/>
          <p:nvPr/>
        </p:nvSpPr>
        <p:spPr>
          <a:xfrm>
            <a:off x="7509899" y="3207012"/>
            <a:ext cx="0" cy="1210371"/>
          </a:xfrm>
          <a:custGeom>
            <a:avLst/>
            <a:gdLst/>
            <a:ahLst/>
            <a:cxnLst/>
            <a:rect l="l" t="t" r="r" b="b"/>
            <a:pathLst>
              <a:path h="1334770">
                <a:moveTo>
                  <a:pt x="0" y="0"/>
                </a:moveTo>
                <a:lnTo>
                  <a:pt x="0" y="1334236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516134" y="3483265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7516134" y="3950081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7516134" y="4416897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24004" y="0"/>
            <a:ext cx="9142805" cy="13253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24000" y="1"/>
            <a:ext cx="9142914" cy="1325535"/>
          </a:xfrm>
          <a:custGeom>
            <a:avLst/>
            <a:gdLst/>
            <a:ahLst/>
            <a:cxnLst/>
            <a:rect l="l" t="t" r="r" b="b"/>
            <a:pathLst>
              <a:path w="10692130" h="1461770">
                <a:moveTo>
                  <a:pt x="0" y="1461604"/>
                </a:moveTo>
                <a:lnTo>
                  <a:pt x="10692003" y="1461604"/>
                </a:lnTo>
                <a:lnTo>
                  <a:pt x="10692003" y="0"/>
                </a:lnTo>
                <a:lnTo>
                  <a:pt x="0" y="0"/>
                </a:lnTo>
                <a:lnTo>
                  <a:pt x="0" y="1461604"/>
                </a:lnTo>
                <a:close/>
              </a:path>
            </a:pathLst>
          </a:custGeom>
          <a:solidFill>
            <a:srgbClr val="003084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24000" y="0"/>
            <a:ext cx="6896730" cy="1325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6174456" y="0"/>
            <a:ext cx="4492348" cy="13253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1524004" y="0"/>
            <a:ext cx="9142805" cy="132538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3197438" y="2252731"/>
            <a:ext cx="1661014" cy="225145"/>
          </a:xfrm>
          <a:custGeom>
            <a:avLst/>
            <a:gdLst/>
            <a:ahLst/>
            <a:cxnLst/>
            <a:rect l="l" t="t" r="r" b="b"/>
            <a:pathLst>
              <a:path w="1942464" h="248285">
                <a:moveTo>
                  <a:pt x="1941868" y="0"/>
                </a:moveTo>
                <a:lnTo>
                  <a:pt x="1941868" y="111315"/>
                </a:lnTo>
                <a:lnTo>
                  <a:pt x="0" y="111315"/>
                </a:lnTo>
                <a:lnTo>
                  <a:pt x="0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7351336" y="2252731"/>
            <a:ext cx="1658299" cy="225145"/>
          </a:xfrm>
          <a:custGeom>
            <a:avLst/>
            <a:gdLst/>
            <a:ahLst/>
            <a:cxnLst/>
            <a:rect l="l" t="t" r="r" b="b"/>
            <a:pathLst>
              <a:path w="1939290" h="248285">
                <a:moveTo>
                  <a:pt x="0" y="0"/>
                </a:moveTo>
                <a:lnTo>
                  <a:pt x="0" y="111315"/>
                </a:lnTo>
                <a:lnTo>
                  <a:pt x="1938731" y="111315"/>
                </a:lnTo>
                <a:lnTo>
                  <a:pt x="1938731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671320" y="1528810"/>
            <a:ext cx="2831165" cy="722077"/>
          </a:xfrm>
          <a:custGeom>
            <a:avLst/>
            <a:gdLst/>
            <a:ahLst/>
            <a:cxnLst/>
            <a:rect l="l" t="t" r="r" b="b"/>
            <a:pathLst>
              <a:path w="3310890" h="796289">
                <a:moveTo>
                  <a:pt x="3285070" y="795858"/>
                </a:moveTo>
                <a:lnTo>
                  <a:pt x="25400" y="795858"/>
                </a:lnTo>
                <a:lnTo>
                  <a:pt x="15537" y="793855"/>
                </a:lnTo>
                <a:lnTo>
                  <a:pt x="7461" y="788401"/>
                </a:lnTo>
                <a:lnTo>
                  <a:pt x="2004" y="780325"/>
                </a:lnTo>
                <a:lnTo>
                  <a:pt x="0" y="770458"/>
                </a:lnTo>
                <a:lnTo>
                  <a:pt x="0" y="25400"/>
                </a:lnTo>
                <a:lnTo>
                  <a:pt x="2004" y="15532"/>
                </a:lnTo>
                <a:lnTo>
                  <a:pt x="7461" y="7456"/>
                </a:lnTo>
                <a:lnTo>
                  <a:pt x="15537" y="2002"/>
                </a:lnTo>
                <a:lnTo>
                  <a:pt x="25400" y="0"/>
                </a:lnTo>
                <a:lnTo>
                  <a:pt x="3285070" y="0"/>
                </a:lnTo>
                <a:lnTo>
                  <a:pt x="3294938" y="2002"/>
                </a:lnTo>
                <a:lnTo>
                  <a:pt x="3303014" y="7456"/>
                </a:lnTo>
                <a:lnTo>
                  <a:pt x="3308468" y="15532"/>
                </a:lnTo>
                <a:lnTo>
                  <a:pt x="3310470" y="25400"/>
                </a:lnTo>
                <a:lnTo>
                  <a:pt x="3310470" y="770458"/>
                </a:lnTo>
                <a:lnTo>
                  <a:pt x="3308468" y="780325"/>
                </a:lnTo>
                <a:lnTo>
                  <a:pt x="3303014" y="788401"/>
                </a:lnTo>
                <a:lnTo>
                  <a:pt x="3294938" y="793855"/>
                </a:lnTo>
                <a:lnTo>
                  <a:pt x="3285070" y="795858"/>
                </a:lnTo>
                <a:close/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4832239" y="1695463"/>
            <a:ext cx="285614" cy="392708"/>
          </a:xfrm>
          <a:custGeom>
            <a:avLst/>
            <a:gdLst/>
            <a:ahLst/>
            <a:cxnLst/>
            <a:rect l="l" t="t" r="r" b="b"/>
            <a:pathLst>
              <a:path w="334010" h="433069">
                <a:moveTo>
                  <a:pt x="166789" y="0"/>
                </a:moveTo>
                <a:lnTo>
                  <a:pt x="102627" y="12742"/>
                </a:lnTo>
                <a:lnTo>
                  <a:pt x="48590" y="49098"/>
                </a:lnTo>
                <a:lnTo>
                  <a:pt x="12474" y="103243"/>
                </a:lnTo>
                <a:lnTo>
                  <a:pt x="0" y="167132"/>
                </a:lnTo>
                <a:lnTo>
                  <a:pt x="6837" y="213981"/>
                </a:lnTo>
                <a:lnTo>
                  <a:pt x="25842" y="255651"/>
                </a:lnTo>
                <a:lnTo>
                  <a:pt x="55065" y="290243"/>
                </a:lnTo>
                <a:lnTo>
                  <a:pt x="92557" y="315861"/>
                </a:lnTo>
                <a:lnTo>
                  <a:pt x="92557" y="429069"/>
                </a:lnTo>
                <a:lnTo>
                  <a:pt x="100063" y="432587"/>
                </a:lnTo>
                <a:lnTo>
                  <a:pt x="235953" y="318249"/>
                </a:lnTo>
                <a:lnTo>
                  <a:pt x="269235" y="296887"/>
                </a:lnTo>
                <a:lnTo>
                  <a:pt x="166789" y="296887"/>
                </a:lnTo>
                <a:lnTo>
                  <a:pt x="116208" y="286690"/>
                </a:lnTo>
                <a:lnTo>
                  <a:pt x="74880" y="258873"/>
                </a:lnTo>
                <a:lnTo>
                  <a:pt x="46975" y="217602"/>
                </a:lnTo>
                <a:lnTo>
                  <a:pt x="36683" y="167132"/>
                </a:lnTo>
                <a:lnTo>
                  <a:pt x="36791" y="166408"/>
                </a:lnTo>
                <a:lnTo>
                  <a:pt x="46778" y="116376"/>
                </a:lnTo>
                <a:lnTo>
                  <a:pt x="74566" y="74960"/>
                </a:lnTo>
                <a:lnTo>
                  <a:pt x="115858" y="46990"/>
                </a:lnTo>
                <a:lnTo>
                  <a:pt x="166484" y="36664"/>
                </a:lnTo>
                <a:lnTo>
                  <a:pt x="268769" y="36664"/>
                </a:lnTo>
                <a:lnTo>
                  <a:pt x="250734" y="22746"/>
                </a:lnTo>
                <a:lnTo>
                  <a:pt x="210972" y="5952"/>
                </a:lnTo>
                <a:lnTo>
                  <a:pt x="166789" y="0"/>
                </a:lnTo>
                <a:close/>
              </a:path>
              <a:path w="334010" h="433069">
                <a:moveTo>
                  <a:pt x="268769" y="36664"/>
                </a:moveTo>
                <a:lnTo>
                  <a:pt x="166789" y="36664"/>
                </a:lnTo>
                <a:lnTo>
                  <a:pt x="217353" y="46844"/>
                </a:lnTo>
                <a:lnTo>
                  <a:pt x="258672" y="74645"/>
                </a:lnTo>
                <a:lnTo>
                  <a:pt x="286577" y="115908"/>
                </a:lnTo>
                <a:lnTo>
                  <a:pt x="296887" y="166408"/>
                </a:lnTo>
                <a:lnTo>
                  <a:pt x="296768" y="167132"/>
                </a:lnTo>
                <a:lnTo>
                  <a:pt x="286783" y="217136"/>
                </a:lnTo>
                <a:lnTo>
                  <a:pt x="258987" y="258554"/>
                </a:lnTo>
                <a:lnTo>
                  <a:pt x="217690" y="286534"/>
                </a:lnTo>
                <a:lnTo>
                  <a:pt x="167068" y="296887"/>
                </a:lnTo>
                <a:lnTo>
                  <a:pt x="269235" y="296887"/>
                </a:lnTo>
                <a:lnTo>
                  <a:pt x="275590" y="292806"/>
                </a:lnTo>
                <a:lnTo>
                  <a:pt x="306449" y="257632"/>
                </a:lnTo>
                <a:lnTo>
                  <a:pt x="326476" y="214800"/>
                </a:lnTo>
                <a:lnTo>
                  <a:pt x="333552" y="166408"/>
                </a:lnTo>
                <a:lnTo>
                  <a:pt x="327485" y="122212"/>
                </a:lnTo>
                <a:lnTo>
                  <a:pt x="310592" y="82472"/>
                </a:lnTo>
                <a:lnTo>
                  <a:pt x="284475" y="48785"/>
                </a:lnTo>
                <a:lnTo>
                  <a:pt x="268769" y="36664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4897333" y="1754925"/>
            <a:ext cx="155035" cy="172261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1780132" y="2482000"/>
            <a:ext cx="5542871" cy="612095"/>
          </a:xfrm>
          <a:custGeom>
            <a:avLst/>
            <a:gdLst/>
            <a:ahLst/>
            <a:cxnLst/>
            <a:rect l="l" t="t" r="r" b="b"/>
            <a:pathLst>
              <a:path w="6482080" h="675004">
                <a:moveTo>
                  <a:pt x="6456070" y="674890"/>
                </a:moveTo>
                <a:lnTo>
                  <a:pt x="25400" y="674890"/>
                </a:lnTo>
                <a:lnTo>
                  <a:pt x="15537" y="672888"/>
                </a:lnTo>
                <a:lnTo>
                  <a:pt x="7461" y="667434"/>
                </a:lnTo>
                <a:lnTo>
                  <a:pt x="2004" y="659358"/>
                </a:lnTo>
                <a:lnTo>
                  <a:pt x="0" y="649490"/>
                </a:lnTo>
                <a:lnTo>
                  <a:pt x="0" y="25400"/>
                </a:lnTo>
                <a:lnTo>
                  <a:pt x="2004" y="15543"/>
                </a:lnTo>
                <a:lnTo>
                  <a:pt x="7461" y="7466"/>
                </a:lnTo>
                <a:lnTo>
                  <a:pt x="15537" y="2006"/>
                </a:lnTo>
                <a:lnTo>
                  <a:pt x="25400" y="0"/>
                </a:lnTo>
                <a:lnTo>
                  <a:pt x="6456070" y="0"/>
                </a:lnTo>
                <a:lnTo>
                  <a:pt x="6465938" y="2006"/>
                </a:lnTo>
                <a:lnTo>
                  <a:pt x="6474013" y="7466"/>
                </a:lnTo>
                <a:lnTo>
                  <a:pt x="6479467" y="15543"/>
                </a:lnTo>
                <a:lnTo>
                  <a:pt x="6481470" y="25400"/>
                </a:lnTo>
                <a:lnTo>
                  <a:pt x="6481470" y="649490"/>
                </a:lnTo>
                <a:lnTo>
                  <a:pt x="6479467" y="659358"/>
                </a:lnTo>
                <a:lnTo>
                  <a:pt x="6474013" y="667434"/>
                </a:lnTo>
                <a:lnTo>
                  <a:pt x="6465938" y="672888"/>
                </a:lnTo>
                <a:lnTo>
                  <a:pt x="6456070" y="674890"/>
                </a:lnTo>
                <a:close/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615416" y="3276661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7615416" y="3743478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60"/>
                </a:lnTo>
                <a:lnTo>
                  <a:pt x="7466" y="448206"/>
                </a:lnTo>
                <a:lnTo>
                  <a:pt x="2006" y="440131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31"/>
                </a:lnTo>
                <a:lnTo>
                  <a:pt x="3281411" y="448206"/>
                </a:lnTo>
                <a:lnTo>
                  <a:pt x="3273335" y="453660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615416" y="4210293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60"/>
                </a:lnTo>
                <a:lnTo>
                  <a:pt x="7466" y="448206"/>
                </a:lnTo>
                <a:lnTo>
                  <a:pt x="2006" y="440131"/>
                </a:lnTo>
                <a:lnTo>
                  <a:pt x="0" y="430263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399"/>
                </a:lnTo>
                <a:lnTo>
                  <a:pt x="3288868" y="430263"/>
                </a:lnTo>
                <a:lnTo>
                  <a:pt x="3286865" y="440131"/>
                </a:lnTo>
                <a:lnTo>
                  <a:pt x="3281411" y="448206"/>
                </a:lnTo>
                <a:lnTo>
                  <a:pt x="3273335" y="453660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2203668" y="3093989"/>
            <a:ext cx="0" cy="95586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4889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5178570" y="6056100"/>
            <a:ext cx="1640251" cy="547259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361792" y="6684961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4" h="36829">
                <a:moveTo>
                  <a:pt x="0" y="0"/>
                </a:moveTo>
                <a:lnTo>
                  <a:pt x="0" y="36271"/>
                </a:lnTo>
                <a:lnTo>
                  <a:pt x="86588" y="31813"/>
                </a:lnTo>
                <a:lnTo>
                  <a:pt x="84652" y="25597"/>
                </a:lnTo>
                <a:lnTo>
                  <a:pt x="82700" y="15476"/>
                </a:lnTo>
                <a:lnTo>
                  <a:pt x="77660" y="6044"/>
                </a:lnTo>
                <a:lnTo>
                  <a:pt x="66493" y="1905"/>
                </a:lnTo>
                <a:lnTo>
                  <a:pt x="9688" y="1892"/>
                </a:lnTo>
                <a:lnTo>
                  <a:pt x="0" y="0"/>
                </a:lnTo>
                <a:close/>
              </a:path>
              <a:path w="86994" h="36829">
                <a:moveTo>
                  <a:pt x="66459" y="1892"/>
                </a:moveTo>
                <a:lnTo>
                  <a:pt x="9753" y="1905"/>
                </a:lnTo>
                <a:lnTo>
                  <a:pt x="66493" y="1905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372666" y="6546651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34"/>
                </a:lnTo>
                <a:lnTo>
                  <a:pt x="0" y="28549"/>
                </a:lnTo>
                <a:lnTo>
                  <a:pt x="1046" y="54556"/>
                </a:lnTo>
                <a:lnTo>
                  <a:pt x="2246" y="97000"/>
                </a:lnTo>
                <a:lnTo>
                  <a:pt x="3234" y="136603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3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455947" y="6226211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283211" y="6222511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375779" y="6550568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93" y="0"/>
                </a:moveTo>
                <a:lnTo>
                  <a:pt x="0" y="21082"/>
                </a:lnTo>
                <a:lnTo>
                  <a:pt x="0" y="149771"/>
                </a:lnTo>
                <a:lnTo>
                  <a:pt x="25793" y="149745"/>
                </a:lnTo>
                <a:lnTo>
                  <a:pt x="25793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363932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5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281537" y="6220494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69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455949" y="6222168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56" y="0"/>
                </a:moveTo>
                <a:lnTo>
                  <a:pt x="16662" y="0"/>
                </a:lnTo>
                <a:lnTo>
                  <a:pt x="5384" y="21894"/>
                </a:lnTo>
                <a:lnTo>
                  <a:pt x="0" y="40881"/>
                </a:lnTo>
                <a:lnTo>
                  <a:pt x="12699" y="68897"/>
                </a:lnTo>
                <a:lnTo>
                  <a:pt x="36956" y="77304"/>
                </a:lnTo>
                <a:lnTo>
                  <a:pt x="36956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369307" y="6679813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69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54" y="11760"/>
                </a:lnTo>
                <a:lnTo>
                  <a:pt x="64554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447816" y="621530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07" y="0"/>
                </a:moveTo>
                <a:lnTo>
                  <a:pt x="46215" y="0"/>
                </a:lnTo>
                <a:lnTo>
                  <a:pt x="37201" y="872"/>
                </a:lnTo>
                <a:lnTo>
                  <a:pt x="3598" y="28246"/>
                </a:lnTo>
                <a:lnTo>
                  <a:pt x="0" y="45923"/>
                </a:lnTo>
                <a:lnTo>
                  <a:pt x="824" y="55015"/>
                </a:lnTo>
                <a:lnTo>
                  <a:pt x="28251" y="88834"/>
                </a:lnTo>
                <a:lnTo>
                  <a:pt x="45923" y="92443"/>
                </a:lnTo>
                <a:lnTo>
                  <a:pt x="46227" y="92443"/>
                </a:lnTo>
                <a:lnTo>
                  <a:pt x="80214" y="77292"/>
                </a:lnTo>
                <a:lnTo>
                  <a:pt x="46024" y="77292"/>
                </a:lnTo>
                <a:lnTo>
                  <a:pt x="37718" y="77254"/>
                </a:lnTo>
                <a:lnTo>
                  <a:pt x="29933" y="73964"/>
                </a:lnTo>
                <a:lnTo>
                  <a:pt x="18275" y="62141"/>
                </a:lnTo>
                <a:lnTo>
                  <a:pt x="15248" y="54711"/>
                </a:lnTo>
                <a:lnTo>
                  <a:pt x="15315" y="37421"/>
                </a:lnTo>
                <a:lnTo>
                  <a:pt x="18478" y="29933"/>
                </a:lnTo>
                <a:lnTo>
                  <a:pt x="30238" y="18326"/>
                </a:lnTo>
                <a:lnTo>
                  <a:pt x="37985" y="15151"/>
                </a:lnTo>
                <a:lnTo>
                  <a:pt x="80263" y="15151"/>
                </a:lnTo>
                <a:lnTo>
                  <a:pt x="79120" y="13741"/>
                </a:lnTo>
                <a:lnTo>
                  <a:pt x="72096" y="7895"/>
                </a:lnTo>
                <a:lnTo>
                  <a:pt x="64185" y="3598"/>
                </a:lnTo>
                <a:lnTo>
                  <a:pt x="55589" y="938"/>
                </a:lnTo>
                <a:lnTo>
                  <a:pt x="46507" y="0"/>
                </a:lnTo>
                <a:close/>
              </a:path>
              <a:path w="92710" h="92709">
                <a:moveTo>
                  <a:pt x="80263" y="15151"/>
                </a:moveTo>
                <a:lnTo>
                  <a:pt x="46405" y="15151"/>
                </a:lnTo>
                <a:lnTo>
                  <a:pt x="54711" y="15201"/>
                </a:lnTo>
                <a:lnTo>
                  <a:pt x="62496" y="18478"/>
                </a:lnTo>
                <a:lnTo>
                  <a:pt x="74167" y="30289"/>
                </a:lnTo>
                <a:lnTo>
                  <a:pt x="77178" y="37719"/>
                </a:lnTo>
                <a:lnTo>
                  <a:pt x="77241" y="54711"/>
                </a:lnTo>
                <a:lnTo>
                  <a:pt x="73952" y="62496"/>
                </a:lnTo>
                <a:lnTo>
                  <a:pt x="62153" y="74155"/>
                </a:lnTo>
                <a:lnTo>
                  <a:pt x="54165" y="77177"/>
                </a:lnTo>
                <a:lnTo>
                  <a:pt x="46024" y="77292"/>
                </a:lnTo>
                <a:lnTo>
                  <a:pt x="80214" y="77292"/>
                </a:lnTo>
                <a:lnTo>
                  <a:pt x="84545" y="72091"/>
                </a:lnTo>
                <a:lnTo>
                  <a:pt x="88839" y="64185"/>
                </a:lnTo>
                <a:lnTo>
                  <a:pt x="91499" y="55594"/>
                </a:lnTo>
                <a:lnTo>
                  <a:pt x="92443" y="46520"/>
                </a:lnTo>
                <a:lnTo>
                  <a:pt x="91611" y="37421"/>
                </a:lnTo>
                <a:lnTo>
                  <a:pt x="89058" y="28792"/>
                </a:lnTo>
                <a:lnTo>
                  <a:pt x="84867" y="20832"/>
                </a:lnTo>
                <a:lnTo>
                  <a:pt x="80263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480350" y="6250340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63" y="100901"/>
                </a:lnTo>
                <a:lnTo>
                  <a:pt x="15773" y="3454"/>
                </a:lnTo>
                <a:lnTo>
                  <a:pt x="12407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290270" y="6320161"/>
            <a:ext cx="218283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398585" y="6293966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412432" y="6333863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24" y="2169"/>
                </a:lnTo>
                <a:lnTo>
                  <a:pt x="8705" y="8088"/>
                </a:lnTo>
                <a:lnTo>
                  <a:pt x="2726" y="16871"/>
                </a:lnTo>
                <a:lnTo>
                  <a:pt x="482" y="27635"/>
                </a:lnTo>
                <a:lnTo>
                  <a:pt x="0" y="103123"/>
                </a:lnTo>
                <a:lnTo>
                  <a:pt x="3378" y="106527"/>
                </a:lnTo>
                <a:lnTo>
                  <a:pt x="7556" y="106565"/>
                </a:lnTo>
                <a:lnTo>
                  <a:pt x="11772" y="106565"/>
                </a:lnTo>
                <a:lnTo>
                  <a:pt x="15163" y="103187"/>
                </a:lnTo>
                <a:lnTo>
                  <a:pt x="15671" y="20777"/>
                </a:lnTo>
                <a:lnTo>
                  <a:pt x="21348" y="15151"/>
                </a:lnTo>
                <a:lnTo>
                  <a:pt x="53947" y="15151"/>
                </a:lnTo>
                <a:lnTo>
                  <a:pt x="53301" y="13563"/>
                </a:lnTo>
                <a:lnTo>
                  <a:pt x="42862" y="2984"/>
                </a:lnTo>
                <a:lnTo>
                  <a:pt x="35902" y="50"/>
                </a:lnTo>
                <a:lnTo>
                  <a:pt x="28460" y="0"/>
                </a:lnTo>
                <a:close/>
              </a:path>
              <a:path w="56514" h="106679">
                <a:moveTo>
                  <a:pt x="53947" y="15151"/>
                </a:moveTo>
                <a:lnTo>
                  <a:pt x="28346" y="15151"/>
                </a:lnTo>
                <a:lnTo>
                  <a:pt x="31749" y="15176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10"/>
                </a:lnTo>
                <a:lnTo>
                  <a:pt x="40932" y="31267"/>
                </a:lnTo>
                <a:lnTo>
                  <a:pt x="39598" y="34442"/>
                </a:lnTo>
                <a:lnTo>
                  <a:pt x="34797" y="39166"/>
                </a:lnTo>
                <a:lnTo>
                  <a:pt x="31648" y="40474"/>
                </a:lnTo>
                <a:lnTo>
                  <a:pt x="24002" y="40474"/>
                </a:lnTo>
                <a:lnTo>
                  <a:pt x="20612" y="43840"/>
                </a:lnTo>
                <a:lnTo>
                  <a:pt x="20561" y="52184"/>
                </a:lnTo>
                <a:lnTo>
                  <a:pt x="23939" y="55587"/>
                </a:lnTo>
                <a:lnTo>
                  <a:pt x="35572" y="55638"/>
                </a:lnTo>
                <a:lnTo>
                  <a:pt x="42544" y="52831"/>
                </a:lnTo>
                <a:lnTo>
                  <a:pt x="53111" y="42379"/>
                </a:lnTo>
                <a:lnTo>
                  <a:pt x="56057" y="35407"/>
                </a:lnTo>
                <a:lnTo>
                  <a:pt x="56146" y="20561"/>
                </a:lnTo>
                <a:lnTo>
                  <a:pt x="5394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355322" y="6543692"/>
            <a:ext cx="83631" cy="17852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371927" y="6355787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5359" y="15455"/>
                </a:lnTo>
                <a:lnTo>
                  <a:pt x="59562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42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373969" y="6395219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45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1485" y="15430"/>
                </a:lnTo>
                <a:lnTo>
                  <a:pt x="55702" y="15430"/>
                </a:lnTo>
                <a:lnTo>
                  <a:pt x="59093" y="12064"/>
                </a:lnTo>
                <a:lnTo>
                  <a:pt x="59143" y="3708"/>
                </a:lnTo>
                <a:lnTo>
                  <a:pt x="55765" y="304"/>
                </a:lnTo>
                <a:lnTo>
                  <a:pt x="764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337339" y="6333364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80" h="107315">
                <a:moveTo>
                  <a:pt x="52199" y="15138"/>
                </a:moveTo>
                <a:lnTo>
                  <a:pt x="27927" y="15138"/>
                </a:lnTo>
                <a:lnTo>
                  <a:pt x="34912" y="15189"/>
                </a:lnTo>
                <a:lnTo>
                  <a:pt x="40425" y="20777"/>
                </a:lnTo>
                <a:lnTo>
                  <a:pt x="40436" y="39103"/>
                </a:lnTo>
                <a:lnTo>
                  <a:pt x="40030" y="103365"/>
                </a:lnTo>
                <a:lnTo>
                  <a:pt x="43408" y="106781"/>
                </a:lnTo>
                <a:lnTo>
                  <a:pt x="47586" y="106806"/>
                </a:lnTo>
                <a:lnTo>
                  <a:pt x="51803" y="106806"/>
                </a:lnTo>
                <a:lnTo>
                  <a:pt x="55181" y="103441"/>
                </a:lnTo>
                <a:lnTo>
                  <a:pt x="55592" y="39103"/>
                </a:lnTo>
                <a:lnTo>
                  <a:pt x="55596" y="27635"/>
                </a:lnTo>
                <a:lnTo>
                  <a:pt x="53541" y="17153"/>
                </a:lnTo>
                <a:lnTo>
                  <a:pt x="52199" y="15138"/>
                </a:lnTo>
                <a:close/>
              </a:path>
              <a:path w="55880" h="107315">
                <a:moveTo>
                  <a:pt x="28028" y="0"/>
                </a:moveTo>
                <a:lnTo>
                  <a:pt x="27851" y="0"/>
                </a:lnTo>
                <a:lnTo>
                  <a:pt x="17084" y="2169"/>
                </a:lnTo>
                <a:lnTo>
                  <a:pt x="8262" y="8088"/>
                </a:lnTo>
                <a:lnTo>
                  <a:pt x="2281" y="16871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49"/>
                </a:lnTo>
                <a:lnTo>
                  <a:pt x="13284" y="52628"/>
                </a:lnTo>
                <a:lnTo>
                  <a:pt x="20243" y="55575"/>
                </a:lnTo>
                <a:lnTo>
                  <a:pt x="27686" y="55613"/>
                </a:lnTo>
                <a:lnTo>
                  <a:pt x="31889" y="55613"/>
                </a:lnTo>
                <a:lnTo>
                  <a:pt x="35267" y="52247"/>
                </a:lnTo>
                <a:lnTo>
                  <a:pt x="35318" y="43903"/>
                </a:lnTo>
                <a:lnTo>
                  <a:pt x="31953" y="40487"/>
                </a:lnTo>
                <a:lnTo>
                  <a:pt x="24384" y="40436"/>
                </a:lnTo>
                <a:lnTo>
                  <a:pt x="21221" y="39103"/>
                </a:lnTo>
                <a:lnTo>
                  <a:pt x="16471" y="34289"/>
                </a:lnTo>
                <a:lnTo>
                  <a:pt x="15176" y="31102"/>
                </a:lnTo>
                <a:lnTo>
                  <a:pt x="15240" y="20777"/>
                </a:lnTo>
                <a:lnTo>
                  <a:pt x="20916" y="15138"/>
                </a:lnTo>
                <a:lnTo>
                  <a:pt x="52199" y="15138"/>
                </a:lnTo>
                <a:lnTo>
                  <a:pt x="47632" y="8278"/>
                </a:lnTo>
                <a:lnTo>
                  <a:pt x="38831" y="2258"/>
                </a:lnTo>
                <a:lnTo>
                  <a:pt x="2802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275068" y="6213621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28" y="0"/>
                </a:lnTo>
                <a:lnTo>
                  <a:pt x="28333" y="3605"/>
                </a:lnTo>
                <a:lnTo>
                  <a:pt x="13669" y="13441"/>
                </a:lnTo>
                <a:lnTo>
                  <a:pt x="3728" y="28037"/>
                </a:lnTo>
                <a:lnTo>
                  <a:pt x="0" y="45923"/>
                </a:lnTo>
                <a:lnTo>
                  <a:pt x="3528" y="63929"/>
                </a:lnTo>
                <a:lnTo>
                  <a:pt x="13352" y="78689"/>
                </a:lnTo>
                <a:lnTo>
                  <a:pt x="27983" y="88696"/>
                </a:lnTo>
                <a:lnTo>
                  <a:pt x="45935" y="92443"/>
                </a:lnTo>
                <a:lnTo>
                  <a:pt x="46240" y="92443"/>
                </a:lnTo>
                <a:lnTo>
                  <a:pt x="64127" y="88837"/>
                </a:lnTo>
                <a:lnTo>
                  <a:pt x="78787" y="79001"/>
                </a:lnTo>
                <a:lnTo>
                  <a:pt x="79943" y="77304"/>
                </a:lnTo>
                <a:lnTo>
                  <a:pt x="46037" y="77304"/>
                </a:lnTo>
                <a:lnTo>
                  <a:pt x="33969" y="74780"/>
                </a:lnTo>
                <a:lnTo>
                  <a:pt x="24131" y="68051"/>
                </a:lnTo>
                <a:lnTo>
                  <a:pt x="17525" y="58129"/>
                </a:lnTo>
                <a:lnTo>
                  <a:pt x="15248" y="46520"/>
                </a:lnTo>
                <a:lnTo>
                  <a:pt x="15172" y="45923"/>
                </a:lnTo>
                <a:lnTo>
                  <a:pt x="17658" y="33997"/>
                </a:lnTo>
                <a:lnTo>
                  <a:pt x="24341" y="24180"/>
                </a:lnTo>
                <a:lnTo>
                  <a:pt x="34198" y="17564"/>
                </a:lnTo>
                <a:lnTo>
                  <a:pt x="46228" y="15138"/>
                </a:lnTo>
                <a:lnTo>
                  <a:pt x="80026" y="15138"/>
                </a:lnTo>
                <a:lnTo>
                  <a:pt x="79108" y="13758"/>
                </a:lnTo>
                <a:lnTo>
                  <a:pt x="64473" y="3752"/>
                </a:lnTo>
                <a:lnTo>
                  <a:pt x="46520" y="0"/>
                </a:lnTo>
                <a:close/>
              </a:path>
              <a:path w="92710" h="92709">
                <a:moveTo>
                  <a:pt x="80026" y="15138"/>
                </a:moveTo>
                <a:lnTo>
                  <a:pt x="46431" y="15138"/>
                </a:lnTo>
                <a:lnTo>
                  <a:pt x="58497" y="17664"/>
                </a:lnTo>
                <a:lnTo>
                  <a:pt x="68330" y="24396"/>
                </a:lnTo>
                <a:lnTo>
                  <a:pt x="74932" y="34319"/>
                </a:lnTo>
                <a:lnTo>
                  <a:pt x="77207" y="45923"/>
                </a:lnTo>
                <a:lnTo>
                  <a:pt x="77283" y="46520"/>
                </a:lnTo>
                <a:lnTo>
                  <a:pt x="74803" y="58445"/>
                </a:lnTo>
                <a:lnTo>
                  <a:pt x="68119" y="68262"/>
                </a:lnTo>
                <a:lnTo>
                  <a:pt x="58259" y="74879"/>
                </a:lnTo>
                <a:lnTo>
                  <a:pt x="46228" y="77304"/>
                </a:lnTo>
                <a:lnTo>
                  <a:pt x="79943" y="77304"/>
                </a:lnTo>
                <a:lnTo>
                  <a:pt x="88728" y="64405"/>
                </a:lnTo>
                <a:lnTo>
                  <a:pt x="92456" y="46520"/>
                </a:lnTo>
                <a:lnTo>
                  <a:pt x="88932" y="28516"/>
                </a:lnTo>
                <a:lnTo>
                  <a:pt x="80026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307615" y="6248664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63" y="100901"/>
                </a:lnTo>
                <a:lnTo>
                  <a:pt x="15773" y="3454"/>
                </a:lnTo>
                <a:lnTo>
                  <a:pt x="12395" y="38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452264" y="6265308"/>
            <a:ext cx="412909" cy="464312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074797" y="6227236"/>
            <a:ext cx="273267" cy="490651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2938574" y="6686889"/>
            <a:ext cx="260637" cy="25336"/>
          </a:xfrm>
          <a:custGeom>
            <a:avLst/>
            <a:gdLst/>
            <a:ahLst/>
            <a:cxnLst/>
            <a:rect l="l" t="t" r="r" b="b"/>
            <a:pathLst>
              <a:path w="304800" h="27940">
                <a:moveTo>
                  <a:pt x="0" y="27673"/>
                </a:moveTo>
                <a:lnTo>
                  <a:pt x="304406" y="27673"/>
                </a:lnTo>
                <a:lnTo>
                  <a:pt x="304406" y="0"/>
                </a:lnTo>
                <a:lnTo>
                  <a:pt x="0" y="0"/>
                </a:lnTo>
                <a:lnTo>
                  <a:pt x="0" y="27673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2940050" y="666812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87"/>
                </a:moveTo>
                <a:lnTo>
                  <a:pt x="298729" y="22987"/>
                </a:lnTo>
                <a:lnTo>
                  <a:pt x="298729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067272" y="6685325"/>
            <a:ext cx="131404" cy="27063"/>
          </a:xfrm>
          <a:custGeom>
            <a:avLst/>
            <a:gdLst/>
            <a:ahLst/>
            <a:cxnLst/>
            <a:rect l="l" t="t" r="r" b="b"/>
            <a:pathLst>
              <a:path w="153669" h="29845">
                <a:moveTo>
                  <a:pt x="0" y="29400"/>
                </a:moveTo>
                <a:lnTo>
                  <a:pt x="153314" y="29400"/>
                </a:lnTo>
                <a:lnTo>
                  <a:pt x="153314" y="0"/>
                </a:lnTo>
                <a:lnTo>
                  <a:pt x="0" y="0"/>
                </a:lnTo>
                <a:lnTo>
                  <a:pt x="0" y="29400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067272" y="666812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30" h="22859">
                <a:moveTo>
                  <a:pt x="0" y="22415"/>
                </a:moveTo>
                <a:lnTo>
                  <a:pt x="151091" y="22415"/>
                </a:lnTo>
                <a:lnTo>
                  <a:pt x="151091" y="0"/>
                </a:lnTo>
                <a:lnTo>
                  <a:pt x="0" y="0"/>
                </a:lnTo>
                <a:lnTo>
                  <a:pt x="0" y="22415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957414" y="6550524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66" y="0"/>
                </a:moveTo>
                <a:lnTo>
                  <a:pt x="79443" y="9878"/>
                </a:lnTo>
                <a:lnTo>
                  <a:pt x="38358" y="36831"/>
                </a:lnTo>
                <a:lnTo>
                  <a:pt x="10511" y="76836"/>
                </a:lnTo>
                <a:lnTo>
                  <a:pt x="0" y="125869"/>
                </a:lnTo>
                <a:lnTo>
                  <a:pt x="259359" y="125869"/>
                </a:lnTo>
                <a:lnTo>
                  <a:pt x="252432" y="85957"/>
                </a:lnTo>
                <a:lnTo>
                  <a:pt x="233827" y="51344"/>
                </a:lnTo>
                <a:lnTo>
                  <a:pt x="205661" y="24101"/>
                </a:lnTo>
                <a:lnTo>
                  <a:pt x="170052" y="6299"/>
                </a:lnTo>
                <a:lnTo>
                  <a:pt x="129666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067642" y="6551147"/>
            <a:ext cx="110824" cy="1167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957708" y="6550134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4" h="130175">
                <a:moveTo>
                  <a:pt x="0" y="128346"/>
                </a:moveTo>
                <a:lnTo>
                  <a:pt x="10485" y="78118"/>
                </a:lnTo>
                <a:lnTo>
                  <a:pt x="38446" y="37231"/>
                </a:lnTo>
                <a:lnTo>
                  <a:pt x="79699" y="9815"/>
                </a:lnTo>
                <a:lnTo>
                  <a:pt x="130060" y="0"/>
                </a:lnTo>
                <a:lnTo>
                  <a:pt x="180281" y="10492"/>
                </a:lnTo>
                <a:lnTo>
                  <a:pt x="221165" y="38455"/>
                </a:lnTo>
                <a:lnTo>
                  <a:pt x="248584" y="79706"/>
                </a:lnTo>
                <a:lnTo>
                  <a:pt x="258406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953559" y="6543556"/>
            <a:ext cx="226678" cy="133489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2937488" y="6666320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82" y="16624"/>
                </a:lnTo>
                <a:lnTo>
                  <a:pt x="304533" y="8521"/>
                </a:lnTo>
                <a:lnTo>
                  <a:pt x="298018" y="1943"/>
                </a:lnTo>
                <a:lnTo>
                  <a:pt x="289928" y="1879"/>
                </a:lnTo>
                <a:lnTo>
                  <a:pt x="15049" y="38"/>
                </a:lnTo>
                <a:lnTo>
                  <a:pt x="6946" y="0"/>
                </a:lnTo>
                <a:lnTo>
                  <a:pt x="355" y="6502"/>
                </a:lnTo>
                <a:lnTo>
                  <a:pt x="304" y="14605"/>
                </a:lnTo>
                <a:lnTo>
                  <a:pt x="0" y="59613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2938651" y="6687257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30" h="2540">
                <a:moveTo>
                  <a:pt x="0" y="0"/>
                </a:moveTo>
                <a:lnTo>
                  <a:pt x="303072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655418" y="6684961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0" y="0"/>
                </a:moveTo>
                <a:lnTo>
                  <a:pt x="0" y="36271"/>
                </a:lnTo>
                <a:lnTo>
                  <a:pt x="86588" y="31813"/>
                </a:lnTo>
                <a:lnTo>
                  <a:pt x="84646" y="25597"/>
                </a:lnTo>
                <a:lnTo>
                  <a:pt x="82694" y="15476"/>
                </a:lnTo>
                <a:lnTo>
                  <a:pt x="77653" y="6044"/>
                </a:lnTo>
                <a:lnTo>
                  <a:pt x="66480" y="1905"/>
                </a:lnTo>
                <a:lnTo>
                  <a:pt x="9688" y="1892"/>
                </a:lnTo>
                <a:lnTo>
                  <a:pt x="0" y="0"/>
                </a:lnTo>
                <a:close/>
              </a:path>
              <a:path w="86995" h="36829">
                <a:moveTo>
                  <a:pt x="66446" y="1892"/>
                </a:moveTo>
                <a:lnTo>
                  <a:pt x="9753" y="1905"/>
                </a:lnTo>
                <a:lnTo>
                  <a:pt x="66480" y="1905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666292" y="6546651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34"/>
                </a:lnTo>
                <a:lnTo>
                  <a:pt x="0" y="28549"/>
                </a:lnTo>
                <a:lnTo>
                  <a:pt x="1046" y="54556"/>
                </a:lnTo>
                <a:lnTo>
                  <a:pt x="2246" y="97000"/>
                </a:lnTo>
                <a:lnTo>
                  <a:pt x="3234" y="136603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3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749573" y="6226211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576837" y="6222511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669405" y="6550568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80" y="0"/>
                </a:moveTo>
                <a:lnTo>
                  <a:pt x="0" y="21082"/>
                </a:lnTo>
                <a:lnTo>
                  <a:pt x="0" y="149771"/>
                </a:lnTo>
                <a:lnTo>
                  <a:pt x="25780" y="149745"/>
                </a:lnTo>
                <a:lnTo>
                  <a:pt x="2578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657558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4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575163" y="6220494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749575" y="6222168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44" y="0"/>
                </a:moveTo>
                <a:lnTo>
                  <a:pt x="16662" y="0"/>
                </a:lnTo>
                <a:lnTo>
                  <a:pt x="5372" y="21894"/>
                </a:lnTo>
                <a:lnTo>
                  <a:pt x="0" y="40881"/>
                </a:lnTo>
                <a:lnTo>
                  <a:pt x="12687" y="68897"/>
                </a:lnTo>
                <a:lnTo>
                  <a:pt x="36944" y="77304"/>
                </a:lnTo>
                <a:lnTo>
                  <a:pt x="36944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662923" y="6679813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75" y="0"/>
                </a:moveTo>
                <a:lnTo>
                  <a:pt x="3403" y="0"/>
                </a:lnTo>
                <a:lnTo>
                  <a:pt x="0" y="3390"/>
                </a:lnTo>
                <a:lnTo>
                  <a:pt x="0" y="11760"/>
                </a:lnTo>
                <a:lnTo>
                  <a:pt x="3403" y="15151"/>
                </a:lnTo>
                <a:lnTo>
                  <a:pt x="61175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7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741431" y="621530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37201" y="872"/>
                </a:lnTo>
                <a:lnTo>
                  <a:pt x="3603" y="28246"/>
                </a:lnTo>
                <a:lnTo>
                  <a:pt x="0" y="45923"/>
                </a:lnTo>
                <a:lnTo>
                  <a:pt x="829" y="55015"/>
                </a:lnTo>
                <a:lnTo>
                  <a:pt x="28255" y="88834"/>
                </a:lnTo>
                <a:lnTo>
                  <a:pt x="45923" y="92443"/>
                </a:lnTo>
                <a:lnTo>
                  <a:pt x="46228" y="92443"/>
                </a:lnTo>
                <a:lnTo>
                  <a:pt x="80214" y="77292"/>
                </a:lnTo>
                <a:lnTo>
                  <a:pt x="46024" y="77292"/>
                </a:lnTo>
                <a:lnTo>
                  <a:pt x="37731" y="77254"/>
                </a:lnTo>
                <a:lnTo>
                  <a:pt x="29946" y="73964"/>
                </a:lnTo>
                <a:lnTo>
                  <a:pt x="18275" y="62141"/>
                </a:lnTo>
                <a:lnTo>
                  <a:pt x="15260" y="54711"/>
                </a:lnTo>
                <a:lnTo>
                  <a:pt x="15327" y="37421"/>
                </a:lnTo>
                <a:lnTo>
                  <a:pt x="18478" y="29933"/>
                </a:lnTo>
                <a:lnTo>
                  <a:pt x="30238" y="18326"/>
                </a:lnTo>
                <a:lnTo>
                  <a:pt x="37985" y="15151"/>
                </a:lnTo>
                <a:lnTo>
                  <a:pt x="80264" y="15151"/>
                </a:lnTo>
                <a:lnTo>
                  <a:pt x="79121" y="13741"/>
                </a:lnTo>
                <a:lnTo>
                  <a:pt x="72098" y="7895"/>
                </a:lnTo>
                <a:lnTo>
                  <a:pt x="64192" y="3598"/>
                </a:lnTo>
                <a:lnTo>
                  <a:pt x="55600" y="938"/>
                </a:lnTo>
                <a:lnTo>
                  <a:pt x="46520" y="0"/>
                </a:lnTo>
                <a:close/>
              </a:path>
              <a:path w="92710" h="92709">
                <a:moveTo>
                  <a:pt x="80264" y="15151"/>
                </a:moveTo>
                <a:lnTo>
                  <a:pt x="46418" y="15151"/>
                </a:lnTo>
                <a:lnTo>
                  <a:pt x="54724" y="15201"/>
                </a:lnTo>
                <a:lnTo>
                  <a:pt x="62509" y="18478"/>
                </a:lnTo>
                <a:lnTo>
                  <a:pt x="74168" y="30289"/>
                </a:lnTo>
                <a:lnTo>
                  <a:pt x="77178" y="37719"/>
                </a:lnTo>
                <a:lnTo>
                  <a:pt x="77254" y="54711"/>
                </a:lnTo>
                <a:lnTo>
                  <a:pt x="73964" y="62496"/>
                </a:lnTo>
                <a:lnTo>
                  <a:pt x="62153" y="74155"/>
                </a:lnTo>
                <a:lnTo>
                  <a:pt x="54165" y="77177"/>
                </a:lnTo>
                <a:lnTo>
                  <a:pt x="46024" y="77292"/>
                </a:lnTo>
                <a:lnTo>
                  <a:pt x="80214" y="77292"/>
                </a:lnTo>
                <a:lnTo>
                  <a:pt x="84545" y="72091"/>
                </a:lnTo>
                <a:lnTo>
                  <a:pt x="88839" y="64185"/>
                </a:lnTo>
                <a:lnTo>
                  <a:pt x="91499" y="55594"/>
                </a:lnTo>
                <a:lnTo>
                  <a:pt x="92443" y="46520"/>
                </a:lnTo>
                <a:lnTo>
                  <a:pt x="91618" y="37421"/>
                </a:lnTo>
                <a:lnTo>
                  <a:pt x="89068" y="28792"/>
                </a:lnTo>
                <a:lnTo>
                  <a:pt x="84874" y="20832"/>
                </a:lnTo>
                <a:lnTo>
                  <a:pt x="80264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773976" y="6250340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51" y="100901"/>
                </a:lnTo>
                <a:lnTo>
                  <a:pt x="15773" y="3454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583907" y="6320161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692195" y="6293966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03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706058" y="6333863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18" y="2169"/>
                </a:lnTo>
                <a:lnTo>
                  <a:pt x="8699" y="8088"/>
                </a:lnTo>
                <a:lnTo>
                  <a:pt x="2718" y="16871"/>
                </a:lnTo>
                <a:lnTo>
                  <a:pt x="469" y="27635"/>
                </a:lnTo>
                <a:lnTo>
                  <a:pt x="0" y="103123"/>
                </a:lnTo>
                <a:lnTo>
                  <a:pt x="3378" y="106527"/>
                </a:lnTo>
                <a:lnTo>
                  <a:pt x="7556" y="106565"/>
                </a:lnTo>
                <a:lnTo>
                  <a:pt x="11772" y="106565"/>
                </a:lnTo>
                <a:lnTo>
                  <a:pt x="15151" y="103187"/>
                </a:lnTo>
                <a:lnTo>
                  <a:pt x="15671" y="20777"/>
                </a:lnTo>
                <a:lnTo>
                  <a:pt x="21348" y="15151"/>
                </a:lnTo>
                <a:lnTo>
                  <a:pt x="53947" y="15151"/>
                </a:lnTo>
                <a:lnTo>
                  <a:pt x="53301" y="13563"/>
                </a:lnTo>
                <a:lnTo>
                  <a:pt x="42862" y="2984"/>
                </a:lnTo>
                <a:lnTo>
                  <a:pt x="35902" y="50"/>
                </a:lnTo>
                <a:lnTo>
                  <a:pt x="28460" y="0"/>
                </a:lnTo>
                <a:close/>
              </a:path>
              <a:path w="56514" h="106679">
                <a:moveTo>
                  <a:pt x="53947" y="15151"/>
                </a:moveTo>
                <a:lnTo>
                  <a:pt x="28346" y="15151"/>
                </a:lnTo>
                <a:lnTo>
                  <a:pt x="31749" y="15176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10"/>
                </a:lnTo>
                <a:lnTo>
                  <a:pt x="40932" y="31267"/>
                </a:lnTo>
                <a:lnTo>
                  <a:pt x="39598" y="34442"/>
                </a:lnTo>
                <a:lnTo>
                  <a:pt x="34797" y="39166"/>
                </a:lnTo>
                <a:lnTo>
                  <a:pt x="31648" y="40474"/>
                </a:lnTo>
                <a:lnTo>
                  <a:pt x="24002" y="40474"/>
                </a:lnTo>
                <a:lnTo>
                  <a:pt x="20612" y="43840"/>
                </a:lnTo>
                <a:lnTo>
                  <a:pt x="20561" y="52184"/>
                </a:lnTo>
                <a:lnTo>
                  <a:pt x="23926" y="55587"/>
                </a:lnTo>
                <a:lnTo>
                  <a:pt x="35572" y="55638"/>
                </a:lnTo>
                <a:lnTo>
                  <a:pt x="42544" y="52831"/>
                </a:lnTo>
                <a:lnTo>
                  <a:pt x="53111" y="42379"/>
                </a:lnTo>
                <a:lnTo>
                  <a:pt x="56057" y="35407"/>
                </a:lnTo>
                <a:lnTo>
                  <a:pt x="56146" y="20561"/>
                </a:lnTo>
                <a:lnTo>
                  <a:pt x="5394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648937" y="6543692"/>
            <a:ext cx="83631" cy="178528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665553" y="6355787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65" y="15125"/>
                </a:lnTo>
                <a:lnTo>
                  <a:pt x="55346" y="15455"/>
                </a:lnTo>
                <a:lnTo>
                  <a:pt x="59563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42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67584" y="6395219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1498" y="15430"/>
                </a:lnTo>
                <a:lnTo>
                  <a:pt x="55702" y="15430"/>
                </a:lnTo>
                <a:lnTo>
                  <a:pt x="59093" y="12064"/>
                </a:lnTo>
                <a:lnTo>
                  <a:pt x="59143" y="3708"/>
                </a:lnTo>
                <a:lnTo>
                  <a:pt x="55765" y="304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630954" y="6333364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52205" y="15138"/>
                </a:moveTo>
                <a:lnTo>
                  <a:pt x="27939" y="15138"/>
                </a:lnTo>
                <a:lnTo>
                  <a:pt x="34912" y="15189"/>
                </a:lnTo>
                <a:lnTo>
                  <a:pt x="40438" y="20777"/>
                </a:lnTo>
                <a:lnTo>
                  <a:pt x="40448" y="39103"/>
                </a:lnTo>
                <a:lnTo>
                  <a:pt x="40043" y="103365"/>
                </a:lnTo>
                <a:lnTo>
                  <a:pt x="43408" y="106781"/>
                </a:lnTo>
                <a:lnTo>
                  <a:pt x="47586" y="106806"/>
                </a:lnTo>
                <a:lnTo>
                  <a:pt x="51803" y="106806"/>
                </a:lnTo>
                <a:lnTo>
                  <a:pt x="55194" y="103441"/>
                </a:lnTo>
                <a:lnTo>
                  <a:pt x="55594" y="39103"/>
                </a:lnTo>
                <a:lnTo>
                  <a:pt x="55597" y="27635"/>
                </a:lnTo>
                <a:lnTo>
                  <a:pt x="53546" y="17153"/>
                </a:lnTo>
                <a:lnTo>
                  <a:pt x="52205" y="15138"/>
                </a:lnTo>
                <a:close/>
              </a:path>
              <a:path w="55879" h="107315">
                <a:moveTo>
                  <a:pt x="28041" y="0"/>
                </a:moveTo>
                <a:lnTo>
                  <a:pt x="27851" y="0"/>
                </a:lnTo>
                <a:lnTo>
                  <a:pt x="17086" y="2169"/>
                </a:lnTo>
                <a:lnTo>
                  <a:pt x="8267" y="8088"/>
                </a:lnTo>
                <a:lnTo>
                  <a:pt x="2287" y="16871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49"/>
                </a:lnTo>
                <a:lnTo>
                  <a:pt x="13284" y="52628"/>
                </a:lnTo>
                <a:lnTo>
                  <a:pt x="20256" y="55575"/>
                </a:lnTo>
                <a:lnTo>
                  <a:pt x="27685" y="55613"/>
                </a:lnTo>
                <a:lnTo>
                  <a:pt x="31889" y="55613"/>
                </a:lnTo>
                <a:lnTo>
                  <a:pt x="35280" y="52247"/>
                </a:lnTo>
                <a:lnTo>
                  <a:pt x="35331" y="43903"/>
                </a:lnTo>
                <a:lnTo>
                  <a:pt x="31965" y="40487"/>
                </a:lnTo>
                <a:lnTo>
                  <a:pt x="24396" y="40436"/>
                </a:lnTo>
                <a:lnTo>
                  <a:pt x="21221" y="39103"/>
                </a:lnTo>
                <a:lnTo>
                  <a:pt x="16471" y="34289"/>
                </a:lnTo>
                <a:lnTo>
                  <a:pt x="15176" y="31102"/>
                </a:lnTo>
                <a:lnTo>
                  <a:pt x="15239" y="20777"/>
                </a:lnTo>
                <a:lnTo>
                  <a:pt x="20916" y="15138"/>
                </a:lnTo>
                <a:lnTo>
                  <a:pt x="52205" y="15138"/>
                </a:lnTo>
                <a:lnTo>
                  <a:pt x="47639" y="8278"/>
                </a:lnTo>
                <a:lnTo>
                  <a:pt x="38838" y="2258"/>
                </a:lnTo>
                <a:lnTo>
                  <a:pt x="2804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568694" y="6213621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28328" y="3605"/>
                </a:lnTo>
                <a:lnTo>
                  <a:pt x="13668" y="13441"/>
                </a:lnTo>
                <a:lnTo>
                  <a:pt x="3727" y="28037"/>
                </a:lnTo>
                <a:lnTo>
                  <a:pt x="0" y="45923"/>
                </a:lnTo>
                <a:lnTo>
                  <a:pt x="3523" y="63929"/>
                </a:lnTo>
                <a:lnTo>
                  <a:pt x="13347" y="78689"/>
                </a:lnTo>
                <a:lnTo>
                  <a:pt x="27982" y="88696"/>
                </a:lnTo>
                <a:lnTo>
                  <a:pt x="45935" y="92443"/>
                </a:lnTo>
                <a:lnTo>
                  <a:pt x="46227" y="92443"/>
                </a:lnTo>
                <a:lnTo>
                  <a:pt x="64122" y="88837"/>
                </a:lnTo>
                <a:lnTo>
                  <a:pt x="78786" y="79001"/>
                </a:lnTo>
                <a:lnTo>
                  <a:pt x="79941" y="77304"/>
                </a:lnTo>
                <a:lnTo>
                  <a:pt x="46037" y="77304"/>
                </a:lnTo>
                <a:lnTo>
                  <a:pt x="33969" y="74780"/>
                </a:lnTo>
                <a:lnTo>
                  <a:pt x="24131" y="68051"/>
                </a:lnTo>
                <a:lnTo>
                  <a:pt x="17525" y="58129"/>
                </a:lnTo>
                <a:lnTo>
                  <a:pt x="15248" y="46520"/>
                </a:lnTo>
                <a:lnTo>
                  <a:pt x="15172" y="45923"/>
                </a:lnTo>
                <a:lnTo>
                  <a:pt x="17652" y="33997"/>
                </a:lnTo>
                <a:lnTo>
                  <a:pt x="24336" y="24180"/>
                </a:lnTo>
                <a:lnTo>
                  <a:pt x="34196" y="17564"/>
                </a:lnTo>
                <a:lnTo>
                  <a:pt x="46227" y="15138"/>
                </a:lnTo>
                <a:lnTo>
                  <a:pt x="80021" y="15138"/>
                </a:lnTo>
                <a:lnTo>
                  <a:pt x="79103" y="13758"/>
                </a:lnTo>
                <a:lnTo>
                  <a:pt x="64472" y="3752"/>
                </a:lnTo>
                <a:lnTo>
                  <a:pt x="46520" y="0"/>
                </a:lnTo>
                <a:close/>
              </a:path>
              <a:path w="92710" h="92709">
                <a:moveTo>
                  <a:pt x="80021" y="15138"/>
                </a:moveTo>
                <a:lnTo>
                  <a:pt x="46418" y="15138"/>
                </a:lnTo>
                <a:lnTo>
                  <a:pt x="58491" y="17664"/>
                </a:lnTo>
                <a:lnTo>
                  <a:pt x="68329" y="24396"/>
                </a:lnTo>
                <a:lnTo>
                  <a:pt x="74932" y="34319"/>
                </a:lnTo>
                <a:lnTo>
                  <a:pt x="77207" y="45923"/>
                </a:lnTo>
                <a:lnTo>
                  <a:pt x="77283" y="46520"/>
                </a:lnTo>
                <a:lnTo>
                  <a:pt x="74797" y="58445"/>
                </a:lnTo>
                <a:lnTo>
                  <a:pt x="68114" y="68262"/>
                </a:lnTo>
                <a:lnTo>
                  <a:pt x="58257" y="74879"/>
                </a:lnTo>
                <a:lnTo>
                  <a:pt x="46227" y="77304"/>
                </a:lnTo>
                <a:lnTo>
                  <a:pt x="79941" y="77304"/>
                </a:lnTo>
                <a:lnTo>
                  <a:pt x="88727" y="64405"/>
                </a:lnTo>
                <a:lnTo>
                  <a:pt x="92455" y="46520"/>
                </a:lnTo>
                <a:lnTo>
                  <a:pt x="88927" y="28516"/>
                </a:lnTo>
                <a:lnTo>
                  <a:pt x="80021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601239" y="6248664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51" y="100901"/>
                </a:lnTo>
                <a:lnTo>
                  <a:pt x="15773" y="3454"/>
                </a:lnTo>
                <a:lnTo>
                  <a:pt x="12395" y="38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754971" y="6686649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5"/>
                </a:lnTo>
                <a:lnTo>
                  <a:pt x="20073" y="1905"/>
                </a:lnTo>
                <a:lnTo>
                  <a:pt x="8935" y="6038"/>
                </a:lnTo>
                <a:lnTo>
                  <a:pt x="3894" y="15474"/>
                </a:lnTo>
                <a:lnTo>
                  <a:pt x="1941" y="25596"/>
                </a:lnTo>
                <a:lnTo>
                  <a:pt x="0" y="31813"/>
                </a:lnTo>
                <a:lnTo>
                  <a:pt x="86588" y="36271"/>
                </a:lnTo>
                <a:lnTo>
                  <a:pt x="86588" y="1905"/>
                </a:lnTo>
                <a:lnTo>
                  <a:pt x="76835" y="1905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771872" y="6548332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1" y="0"/>
                </a:moveTo>
                <a:lnTo>
                  <a:pt x="12844" y="1588"/>
                </a:lnTo>
                <a:lnTo>
                  <a:pt x="7707" y="9224"/>
                </a:lnTo>
                <a:lnTo>
                  <a:pt x="0" y="25038"/>
                </a:lnTo>
                <a:lnTo>
                  <a:pt x="0" y="146603"/>
                </a:lnTo>
                <a:lnTo>
                  <a:pt x="50469" y="154096"/>
                </a:lnTo>
                <a:lnTo>
                  <a:pt x="50880" y="136611"/>
                </a:lnTo>
                <a:lnTo>
                  <a:pt x="51868" y="97008"/>
                </a:lnTo>
                <a:lnTo>
                  <a:pt x="53068" y="54564"/>
                </a:lnTo>
                <a:lnTo>
                  <a:pt x="54114" y="28556"/>
                </a:lnTo>
                <a:lnTo>
                  <a:pt x="51625" y="18736"/>
                </a:lnTo>
                <a:lnTo>
                  <a:pt x="44173" y="11548"/>
                </a:lnTo>
                <a:lnTo>
                  <a:pt x="34326" y="6307"/>
                </a:lnTo>
                <a:lnTo>
                  <a:pt x="24650" y="2331"/>
                </a:lnTo>
                <a:lnTo>
                  <a:pt x="17721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672566" y="622789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9"/>
                </a:lnTo>
                <a:lnTo>
                  <a:pt x="10667" y="62172"/>
                </a:lnTo>
                <a:lnTo>
                  <a:pt x="22245" y="69974"/>
                </a:lnTo>
                <a:lnTo>
                  <a:pt x="36423" y="72834"/>
                </a:lnTo>
                <a:lnTo>
                  <a:pt x="50601" y="69974"/>
                </a:lnTo>
                <a:lnTo>
                  <a:pt x="62179" y="62172"/>
                </a:lnTo>
                <a:lnTo>
                  <a:pt x="69984" y="50599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845303" y="6224198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792969" y="6552255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45"/>
                </a:lnTo>
                <a:lnTo>
                  <a:pt x="25793" y="149771"/>
                </a:lnTo>
                <a:lnTo>
                  <a:pt x="25793" y="21081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93114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84" y="23202"/>
                </a:lnTo>
                <a:lnTo>
                  <a:pt x="39484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875992" y="6222182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33"/>
                </a:lnTo>
                <a:lnTo>
                  <a:pt x="24752" y="68529"/>
                </a:lnTo>
                <a:lnTo>
                  <a:pt x="38900" y="32080"/>
                </a:lnTo>
                <a:lnTo>
                  <a:pt x="29222" y="13106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703270" y="6223855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292"/>
                </a:lnTo>
                <a:lnTo>
                  <a:pt x="24244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766298" y="6681499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663935" y="6216988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38"/>
                </a:lnTo>
                <a:lnTo>
                  <a:pt x="3395" y="28792"/>
                </a:lnTo>
                <a:lnTo>
                  <a:pt x="0" y="46520"/>
                </a:lnTo>
                <a:lnTo>
                  <a:pt x="950" y="55594"/>
                </a:lnTo>
                <a:lnTo>
                  <a:pt x="28667" y="89004"/>
                </a:lnTo>
                <a:lnTo>
                  <a:pt x="46227" y="92443"/>
                </a:lnTo>
                <a:lnTo>
                  <a:pt x="46520" y="92443"/>
                </a:lnTo>
                <a:lnTo>
                  <a:pt x="80264" y="77304"/>
                </a:lnTo>
                <a:lnTo>
                  <a:pt x="46431" y="77304"/>
                </a:lnTo>
                <a:lnTo>
                  <a:pt x="38290" y="77177"/>
                </a:lnTo>
                <a:lnTo>
                  <a:pt x="30302" y="74155"/>
                </a:lnTo>
                <a:lnTo>
                  <a:pt x="18491" y="62496"/>
                </a:lnTo>
                <a:lnTo>
                  <a:pt x="15214" y="54711"/>
                </a:lnTo>
                <a:lnTo>
                  <a:pt x="15100" y="38125"/>
                </a:lnTo>
                <a:lnTo>
                  <a:pt x="18287" y="30289"/>
                </a:lnTo>
                <a:lnTo>
                  <a:pt x="29946" y="18478"/>
                </a:lnTo>
                <a:lnTo>
                  <a:pt x="37731" y="15201"/>
                </a:lnTo>
                <a:lnTo>
                  <a:pt x="80227" y="15138"/>
                </a:lnTo>
                <a:lnTo>
                  <a:pt x="78714" y="13322"/>
                </a:lnTo>
                <a:lnTo>
                  <a:pt x="71681" y="7613"/>
                </a:lnTo>
                <a:lnTo>
                  <a:pt x="63796" y="3436"/>
                </a:lnTo>
                <a:lnTo>
                  <a:pt x="55252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27" y="15138"/>
                </a:moveTo>
                <a:lnTo>
                  <a:pt x="54457" y="15138"/>
                </a:lnTo>
                <a:lnTo>
                  <a:pt x="62217" y="18326"/>
                </a:lnTo>
                <a:lnTo>
                  <a:pt x="73977" y="29933"/>
                </a:lnTo>
                <a:lnTo>
                  <a:pt x="77254" y="37719"/>
                </a:lnTo>
                <a:lnTo>
                  <a:pt x="77355" y="54317"/>
                </a:lnTo>
                <a:lnTo>
                  <a:pt x="74180" y="62141"/>
                </a:lnTo>
                <a:lnTo>
                  <a:pt x="62509" y="73964"/>
                </a:lnTo>
                <a:lnTo>
                  <a:pt x="54724" y="77241"/>
                </a:lnTo>
                <a:lnTo>
                  <a:pt x="46431" y="77304"/>
                </a:lnTo>
                <a:lnTo>
                  <a:pt x="80264" y="77304"/>
                </a:lnTo>
                <a:lnTo>
                  <a:pt x="84881" y="71603"/>
                </a:lnTo>
                <a:lnTo>
                  <a:pt x="89076" y="63641"/>
                </a:lnTo>
                <a:lnTo>
                  <a:pt x="91629" y="55015"/>
                </a:lnTo>
                <a:lnTo>
                  <a:pt x="92455" y="45923"/>
                </a:lnTo>
                <a:lnTo>
                  <a:pt x="91512" y="36841"/>
                </a:lnTo>
                <a:lnTo>
                  <a:pt x="88852" y="28246"/>
                </a:lnTo>
                <a:lnTo>
                  <a:pt x="84558" y="20339"/>
                </a:lnTo>
                <a:lnTo>
                  <a:pt x="80227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696959" y="6252027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41"/>
                </a:lnTo>
                <a:lnTo>
                  <a:pt x="622" y="100901"/>
                </a:lnTo>
                <a:lnTo>
                  <a:pt x="4013" y="104267"/>
                </a:lnTo>
                <a:lnTo>
                  <a:pt x="8229" y="104267"/>
                </a:lnTo>
                <a:lnTo>
                  <a:pt x="12407" y="104241"/>
                </a:lnTo>
                <a:lnTo>
                  <a:pt x="15786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682657" y="6321842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92225" y="6295654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44"/>
                </a:lnTo>
              </a:path>
            </a:pathLst>
          </a:custGeom>
          <a:ln w="16929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30363" y="6335550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48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3"/>
                </a:lnTo>
                <a:lnTo>
                  <a:pt x="48590" y="106553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64" y="27635"/>
                </a:lnTo>
                <a:lnTo>
                  <a:pt x="53420" y="16871"/>
                </a:lnTo>
                <a:lnTo>
                  <a:pt x="52248" y="15151"/>
                </a:lnTo>
                <a:close/>
              </a:path>
              <a:path w="56515" h="106679">
                <a:moveTo>
                  <a:pt x="27851" y="0"/>
                </a:moveTo>
                <a:lnTo>
                  <a:pt x="20243" y="38"/>
                </a:lnTo>
                <a:lnTo>
                  <a:pt x="13284" y="2984"/>
                </a:lnTo>
                <a:lnTo>
                  <a:pt x="2832" y="13563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84"/>
                </a:lnTo>
                <a:lnTo>
                  <a:pt x="35534" y="43840"/>
                </a:lnTo>
                <a:lnTo>
                  <a:pt x="32143" y="40474"/>
                </a:lnTo>
                <a:lnTo>
                  <a:pt x="24498" y="40474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1"/>
                </a:lnTo>
                <a:lnTo>
                  <a:pt x="16471" y="21323"/>
                </a:lnTo>
                <a:lnTo>
                  <a:pt x="21221" y="16510"/>
                </a:lnTo>
                <a:lnTo>
                  <a:pt x="24396" y="15176"/>
                </a:lnTo>
                <a:lnTo>
                  <a:pt x="52248" y="15151"/>
                </a:lnTo>
                <a:lnTo>
                  <a:pt x="47439" y="8088"/>
                </a:lnTo>
                <a:lnTo>
                  <a:pt x="38617" y="2169"/>
                </a:lnTo>
                <a:lnTo>
                  <a:pt x="2785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751854" y="6545378"/>
            <a:ext cx="83642" cy="178528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765008" y="6357475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46" y="0"/>
                </a:lnTo>
                <a:lnTo>
                  <a:pt x="3365" y="330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09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766268" y="6396905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85" y="0"/>
                </a:lnTo>
                <a:lnTo>
                  <a:pt x="3378" y="304"/>
                </a:lnTo>
                <a:lnTo>
                  <a:pt x="0" y="3708"/>
                </a:lnTo>
                <a:lnTo>
                  <a:pt x="50" y="12064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09"/>
                </a:lnTo>
                <a:lnTo>
                  <a:pt x="59093" y="3352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805932" y="6335051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58" y="0"/>
                </a:moveTo>
                <a:lnTo>
                  <a:pt x="27567" y="0"/>
                </a:lnTo>
                <a:lnTo>
                  <a:pt x="16770" y="2258"/>
                </a:lnTo>
                <a:lnTo>
                  <a:pt x="7968" y="8278"/>
                </a:lnTo>
                <a:lnTo>
                  <a:pt x="2057" y="17153"/>
                </a:lnTo>
                <a:lnTo>
                  <a:pt x="0" y="27635"/>
                </a:lnTo>
                <a:lnTo>
                  <a:pt x="3" y="39103"/>
                </a:lnTo>
                <a:lnTo>
                  <a:pt x="415" y="103441"/>
                </a:lnTo>
                <a:lnTo>
                  <a:pt x="3806" y="106807"/>
                </a:lnTo>
                <a:lnTo>
                  <a:pt x="8022" y="106807"/>
                </a:lnTo>
                <a:lnTo>
                  <a:pt x="12200" y="106781"/>
                </a:lnTo>
                <a:lnTo>
                  <a:pt x="15566" y="103365"/>
                </a:lnTo>
                <a:lnTo>
                  <a:pt x="15160" y="39103"/>
                </a:lnTo>
                <a:lnTo>
                  <a:pt x="15171" y="20777"/>
                </a:lnTo>
                <a:lnTo>
                  <a:pt x="20697" y="15189"/>
                </a:lnTo>
                <a:lnTo>
                  <a:pt x="52137" y="15138"/>
                </a:lnTo>
                <a:lnTo>
                  <a:pt x="47340" y="8088"/>
                </a:lnTo>
                <a:lnTo>
                  <a:pt x="38522" y="2169"/>
                </a:lnTo>
                <a:lnTo>
                  <a:pt x="27758" y="0"/>
                </a:lnTo>
                <a:close/>
              </a:path>
              <a:path w="55879" h="107315">
                <a:moveTo>
                  <a:pt x="52137" y="15138"/>
                </a:moveTo>
                <a:lnTo>
                  <a:pt x="34692" y="15138"/>
                </a:lnTo>
                <a:lnTo>
                  <a:pt x="40369" y="20777"/>
                </a:lnTo>
                <a:lnTo>
                  <a:pt x="40432" y="31102"/>
                </a:lnTo>
                <a:lnTo>
                  <a:pt x="39124" y="34290"/>
                </a:lnTo>
                <a:lnTo>
                  <a:pt x="34375" y="39103"/>
                </a:lnTo>
                <a:lnTo>
                  <a:pt x="31212" y="40436"/>
                </a:lnTo>
                <a:lnTo>
                  <a:pt x="23643" y="40487"/>
                </a:lnTo>
                <a:lnTo>
                  <a:pt x="20278" y="43903"/>
                </a:lnTo>
                <a:lnTo>
                  <a:pt x="20328" y="52247"/>
                </a:lnTo>
                <a:lnTo>
                  <a:pt x="23707" y="55613"/>
                </a:lnTo>
                <a:lnTo>
                  <a:pt x="27923" y="55613"/>
                </a:lnTo>
                <a:lnTo>
                  <a:pt x="35352" y="55562"/>
                </a:lnTo>
                <a:lnTo>
                  <a:pt x="42312" y="52628"/>
                </a:lnTo>
                <a:lnTo>
                  <a:pt x="52751" y="42049"/>
                </a:lnTo>
                <a:lnTo>
                  <a:pt x="55609" y="35064"/>
                </a:lnTo>
                <a:lnTo>
                  <a:pt x="55558" y="27635"/>
                </a:lnTo>
                <a:lnTo>
                  <a:pt x="53316" y="16871"/>
                </a:lnTo>
                <a:lnTo>
                  <a:pt x="52137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836683" y="621531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27" y="0"/>
                </a:moveTo>
                <a:lnTo>
                  <a:pt x="45935" y="0"/>
                </a:lnTo>
                <a:lnTo>
                  <a:pt x="27983" y="3746"/>
                </a:lnTo>
                <a:lnTo>
                  <a:pt x="13352" y="13754"/>
                </a:lnTo>
                <a:lnTo>
                  <a:pt x="3528" y="28514"/>
                </a:lnTo>
                <a:lnTo>
                  <a:pt x="0" y="46520"/>
                </a:lnTo>
                <a:lnTo>
                  <a:pt x="3728" y="64405"/>
                </a:lnTo>
                <a:lnTo>
                  <a:pt x="13669" y="79001"/>
                </a:lnTo>
                <a:lnTo>
                  <a:pt x="28333" y="88837"/>
                </a:lnTo>
                <a:lnTo>
                  <a:pt x="46227" y="92443"/>
                </a:lnTo>
                <a:lnTo>
                  <a:pt x="46520" y="92443"/>
                </a:lnTo>
                <a:lnTo>
                  <a:pt x="64472" y="88689"/>
                </a:lnTo>
                <a:lnTo>
                  <a:pt x="79103" y="78679"/>
                </a:lnTo>
                <a:lnTo>
                  <a:pt x="80018" y="77304"/>
                </a:lnTo>
                <a:lnTo>
                  <a:pt x="46227" y="77304"/>
                </a:lnTo>
                <a:lnTo>
                  <a:pt x="34198" y="74879"/>
                </a:lnTo>
                <a:lnTo>
                  <a:pt x="24341" y="68262"/>
                </a:lnTo>
                <a:lnTo>
                  <a:pt x="17658" y="58445"/>
                </a:lnTo>
                <a:lnTo>
                  <a:pt x="15172" y="46520"/>
                </a:lnTo>
                <a:lnTo>
                  <a:pt x="15248" y="45923"/>
                </a:lnTo>
                <a:lnTo>
                  <a:pt x="17524" y="34314"/>
                </a:lnTo>
                <a:lnTo>
                  <a:pt x="24129" y="24391"/>
                </a:lnTo>
                <a:lnTo>
                  <a:pt x="33964" y="17663"/>
                </a:lnTo>
                <a:lnTo>
                  <a:pt x="46024" y="15138"/>
                </a:lnTo>
                <a:lnTo>
                  <a:pt x="79941" y="15138"/>
                </a:lnTo>
                <a:lnTo>
                  <a:pt x="78786" y="13441"/>
                </a:lnTo>
                <a:lnTo>
                  <a:pt x="64122" y="3605"/>
                </a:lnTo>
                <a:lnTo>
                  <a:pt x="46227" y="0"/>
                </a:lnTo>
                <a:close/>
              </a:path>
              <a:path w="92709" h="92709">
                <a:moveTo>
                  <a:pt x="79941" y="15138"/>
                </a:moveTo>
                <a:lnTo>
                  <a:pt x="46227" y="15138"/>
                </a:lnTo>
                <a:lnTo>
                  <a:pt x="58257" y="17564"/>
                </a:lnTo>
                <a:lnTo>
                  <a:pt x="68114" y="24180"/>
                </a:lnTo>
                <a:lnTo>
                  <a:pt x="74797" y="33997"/>
                </a:lnTo>
                <a:lnTo>
                  <a:pt x="77283" y="45923"/>
                </a:lnTo>
                <a:lnTo>
                  <a:pt x="77207" y="46520"/>
                </a:lnTo>
                <a:lnTo>
                  <a:pt x="74931" y="58123"/>
                </a:lnTo>
                <a:lnTo>
                  <a:pt x="68325" y="68046"/>
                </a:lnTo>
                <a:lnTo>
                  <a:pt x="58491" y="74778"/>
                </a:lnTo>
                <a:lnTo>
                  <a:pt x="46431" y="77304"/>
                </a:lnTo>
                <a:lnTo>
                  <a:pt x="80018" y="77304"/>
                </a:lnTo>
                <a:lnTo>
                  <a:pt x="88927" y="63921"/>
                </a:lnTo>
                <a:lnTo>
                  <a:pt x="92455" y="45923"/>
                </a:lnTo>
                <a:lnTo>
                  <a:pt x="88727" y="28037"/>
                </a:lnTo>
                <a:lnTo>
                  <a:pt x="79941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869708" y="625035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54"/>
                </a:lnTo>
                <a:lnTo>
                  <a:pt x="622" y="100901"/>
                </a:lnTo>
                <a:lnTo>
                  <a:pt x="4013" y="104267"/>
                </a:lnTo>
                <a:lnTo>
                  <a:pt x="8216" y="104267"/>
                </a:lnTo>
                <a:lnTo>
                  <a:pt x="12407" y="104241"/>
                </a:lnTo>
                <a:lnTo>
                  <a:pt x="15773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9325623" y="6266995"/>
            <a:ext cx="412924" cy="464312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9842749" y="6228920"/>
            <a:ext cx="273267" cy="490650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991935" y="6688570"/>
            <a:ext cx="260637" cy="23608"/>
          </a:xfrm>
          <a:custGeom>
            <a:avLst/>
            <a:gdLst/>
            <a:ahLst/>
            <a:cxnLst/>
            <a:rect l="l" t="t" r="r" b="b"/>
            <a:pathLst>
              <a:path w="304800" h="26034">
                <a:moveTo>
                  <a:pt x="0" y="25819"/>
                </a:moveTo>
                <a:lnTo>
                  <a:pt x="304406" y="25819"/>
                </a:lnTo>
                <a:lnTo>
                  <a:pt x="304406" y="0"/>
                </a:lnTo>
                <a:lnTo>
                  <a:pt x="0" y="0"/>
                </a:lnTo>
                <a:lnTo>
                  <a:pt x="0" y="2581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95321" y="6669815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86"/>
                </a:moveTo>
                <a:lnTo>
                  <a:pt x="298716" y="22986"/>
                </a:lnTo>
                <a:lnTo>
                  <a:pt x="298716" y="0"/>
                </a:lnTo>
                <a:lnTo>
                  <a:pt x="0" y="0"/>
                </a:lnTo>
                <a:lnTo>
                  <a:pt x="0" y="22986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992433" y="6687005"/>
            <a:ext cx="131404" cy="25336"/>
          </a:xfrm>
          <a:custGeom>
            <a:avLst/>
            <a:gdLst/>
            <a:ahLst/>
            <a:cxnLst/>
            <a:rect l="l" t="t" r="r" b="b"/>
            <a:pathLst>
              <a:path w="153670" h="27940">
                <a:moveTo>
                  <a:pt x="0" y="27546"/>
                </a:moveTo>
                <a:lnTo>
                  <a:pt x="153314" y="27546"/>
                </a:lnTo>
                <a:lnTo>
                  <a:pt x="153314" y="0"/>
                </a:lnTo>
                <a:lnTo>
                  <a:pt x="0" y="0"/>
                </a:lnTo>
                <a:lnTo>
                  <a:pt x="0" y="27546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8994333" y="6669815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15"/>
                </a:moveTo>
                <a:lnTo>
                  <a:pt x="151091" y="22415"/>
                </a:lnTo>
                <a:lnTo>
                  <a:pt x="151091" y="0"/>
                </a:lnTo>
                <a:lnTo>
                  <a:pt x="0" y="0"/>
                </a:lnTo>
                <a:lnTo>
                  <a:pt x="0" y="22415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011611" y="6552211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92" y="0"/>
                </a:moveTo>
                <a:lnTo>
                  <a:pt x="89306" y="6299"/>
                </a:lnTo>
                <a:lnTo>
                  <a:pt x="53692" y="24099"/>
                </a:lnTo>
                <a:lnTo>
                  <a:pt x="25527" y="51339"/>
                </a:lnTo>
                <a:lnTo>
                  <a:pt x="6924" y="85952"/>
                </a:lnTo>
                <a:lnTo>
                  <a:pt x="0" y="125869"/>
                </a:lnTo>
                <a:lnTo>
                  <a:pt x="259359" y="125869"/>
                </a:lnTo>
                <a:lnTo>
                  <a:pt x="248848" y="76836"/>
                </a:lnTo>
                <a:lnTo>
                  <a:pt x="221000" y="36831"/>
                </a:lnTo>
                <a:lnTo>
                  <a:pt x="179915" y="9878"/>
                </a:lnTo>
                <a:lnTo>
                  <a:pt x="129692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012352" y="6552834"/>
            <a:ext cx="110813" cy="11676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9012132" y="6551822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33"/>
                </a:moveTo>
                <a:lnTo>
                  <a:pt x="247921" y="78113"/>
                </a:lnTo>
                <a:lnTo>
                  <a:pt x="219960" y="37230"/>
                </a:lnTo>
                <a:lnTo>
                  <a:pt x="178707" y="9815"/>
                </a:lnTo>
                <a:lnTo>
                  <a:pt x="128346" y="0"/>
                </a:lnTo>
                <a:lnTo>
                  <a:pt x="78124" y="10492"/>
                </a:lnTo>
                <a:lnTo>
                  <a:pt x="37236" y="38455"/>
                </a:lnTo>
                <a:lnTo>
                  <a:pt x="9817" y="79706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9010569" y="6545242"/>
            <a:ext cx="226678" cy="133489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992901" y="6668006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63" y="16624"/>
                </a:lnTo>
                <a:lnTo>
                  <a:pt x="0" y="8521"/>
                </a:lnTo>
                <a:lnTo>
                  <a:pt x="6515" y="1943"/>
                </a:lnTo>
                <a:lnTo>
                  <a:pt x="14605" y="1879"/>
                </a:lnTo>
                <a:lnTo>
                  <a:pt x="289496" y="38"/>
                </a:lnTo>
                <a:lnTo>
                  <a:pt x="297586" y="0"/>
                </a:lnTo>
                <a:lnTo>
                  <a:pt x="304190" y="6502"/>
                </a:lnTo>
                <a:lnTo>
                  <a:pt x="304241" y="14592"/>
                </a:lnTo>
                <a:lnTo>
                  <a:pt x="304533" y="59613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993000" y="6688943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7461344" y="6686649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5"/>
                </a:lnTo>
                <a:lnTo>
                  <a:pt x="20073" y="1905"/>
                </a:lnTo>
                <a:lnTo>
                  <a:pt x="8935" y="6038"/>
                </a:lnTo>
                <a:lnTo>
                  <a:pt x="3894" y="15474"/>
                </a:lnTo>
                <a:lnTo>
                  <a:pt x="1941" y="25596"/>
                </a:lnTo>
                <a:lnTo>
                  <a:pt x="0" y="31813"/>
                </a:lnTo>
                <a:lnTo>
                  <a:pt x="86588" y="36271"/>
                </a:lnTo>
                <a:lnTo>
                  <a:pt x="86588" y="1905"/>
                </a:lnTo>
                <a:lnTo>
                  <a:pt x="76835" y="1905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7478246" y="6548332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7" y="0"/>
                </a:moveTo>
                <a:lnTo>
                  <a:pt x="12846" y="1588"/>
                </a:lnTo>
                <a:lnTo>
                  <a:pt x="7707" y="9224"/>
                </a:lnTo>
                <a:lnTo>
                  <a:pt x="0" y="25038"/>
                </a:lnTo>
                <a:lnTo>
                  <a:pt x="0" y="146603"/>
                </a:lnTo>
                <a:lnTo>
                  <a:pt x="50469" y="154096"/>
                </a:lnTo>
                <a:lnTo>
                  <a:pt x="50880" y="136611"/>
                </a:lnTo>
                <a:lnTo>
                  <a:pt x="51868" y="97008"/>
                </a:lnTo>
                <a:lnTo>
                  <a:pt x="53068" y="54564"/>
                </a:lnTo>
                <a:lnTo>
                  <a:pt x="54114" y="28556"/>
                </a:lnTo>
                <a:lnTo>
                  <a:pt x="51625" y="18736"/>
                </a:lnTo>
                <a:lnTo>
                  <a:pt x="44175" y="11548"/>
                </a:lnTo>
                <a:lnTo>
                  <a:pt x="34331" y="6307"/>
                </a:lnTo>
                <a:lnTo>
                  <a:pt x="24663" y="2331"/>
                </a:lnTo>
                <a:lnTo>
                  <a:pt x="17727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378940" y="622789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9"/>
                </a:lnTo>
                <a:lnTo>
                  <a:pt x="10667" y="62172"/>
                </a:lnTo>
                <a:lnTo>
                  <a:pt x="22245" y="69974"/>
                </a:lnTo>
                <a:lnTo>
                  <a:pt x="36423" y="72834"/>
                </a:lnTo>
                <a:lnTo>
                  <a:pt x="50601" y="69974"/>
                </a:lnTo>
                <a:lnTo>
                  <a:pt x="62179" y="62172"/>
                </a:lnTo>
                <a:lnTo>
                  <a:pt x="69984" y="50599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7551677" y="6224198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7499353" y="6552255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45"/>
                </a:lnTo>
                <a:lnTo>
                  <a:pt x="25780" y="149771"/>
                </a:lnTo>
                <a:lnTo>
                  <a:pt x="25780" y="21081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7499496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71" y="23202"/>
                </a:lnTo>
                <a:lnTo>
                  <a:pt x="39471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7582366" y="6222182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33"/>
                </a:lnTo>
                <a:lnTo>
                  <a:pt x="24765" y="68529"/>
                </a:lnTo>
                <a:lnTo>
                  <a:pt x="38900" y="32080"/>
                </a:lnTo>
                <a:lnTo>
                  <a:pt x="29222" y="13106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7409644" y="6223855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292"/>
                </a:lnTo>
                <a:lnTo>
                  <a:pt x="24257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472672" y="6681499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7370309" y="6216988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38"/>
                </a:lnTo>
                <a:lnTo>
                  <a:pt x="3395" y="28792"/>
                </a:lnTo>
                <a:lnTo>
                  <a:pt x="0" y="46520"/>
                </a:lnTo>
                <a:lnTo>
                  <a:pt x="950" y="55594"/>
                </a:lnTo>
                <a:lnTo>
                  <a:pt x="28667" y="89004"/>
                </a:lnTo>
                <a:lnTo>
                  <a:pt x="46227" y="92443"/>
                </a:lnTo>
                <a:lnTo>
                  <a:pt x="46520" y="92443"/>
                </a:lnTo>
                <a:lnTo>
                  <a:pt x="80264" y="77304"/>
                </a:lnTo>
                <a:lnTo>
                  <a:pt x="46431" y="77304"/>
                </a:lnTo>
                <a:lnTo>
                  <a:pt x="38290" y="77177"/>
                </a:lnTo>
                <a:lnTo>
                  <a:pt x="30302" y="74155"/>
                </a:lnTo>
                <a:lnTo>
                  <a:pt x="18491" y="62496"/>
                </a:lnTo>
                <a:lnTo>
                  <a:pt x="15214" y="54711"/>
                </a:lnTo>
                <a:lnTo>
                  <a:pt x="15112" y="38125"/>
                </a:lnTo>
                <a:lnTo>
                  <a:pt x="18287" y="30289"/>
                </a:lnTo>
                <a:lnTo>
                  <a:pt x="29959" y="18478"/>
                </a:lnTo>
                <a:lnTo>
                  <a:pt x="37731" y="15201"/>
                </a:lnTo>
                <a:lnTo>
                  <a:pt x="80227" y="15138"/>
                </a:lnTo>
                <a:lnTo>
                  <a:pt x="78714" y="13322"/>
                </a:lnTo>
                <a:lnTo>
                  <a:pt x="71686" y="7613"/>
                </a:lnTo>
                <a:lnTo>
                  <a:pt x="63801" y="3436"/>
                </a:lnTo>
                <a:lnTo>
                  <a:pt x="55254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27" y="15138"/>
                </a:moveTo>
                <a:lnTo>
                  <a:pt x="54457" y="15138"/>
                </a:lnTo>
                <a:lnTo>
                  <a:pt x="62217" y="18326"/>
                </a:lnTo>
                <a:lnTo>
                  <a:pt x="73977" y="29933"/>
                </a:lnTo>
                <a:lnTo>
                  <a:pt x="77254" y="37719"/>
                </a:lnTo>
                <a:lnTo>
                  <a:pt x="77355" y="54317"/>
                </a:lnTo>
                <a:lnTo>
                  <a:pt x="74180" y="62141"/>
                </a:lnTo>
                <a:lnTo>
                  <a:pt x="62509" y="73964"/>
                </a:lnTo>
                <a:lnTo>
                  <a:pt x="54736" y="77241"/>
                </a:lnTo>
                <a:lnTo>
                  <a:pt x="46431" y="77304"/>
                </a:lnTo>
                <a:lnTo>
                  <a:pt x="80264" y="77304"/>
                </a:lnTo>
                <a:lnTo>
                  <a:pt x="84882" y="71603"/>
                </a:lnTo>
                <a:lnTo>
                  <a:pt x="89077" y="63641"/>
                </a:lnTo>
                <a:lnTo>
                  <a:pt x="91635" y="55015"/>
                </a:lnTo>
                <a:lnTo>
                  <a:pt x="92468" y="45923"/>
                </a:lnTo>
                <a:lnTo>
                  <a:pt x="91517" y="36841"/>
                </a:lnTo>
                <a:lnTo>
                  <a:pt x="88853" y="28246"/>
                </a:lnTo>
                <a:lnTo>
                  <a:pt x="84558" y="20339"/>
                </a:lnTo>
                <a:lnTo>
                  <a:pt x="80227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7403356" y="6252027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47" y="0"/>
                </a:moveTo>
                <a:lnTo>
                  <a:pt x="7531" y="0"/>
                </a:lnTo>
                <a:lnTo>
                  <a:pt x="3352" y="25"/>
                </a:lnTo>
                <a:lnTo>
                  <a:pt x="62" y="3365"/>
                </a:lnTo>
                <a:lnTo>
                  <a:pt x="0" y="7632"/>
                </a:lnTo>
                <a:lnTo>
                  <a:pt x="596" y="100901"/>
                </a:lnTo>
                <a:lnTo>
                  <a:pt x="3987" y="104267"/>
                </a:lnTo>
                <a:lnTo>
                  <a:pt x="8204" y="104267"/>
                </a:lnTo>
                <a:lnTo>
                  <a:pt x="12382" y="104241"/>
                </a:lnTo>
                <a:lnTo>
                  <a:pt x="15760" y="100825"/>
                </a:lnTo>
                <a:lnTo>
                  <a:pt x="15138" y="3365"/>
                </a:lnTo>
                <a:lnTo>
                  <a:pt x="11747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7389031" y="6321842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7498604" y="6295654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44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436736" y="6335550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53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3"/>
                </a:lnTo>
                <a:lnTo>
                  <a:pt x="48590" y="106553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76" y="27635"/>
                </a:lnTo>
                <a:lnTo>
                  <a:pt x="53425" y="16871"/>
                </a:lnTo>
                <a:lnTo>
                  <a:pt x="52253" y="15151"/>
                </a:lnTo>
                <a:close/>
              </a:path>
              <a:path w="56515" h="106679">
                <a:moveTo>
                  <a:pt x="27863" y="0"/>
                </a:moveTo>
                <a:lnTo>
                  <a:pt x="20243" y="38"/>
                </a:lnTo>
                <a:lnTo>
                  <a:pt x="13296" y="2984"/>
                </a:lnTo>
                <a:lnTo>
                  <a:pt x="2844" y="13563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84"/>
                </a:lnTo>
                <a:lnTo>
                  <a:pt x="35534" y="43840"/>
                </a:lnTo>
                <a:lnTo>
                  <a:pt x="32143" y="40474"/>
                </a:lnTo>
                <a:lnTo>
                  <a:pt x="24498" y="40474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1"/>
                </a:lnTo>
                <a:lnTo>
                  <a:pt x="16471" y="21323"/>
                </a:lnTo>
                <a:lnTo>
                  <a:pt x="21221" y="16510"/>
                </a:lnTo>
                <a:lnTo>
                  <a:pt x="24396" y="15176"/>
                </a:lnTo>
                <a:lnTo>
                  <a:pt x="52253" y="15151"/>
                </a:lnTo>
                <a:lnTo>
                  <a:pt x="47442" y="8088"/>
                </a:lnTo>
                <a:lnTo>
                  <a:pt x="38622" y="2169"/>
                </a:lnTo>
                <a:lnTo>
                  <a:pt x="278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7458229" y="6545378"/>
            <a:ext cx="83642" cy="178528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7471382" y="6357475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59" y="0"/>
                </a:lnTo>
                <a:lnTo>
                  <a:pt x="3378" y="330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09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7472641" y="6396905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98" y="0"/>
                </a:lnTo>
                <a:lnTo>
                  <a:pt x="3378" y="304"/>
                </a:lnTo>
                <a:lnTo>
                  <a:pt x="0" y="3708"/>
                </a:lnTo>
                <a:lnTo>
                  <a:pt x="50" y="12064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09"/>
                </a:lnTo>
                <a:lnTo>
                  <a:pt x="59093" y="3352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7512306" y="6335051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58" y="0"/>
                </a:moveTo>
                <a:lnTo>
                  <a:pt x="27567" y="0"/>
                </a:lnTo>
                <a:lnTo>
                  <a:pt x="16770" y="2258"/>
                </a:lnTo>
                <a:lnTo>
                  <a:pt x="7968" y="8278"/>
                </a:lnTo>
                <a:lnTo>
                  <a:pt x="2057" y="17153"/>
                </a:lnTo>
                <a:lnTo>
                  <a:pt x="0" y="27635"/>
                </a:lnTo>
                <a:lnTo>
                  <a:pt x="3" y="39103"/>
                </a:lnTo>
                <a:lnTo>
                  <a:pt x="415" y="103441"/>
                </a:lnTo>
                <a:lnTo>
                  <a:pt x="3806" y="106807"/>
                </a:lnTo>
                <a:lnTo>
                  <a:pt x="8022" y="106807"/>
                </a:lnTo>
                <a:lnTo>
                  <a:pt x="12200" y="106781"/>
                </a:lnTo>
                <a:lnTo>
                  <a:pt x="15579" y="103365"/>
                </a:lnTo>
                <a:lnTo>
                  <a:pt x="15163" y="39103"/>
                </a:lnTo>
                <a:lnTo>
                  <a:pt x="15171" y="20777"/>
                </a:lnTo>
                <a:lnTo>
                  <a:pt x="20697" y="15189"/>
                </a:lnTo>
                <a:lnTo>
                  <a:pt x="52137" y="15138"/>
                </a:lnTo>
                <a:lnTo>
                  <a:pt x="47340" y="8088"/>
                </a:lnTo>
                <a:lnTo>
                  <a:pt x="38522" y="2169"/>
                </a:lnTo>
                <a:lnTo>
                  <a:pt x="27758" y="0"/>
                </a:lnTo>
                <a:close/>
              </a:path>
              <a:path w="55879" h="107315">
                <a:moveTo>
                  <a:pt x="52137" y="15138"/>
                </a:moveTo>
                <a:lnTo>
                  <a:pt x="34692" y="15138"/>
                </a:lnTo>
                <a:lnTo>
                  <a:pt x="40369" y="20777"/>
                </a:lnTo>
                <a:lnTo>
                  <a:pt x="40432" y="31102"/>
                </a:lnTo>
                <a:lnTo>
                  <a:pt x="39137" y="34290"/>
                </a:lnTo>
                <a:lnTo>
                  <a:pt x="34387" y="39103"/>
                </a:lnTo>
                <a:lnTo>
                  <a:pt x="31212" y="40436"/>
                </a:lnTo>
                <a:lnTo>
                  <a:pt x="23643" y="40487"/>
                </a:lnTo>
                <a:lnTo>
                  <a:pt x="20278" y="43903"/>
                </a:lnTo>
                <a:lnTo>
                  <a:pt x="20328" y="52247"/>
                </a:lnTo>
                <a:lnTo>
                  <a:pt x="23719" y="55613"/>
                </a:lnTo>
                <a:lnTo>
                  <a:pt x="27923" y="55613"/>
                </a:lnTo>
                <a:lnTo>
                  <a:pt x="35352" y="55562"/>
                </a:lnTo>
                <a:lnTo>
                  <a:pt x="42312" y="52628"/>
                </a:lnTo>
                <a:lnTo>
                  <a:pt x="52751" y="42049"/>
                </a:lnTo>
                <a:lnTo>
                  <a:pt x="55609" y="35064"/>
                </a:lnTo>
                <a:lnTo>
                  <a:pt x="55558" y="27635"/>
                </a:lnTo>
                <a:lnTo>
                  <a:pt x="53316" y="16871"/>
                </a:lnTo>
                <a:lnTo>
                  <a:pt x="52137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7543057" y="621531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35" y="0"/>
                </a:lnTo>
                <a:lnTo>
                  <a:pt x="27989" y="3746"/>
                </a:lnTo>
                <a:lnTo>
                  <a:pt x="13357" y="13754"/>
                </a:lnTo>
                <a:lnTo>
                  <a:pt x="3530" y="28514"/>
                </a:lnTo>
                <a:lnTo>
                  <a:pt x="0" y="46520"/>
                </a:lnTo>
                <a:lnTo>
                  <a:pt x="3728" y="64405"/>
                </a:lnTo>
                <a:lnTo>
                  <a:pt x="13669" y="79001"/>
                </a:lnTo>
                <a:lnTo>
                  <a:pt x="28333" y="88837"/>
                </a:lnTo>
                <a:lnTo>
                  <a:pt x="46227" y="92443"/>
                </a:lnTo>
                <a:lnTo>
                  <a:pt x="46520" y="92443"/>
                </a:lnTo>
                <a:lnTo>
                  <a:pt x="64472" y="88689"/>
                </a:lnTo>
                <a:lnTo>
                  <a:pt x="79105" y="78679"/>
                </a:lnTo>
                <a:lnTo>
                  <a:pt x="80020" y="77304"/>
                </a:lnTo>
                <a:lnTo>
                  <a:pt x="46227" y="77304"/>
                </a:lnTo>
                <a:lnTo>
                  <a:pt x="34198" y="74879"/>
                </a:lnTo>
                <a:lnTo>
                  <a:pt x="24342" y="68262"/>
                </a:lnTo>
                <a:lnTo>
                  <a:pt x="17663" y="58445"/>
                </a:lnTo>
                <a:lnTo>
                  <a:pt x="15184" y="46520"/>
                </a:lnTo>
                <a:lnTo>
                  <a:pt x="15260" y="45923"/>
                </a:lnTo>
                <a:lnTo>
                  <a:pt x="17530" y="34314"/>
                </a:lnTo>
                <a:lnTo>
                  <a:pt x="24131" y="24391"/>
                </a:lnTo>
                <a:lnTo>
                  <a:pt x="33964" y="17663"/>
                </a:lnTo>
                <a:lnTo>
                  <a:pt x="46024" y="15138"/>
                </a:lnTo>
                <a:lnTo>
                  <a:pt x="79949" y="15138"/>
                </a:lnTo>
                <a:lnTo>
                  <a:pt x="78793" y="13441"/>
                </a:lnTo>
                <a:lnTo>
                  <a:pt x="64133" y="3605"/>
                </a:lnTo>
                <a:lnTo>
                  <a:pt x="46240" y="0"/>
                </a:lnTo>
                <a:close/>
              </a:path>
              <a:path w="92709" h="92709">
                <a:moveTo>
                  <a:pt x="79949" y="15138"/>
                </a:moveTo>
                <a:lnTo>
                  <a:pt x="46227" y="15138"/>
                </a:lnTo>
                <a:lnTo>
                  <a:pt x="58263" y="17564"/>
                </a:lnTo>
                <a:lnTo>
                  <a:pt x="68119" y="24180"/>
                </a:lnTo>
                <a:lnTo>
                  <a:pt x="74799" y="33997"/>
                </a:lnTo>
                <a:lnTo>
                  <a:pt x="77283" y="45923"/>
                </a:lnTo>
                <a:lnTo>
                  <a:pt x="77207" y="46520"/>
                </a:lnTo>
                <a:lnTo>
                  <a:pt x="74932" y="58123"/>
                </a:lnTo>
                <a:lnTo>
                  <a:pt x="68330" y="68046"/>
                </a:lnTo>
                <a:lnTo>
                  <a:pt x="58497" y="74778"/>
                </a:lnTo>
                <a:lnTo>
                  <a:pt x="46431" y="77304"/>
                </a:lnTo>
                <a:lnTo>
                  <a:pt x="80020" y="77304"/>
                </a:lnTo>
                <a:lnTo>
                  <a:pt x="88932" y="63921"/>
                </a:lnTo>
                <a:lnTo>
                  <a:pt x="92468" y="45923"/>
                </a:lnTo>
                <a:lnTo>
                  <a:pt x="88735" y="28037"/>
                </a:lnTo>
                <a:lnTo>
                  <a:pt x="79949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7576082" y="625035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54"/>
                </a:lnTo>
                <a:lnTo>
                  <a:pt x="622" y="100901"/>
                </a:lnTo>
                <a:lnTo>
                  <a:pt x="4013" y="104267"/>
                </a:lnTo>
                <a:lnTo>
                  <a:pt x="8229" y="104267"/>
                </a:lnTo>
                <a:lnTo>
                  <a:pt x="12407" y="104241"/>
                </a:lnTo>
                <a:lnTo>
                  <a:pt x="15773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891264" y="6679359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79"/>
                </a:moveTo>
                <a:lnTo>
                  <a:pt x="304406" y="35979"/>
                </a:lnTo>
                <a:lnTo>
                  <a:pt x="304406" y="0"/>
                </a:lnTo>
                <a:lnTo>
                  <a:pt x="0" y="0"/>
                </a:lnTo>
                <a:lnTo>
                  <a:pt x="0" y="3597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4894650" y="666060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87"/>
                </a:moveTo>
                <a:lnTo>
                  <a:pt x="298729" y="22987"/>
                </a:lnTo>
                <a:lnTo>
                  <a:pt x="298729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891761" y="6677806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693"/>
                </a:moveTo>
                <a:lnTo>
                  <a:pt x="153314" y="37693"/>
                </a:lnTo>
                <a:lnTo>
                  <a:pt x="153314" y="0"/>
                </a:lnTo>
                <a:lnTo>
                  <a:pt x="0" y="0"/>
                </a:lnTo>
                <a:lnTo>
                  <a:pt x="0" y="37693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4893662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91" y="22402"/>
                </a:lnTo>
                <a:lnTo>
                  <a:pt x="151091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910940" y="6542999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79" y="0"/>
                </a:moveTo>
                <a:lnTo>
                  <a:pt x="89306" y="6299"/>
                </a:lnTo>
                <a:lnTo>
                  <a:pt x="53697" y="24099"/>
                </a:lnTo>
                <a:lnTo>
                  <a:pt x="25531" y="51339"/>
                </a:lnTo>
                <a:lnTo>
                  <a:pt x="6926" y="85952"/>
                </a:lnTo>
                <a:lnTo>
                  <a:pt x="0" y="125869"/>
                </a:lnTo>
                <a:lnTo>
                  <a:pt x="259346" y="125869"/>
                </a:lnTo>
                <a:lnTo>
                  <a:pt x="248842" y="76831"/>
                </a:lnTo>
                <a:lnTo>
                  <a:pt x="220997" y="36826"/>
                </a:lnTo>
                <a:lnTo>
                  <a:pt x="179909" y="9876"/>
                </a:lnTo>
                <a:lnTo>
                  <a:pt x="129679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911678" y="6543623"/>
            <a:ext cx="110824" cy="11676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4911461" y="6542612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33"/>
                </a:moveTo>
                <a:lnTo>
                  <a:pt x="247921" y="78113"/>
                </a:lnTo>
                <a:lnTo>
                  <a:pt x="219960" y="37230"/>
                </a:lnTo>
                <a:lnTo>
                  <a:pt x="178707" y="9815"/>
                </a:lnTo>
                <a:lnTo>
                  <a:pt x="128346" y="0"/>
                </a:lnTo>
                <a:lnTo>
                  <a:pt x="78125" y="10486"/>
                </a:lnTo>
                <a:lnTo>
                  <a:pt x="37241" y="38450"/>
                </a:lnTo>
                <a:lnTo>
                  <a:pt x="9822" y="79704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909908" y="6536031"/>
            <a:ext cx="226678" cy="133479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4892241" y="6658784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50" y="16636"/>
                </a:lnTo>
                <a:lnTo>
                  <a:pt x="0" y="8534"/>
                </a:lnTo>
                <a:lnTo>
                  <a:pt x="6515" y="1943"/>
                </a:lnTo>
                <a:lnTo>
                  <a:pt x="14605" y="1892"/>
                </a:lnTo>
                <a:lnTo>
                  <a:pt x="289483" y="50"/>
                </a:lnTo>
                <a:lnTo>
                  <a:pt x="297586" y="0"/>
                </a:lnTo>
                <a:lnTo>
                  <a:pt x="304177" y="6515"/>
                </a:lnTo>
                <a:lnTo>
                  <a:pt x="304228" y="14604"/>
                </a:lnTo>
                <a:lnTo>
                  <a:pt x="304533" y="59626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4892329" y="6679732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06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080557" y="6679359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79"/>
                </a:moveTo>
                <a:lnTo>
                  <a:pt x="304406" y="35979"/>
                </a:lnTo>
                <a:lnTo>
                  <a:pt x="304406" y="0"/>
                </a:lnTo>
                <a:lnTo>
                  <a:pt x="0" y="0"/>
                </a:lnTo>
                <a:lnTo>
                  <a:pt x="0" y="3597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082032" y="666060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87"/>
                </a:moveTo>
                <a:lnTo>
                  <a:pt x="298716" y="22987"/>
                </a:lnTo>
                <a:lnTo>
                  <a:pt x="298716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209266" y="6677806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693"/>
                </a:moveTo>
                <a:lnTo>
                  <a:pt x="153314" y="37693"/>
                </a:lnTo>
                <a:lnTo>
                  <a:pt x="153314" y="0"/>
                </a:lnTo>
                <a:lnTo>
                  <a:pt x="0" y="0"/>
                </a:lnTo>
                <a:lnTo>
                  <a:pt x="0" y="37693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209266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79" y="22402"/>
                </a:lnTo>
                <a:lnTo>
                  <a:pt x="151079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7099408" y="6542999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67" y="0"/>
                </a:moveTo>
                <a:lnTo>
                  <a:pt x="79442" y="9876"/>
                </a:lnTo>
                <a:lnTo>
                  <a:pt x="38354" y="36826"/>
                </a:lnTo>
                <a:lnTo>
                  <a:pt x="10505" y="76831"/>
                </a:lnTo>
                <a:lnTo>
                  <a:pt x="0" y="125869"/>
                </a:lnTo>
                <a:lnTo>
                  <a:pt x="259346" y="125869"/>
                </a:lnTo>
                <a:lnTo>
                  <a:pt x="252422" y="85952"/>
                </a:lnTo>
                <a:lnTo>
                  <a:pt x="233819" y="51339"/>
                </a:lnTo>
                <a:lnTo>
                  <a:pt x="205654" y="24099"/>
                </a:lnTo>
                <a:lnTo>
                  <a:pt x="170040" y="6299"/>
                </a:lnTo>
                <a:lnTo>
                  <a:pt x="129667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7209627" y="6543623"/>
            <a:ext cx="110813" cy="11676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7099690" y="6542612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0" y="128333"/>
                </a:moveTo>
                <a:lnTo>
                  <a:pt x="10486" y="78113"/>
                </a:lnTo>
                <a:lnTo>
                  <a:pt x="38450" y="37230"/>
                </a:lnTo>
                <a:lnTo>
                  <a:pt x="79704" y="9815"/>
                </a:lnTo>
                <a:lnTo>
                  <a:pt x="130060" y="0"/>
                </a:lnTo>
                <a:lnTo>
                  <a:pt x="180283" y="10486"/>
                </a:lnTo>
                <a:lnTo>
                  <a:pt x="221172" y="38450"/>
                </a:lnTo>
                <a:lnTo>
                  <a:pt x="248595" y="79704"/>
                </a:lnTo>
                <a:lnTo>
                  <a:pt x="258419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7095541" y="6536031"/>
            <a:ext cx="226678" cy="133479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7079482" y="6658784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69" y="16636"/>
                </a:lnTo>
                <a:lnTo>
                  <a:pt x="304533" y="8534"/>
                </a:lnTo>
                <a:lnTo>
                  <a:pt x="298018" y="1943"/>
                </a:lnTo>
                <a:lnTo>
                  <a:pt x="289928" y="1892"/>
                </a:lnTo>
                <a:lnTo>
                  <a:pt x="15049" y="50"/>
                </a:lnTo>
                <a:lnTo>
                  <a:pt x="6959" y="0"/>
                </a:lnTo>
                <a:lnTo>
                  <a:pt x="355" y="6515"/>
                </a:lnTo>
                <a:lnTo>
                  <a:pt x="292" y="14604"/>
                </a:lnTo>
                <a:lnTo>
                  <a:pt x="0" y="59626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7080633" y="6679732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0" y="0"/>
                </a:moveTo>
                <a:lnTo>
                  <a:pt x="303072" y="2006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3626403" y="6123010"/>
            <a:ext cx="829160" cy="58872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7746525" y="6123010"/>
            <a:ext cx="829160" cy="588720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1524000" y="6711985"/>
            <a:ext cx="9142914" cy="143955"/>
          </a:xfrm>
          <a:custGeom>
            <a:avLst/>
            <a:gdLst/>
            <a:ahLst/>
            <a:cxnLst/>
            <a:rect l="l" t="t" r="r" b="b"/>
            <a:pathLst>
              <a:path w="10692130" h="158750">
                <a:moveTo>
                  <a:pt x="0" y="0"/>
                </a:moveTo>
                <a:lnTo>
                  <a:pt x="0" y="158229"/>
                </a:lnTo>
                <a:lnTo>
                  <a:pt x="10692003" y="158229"/>
                </a:lnTo>
                <a:lnTo>
                  <a:pt x="10692003" y="0"/>
                </a:lnTo>
                <a:lnTo>
                  <a:pt x="0" y="0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10140157" y="3394773"/>
            <a:ext cx="180208" cy="19110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10103113" y="3355494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2"/>
                </a:lnTo>
                <a:lnTo>
                  <a:pt x="60931" y="28725"/>
                </a:lnTo>
                <a:lnTo>
                  <a:pt x="28725" y="60931"/>
                </a:lnTo>
                <a:lnTo>
                  <a:pt x="7592" y="101743"/>
                </a:lnTo>
                <a:lnTo>
                  <a:pt x="0" y="148691"/>
                </a:lnTo>
                <a:lnTo>
                  <a:pt x="7592" y="195640"/>
                </a:lnTo>
                <a:lnTo>
                  <a:pt x="28725" y="236451"/>
                </a:lnTo>
                <a:lnTo>
                  <a:pt x="60931" y="268657"/>
                </a:lnTo>
                <a:lnTo>
                  <a:pt x="101743" y="289790"/>
                </a:lnTo>
                <a:lnTo>
                  <a:pt x="148691" y="297383"/>
                </a:lnTo>
                <a:lnTo>
                  <a:pt x="195640" y="289790"/>
                </a:lnTo>
                <a:lnTo>
                  <a:pt x="214013" y="280276"/>
                </a:lnTo>
                <a:lnTo>
                  <a:pt x="148691" y="280276"/>
                </a:lnTo>
                <a:lnTo>
                  <a:pt x="97524" y="269919"/>
                </a:lnTo>
                <a:lnTo>
                  <a:pt x="55697" y="241692"/>
                </a:lnTo>
                <a:lnTo>
                  <a:pt x="27474" y="199860"/>
                </a:lnTo>
                <a:lnTo>
                  <a:pt x="17119" y="148691"/>
                </a:lnTo>
                <a:lnTo>
                  <a:pt x="27474" y="97524"/>
                </a:lnTo>
                <a:lnTo>
                  <a:pt x="55697" y="55697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7" y="17119"/>
                </a:lnTo>
                <a:lnTo>
                  <a:pt x="195640" y="7592"/>
                </a:lnTo>
                <a:lnTo>
                  <a:pt x="148691" y="0"/>
                </a:lnTo>
                <a:close/>
              </a:path>
              <a:path w="297815" h="297814">
                <a:moveTo>
                  <a:pt x="214037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7"/>
                </a:lnTo>
                <a:lnTo>
                  <a:pt x="269908" y="97524"/>
                </a:lnTo>
                <a:lnTo>
                  <a:pt x="280263" y="148691"/>
                </a:lnTo>
                <a:lnTo>
                  <a:pt x="269908" y="199860"/>
                </a:lnTo>
                <a:lnTo>
                  <a:pt x="241685" y="241692"/>
                </a:lnTo>
                <a:lnTo>
                  <a:pt x="199858" y="269919"/>
                </a:lnTo>
                <a:lnTo>
                  <a:pt x="148691" y="280276"/>
                </a:lnTo>
                <a:lnTo>
                  <a:pt x="214013" y="280276"/>
                </a:lnTo>
                <a:lnTo>
                  <a:pt x="236451" y="268657"/>
                </a:lnTo>
                <a:lnTo>
                  <a:pt x="268657" y="236451"/>
                </a:lnTo>
                <a:lnTo>
                  <a:pt x="289790" y="195640"/>
                </a:lnTo>
                <a:lnTo>
                  <a:pt x="297383" y="148691"/>
                </a:lnTo>
                <a:lnTo>
                  <a:pt x="289790" y="101743"/>
                </a:lnTo>
                <a:lnTo>
                  <a:pt x="268657" y="60931"/>
                </a:lnTo>
                <a:lnTo>
                  <a:pt x="236451" y="28725"/>
                </a:lnTo>
                <a:lnTo>
                  <a:pt x="214037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10140157" y="3855809"/>
            <a:ext cx="180208" cy="19110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0103113" y="3816516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52"/>
                </a:lnTo>
                <a:lnTo>
                  <a:pt x="28725" y="236463"/>
                </a:lnTo>
                <a:lnTo>
                  <a:pt x="60931" y="268669"/>
                </a:lnTo>
                <a:lnTo>
                  <a:pt x="101743" y="289803"/>
                </a:lnTo>
                <a:lnTo>
                  <a:pt x="148691" y="297395"/>
                </a:lnTo>
                <a:lnTo>
                  <a:pt x="195640" y="289803"/>
                </a:lnTo>
                <a:lnTo>
                  <a:pt x="214013" y="280288"/>
                </a:lnTo>
                <a:lnTo>
                  <a:pt x="148691" y="280288"/>
                </a:lnTo>
                <a:lnTo>
                  <a:pt x="97524" y="269931"/>
                </a:lnTo>
                <a:lnTo>
                  <a:pt x="55697" y="241704"/>
                </a:lnTo>
                <a:lnTo>
                  <a:pt x="27474" y="199873"/>
                </a:lnTo>
                <a:lnTo>
                  <a:pt x="17119" y="148704"/>
                </a:lnTo>
                <a:lnTo>
                  <a:pt x="27474" y="97536"/>
                </a:lnTo>
                <a:lnTo>
                  <a:pt x="55697" y="55710"/>
                </a:lnTo>
                <a:lnTo>
                  <a:pt x="97524" y="27487"/>
                </a:lnTo>
                <a:lnTo>
                  <a:pt x="148691" y="17132"/>
                </a:lnTo>
                <a:lnTo>
                  <a:pt x="214056" y="17132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56" y="17132"/>
                </a:moveTo>
                <a:lnTo>
                  <a:pt x="148691" y="17132"/>
                </a:lnTo>
                <a:lnTo>
                  <a:pt x="199858" y="27487"/>
                </a:lnTo>
                <a:lnTo>
                  <a:pt x="241685" y="55710"/>
                </a:lnTo>
                <a:lnTo>
                  <a:pt x="269908" y="97536"/>
                </a:lnTo>
                <a:lnTo>
                  <a:pt x="280263" y="148704"/>
                </a:lnTo>
                <a:lnTo>
                  <a:pt x="269908" y="199873"/>
                </a:lnTo>
                <a:lnTo>
                  <a:pt x="241685" y="241704"/>
                </a:lnTo>
                <a:lnTo>
                  <a:pt x="199858" y="269931"/>
                </a:lnTo>
                <a:lnTo>
                  <a:pt x="148691" y="280288"/>
                </a:lnTo>
                <a:lnTo>
                  <a:pt x="214013" y="280288"/>
                </a:lnTo>
                <a:lnTo>
                  <a:pt x="236451" y="268669"/>
                </a:lnTo>
                <a:lnTo>
                  <a:pt x="268657" y="236463"/>
                </a:lnTo>
                <a:lnTo>
                  <a:pt x="289790" y="195652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56" y="17132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10140157" y="4316832"/>
            <a:ext cx="180208" cy="19110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10103113" y="4277550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3"/>
                </a:lnTo>
                <a:lnTo>
                  <a:pt x="60931" y="28729"/>
                </a:lnTo>
                <a:lnTo>
                  <a:pt x="28725" y="60937"/>
                </a:lnTo>
                <a:lnTo>
                  <a:pt x="7592" y="101747"/>
                </a:lnTo>
                <a:lnTo>
                  <a:pt x="0" y="148691"/>
                </a:lnTo>
                <a:lnTo>
                  <a:pt x="7592" y="195641"/>
                </a:lnTo>
                <a:lnTo>
                  <a:pt x="28725" y="236455"/>
                </a:lnTo>
                <a:lnTo>
                  <a:pt x="60931" y="268665"/>
                </a:lnTo>
                <a:lnTo>
                  <a:pt x="101743" y="289801"/>
                </a:lnTo>
                <a:lnTo>
                  <a:pt x="148691" y="297395"/>
                </a:lnTo>
                <a:lnTo>
                  <a:pt x="195640" y="289801"/>
                </a:lnTo>
                <a:lnTo>
                  <a:pt x="214007" y="280289"/>
                </a:lnTo>
                <a:lnTo>
                  <a:pt x="148691" y="280289"/>
                </a:lnTo>
                <a:lnTo>
                  <a:pt x="97524" y="269931"/>
                </a:lnTo>
                <a:lnTo>
                  <a:pt x="55697" y="241703"/>
                </a:lnTo>
                <a:lnTo>
                  <a:pt x="27474" y="199868"/>
                </a:lnTo>
                <a:lnTo>
                  <a:pt x="17119" y="148691"/>
                </a:lnTo>
                <a:lnTo>
                  <a:pt x="27474" y="97524"/>
                </a:lnTo>
                <a:lnTo>
                  <a:pt x="55697" y="55697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3" y="17119"/>
                </a:lnTo>
                <a:lnTo>
                  <a:pt x="195640" y="7593"/>
                </a:lnTo>
                <a:lnTo>
                  <a:pt x="148691" y="0"/>
                </a:lnTo>
                <a:close/>
              </a:path>
              <a:path w="297815" h="297814">
                <a:moveTo>
                  <a:pt x="214033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7"/>
                </a:lnTo>
                <a:lnTo>
                  <a:pt x="269908" y="97524"/>
                </a:lnTo>
                <a:lnTo>
                  <a:pt x="280263" y="148691"/>
                </a:lnTo>
                <a:lnTo>
                  <a:pt x="269908" y="199868"/>
                </a:lnTo>
                <a:lnTo>
                  <a:pt x="241685" y="241703"/>
                </a:lnTo>
                <a:lnTo>
                  <a:pt x="199858" y="269931"/>
                </a:lnTo>
                <a:lnTo>
                  <a:pt x="148691" y="280289"/>
                </a:lnTo>
                <a:lnTo>
                  <a:pt x="214007" y="280289"/>
                </a:lnTo>
                <a:lnTo>
                  <a:pt x="236451" y="268665"/>
                </a:lnTo>
                <a:lnTo>
                  <a:pt x="268657" y="236455"/>
                </a:lnTo>
                <a:lnTo>
                  <a:pt x="289790" y="195641"/>
                </a:lnTo>
                <a:lnTo>
                  <a:pt x="297383" y="148691"/>
                </a:lnTo>
                <a:lnTo>
                  <a:pt x="289790" y="101747"/>
                </a:lnTo>
                <a:lnTo>
                  <a:pt x="268657" y="60937"/>
                </a:lnTo>
                <a:lnTo>
                  <a:pt x="236451" y="28729"/>
                </a:lnTo>
                <a:lnTo>
                  <a:pt x="214033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7650751" y="1495680"/>
            <a:ext cx="531090" cy="700115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0722" y="3265123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8880722" y="3732158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8880722" y="4198848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508650" y="2599199"/>
            <a:ext cx="453942" cy="481384"/>
          </a:xfrm>
          <a:custGeom>
            <a:avLst/>
            <a:gdLst/>
            <a:ahLst/>
            <a:cxnLst/>
            <a:rect l="l" t="t" r="r" b="b"/>
            <a:pathLst>
              <a:path w="530859" h="530860">
                <a:moveTo>
                  <a:pt x="265214" y="0"/>
                </a:moveTo>
                <a:lnTo>
                  <a:pt x="217646" y="4286"/>
                </a:lnTo>
                <a:lnTo>
                  <a:pt x="172832" y="16638"/>
                </a:lnTo>
                <a:lnTo>
                  <a:pt x="131532" y="36298"/>
                </a:lnTo>
                <a:lnTo>
                  <a:pt x="94503" y="62506"/>
                </a:lnTo>
                <a:lnTo>
                  <a:pt x="62506" y="94503"/>
                </a:lnTo>
                <a:lnTo>
                  <a:pt x="36298" y="131532"/>
                </a:lnTo>
                <a:lnTo>
                  <a:pt x="16638" y="172832"/>
                </a:lnTo>
                <a:lnTo>
                  <a:pt x="4286" y="217646"/>
                </a:lnTo>
                <a:lnTo>
                  <a:pt x="0" y="265214"/>
                </a:lnTo>
                <a:lnTo>
                  <a:pt x="4286" y="312781"/>
                </a:lnTo>
                <a:lnTo>
                  <a:pt x="16638" y="357595"/>
                </a:lnTo>
                <a:lnTo>
                  <a:pt x="36298" y="398895"/>
                </a:lnTo>
                <a:lnTo>
                  <a:pt x="62506" y="435924"/>
                </a:lnTo>
                <a:lnTo>
                  <a:pt x="94503" y="467922"/>
                </a:lnTo>
                <a:lnTo>
                  <a:pt x="131532" y="494130"/>
                </a:lnTo>
                <a:lnTo>
                  <a:pt x="172832" y="513789"/>
                </a:lnTo>
                <a:lnTo>
                  <a:pt x="217646" y="526142"/>
                </a:lnTo>
                <a:lnTo>
                  <a:pt x="265214" y="530428"/>
                </a:lnTo>
                <a:lnTo>
                  <a:pt x="312781" y="526142"/>
                </a:lnTo>
                <a:lnTo>
                  <a:pt x="357595" y="513789"/>
                </a:lnTo>
                <a:lnTo>
                  <a:pt x="398895" y="494130"/>
                </a:lnTo>
                <a:lnTo>
                  <a:pt x="435924" y="467922"/>
                </a:lnTo>
                <a:lnTo>
                  <a:pt x="467922" y="435924"/>
                </a:lnTo>
                <a:lnTo>
                  <a:pt x="494130" y="398895"/>
                </a:lnTo>
                <a:lnTo>
                  <a:pt x="513789" y="357595"/>
                </a:lnTo>
                <a:lnTo>
                  <a:pt x="526142" y="312781"/>
                </a:lnTo>
                <a:lnTo>
                  <a:pt x="530428" y="265214"/>
                </a:lnTo>
                <a:lnTo>
                  <a:pt x="526142" y="217646"/>
                </a:lnTo>
                <a:lnTo>
                  <a:pt x="513789" y="172832"/>
                </a:lnTo>
                <a:lnTo>
                  <a:pt x="494130" y="131532"/>
                </a:lnTo>
                <a:lnTo>
                  <a:pt x="467922" y="94503"/>
                </a:lnTo>
                <a:lnTo>
                  <a:pt x="435924" y="62506"/>
                </a:lnTo>
                <a:lnTo>
                  <a:pt x="398895" y="36298"/>
                </a:lnTo>
                <a:lnTo>
                  <a:pt x="357595" y="16638"/>
                </a:lnTo>
                <a:lnTo>
                  <a:pt x="312781" y="4286"/>
                </a:lnTo>
                <a:lnTo>
                  <a:pt x="265214" y="0"/>
                </a:lnTo>
                <a:close/>
              </a:path>
            </a:pathLst>
          </a:custGeom>
          <a:solidFill>
            <a:srgbClr val="EBEE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7616902" y="2721506"/>
            <a:ext cx="231315" cy="245299"/>
          </a:xfrm>
          <a:custGeom>
            <a:avLst/>
            <a:gdLst/>
            <a:ahLst/>
            <a:cxnLst/>
            <a:rect l="l" t="t" r="r" b="b"/>
            <a:pathLst>
              <a:path w="270509" h="270510">
                <a:moveTo>
                  <a:pt x="135013" y="0"/>
                </a:moveTo>
                <a:lnTo>
                  <a:pt x="92340" y="6883"/>
                </a:lnTo>
                <a:lnTo>
                  <a:pt x="55278" y="26051"/>
                </a:lnTo>
                <a:lnTo>
                  <a:pt x="26051" y="55278"/>
                </a:lnTo>
                <a:lnTo>
                  <a:pt x="6883" y="92340"/>
                </a:lnTo>
                <a:lnTo>
                  <a:pt x="0" y="135013"/>
                </a:lnTo>
                <a:lnTo>
                  <a:pt x="6883" y="177686"/>
                </a:lnTo>
                <a:lnTo>
                  <a:pt x="26051" y="214749"/>
                </a:lnTo>
                <a:lnTo>
                  <a:pt x="55278" y="243976"/>
                </a:lnTo>
                <a:lnTo>
                  <a:pt x="92340" y="263143"/>
                </a:lnTo>
                <a:lnTo>
                  <a:pt x="135013" y="270027"/>
                </a:lnTo>
                <a:lnTo>
                  <a:pt x="177686" y="263143"/>
                </a:lnTo>
                <a:lnTo>
                  <a:pt x="214749" y="243976"/>
                </a:lnTo>
                <a:lnTo>
                  <a:pt x="243976" y="214749"/>
                </a:lnTo>
                <a:lnTo>
                  <a:pt x="263143" y="177686"/>
                </a:lnTo>
                <a:lnTo>
                  <a:pt x="270027" y="135013"/>
                </a:lnTo>
                <a:lnTo>
                  <a:pt x="263143" y="92340"/>
                </a:lnTo>
                <a:lnTo>
                  <a:pt x="243976" y="55278"/>
                </a:lnTo>
                <a:lnTo>
                  <a:pt x="214749" y="26051"/>
                </a:lnTo>
                <a:lnTo>
                  <a:pt x="177686" y="6883"/>
                </a:lnTo>
                <a:lnTo>
                  <a:pt x="135013" y="0"/>
                </a:lnTo>
                <a:close/>
              </a:path>
            </a:pathLst>
          </a:custGeom>
          <a:solidFill>
            <a:srgbClr val="CEE8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7556412" y="2657369"/>
            <a:ext cx="352402" cy="373130"/>
          </a:xfrm>
          <a:custGeom>
            <a:avLst/>
            <a:gdLst/>
            <a:ahLst/>
            <a:cxnLst/>
            <a:rect l="l" t="t" r="r" b="b"/>
            <a:pathLst>
              <a:path w="412115" h="411479">
                <a:moveTo>
                  <a:pt x="71691" y="55905"/>
                </a:moveTo>
                <a:lnTo>
                  <a:pt x="64617" y="55905"/>
                </a:lnTo>
                <a:lnTo>
                  <a:pt x="60261" y="60261"/>
                </a:lnTo>
                <a:lnTo>
                  <a:pt x="34456" y="91659"/>
                </a:lnTo>
                <a:lnTo>
                  <a:pt x="15562" y="126966"/>
                </a:lnTo>
                <a:lnTo>
                  <a:pt x="3952" y="165290"/>
                </a:lnTo>
                <a:lnTo>
                  <a:pt x="0" y="205740"/>
                </a:lnTo>
                <a:lnTo>
                  <a:pt x="5443" y="252862"/>
                </a:lnTo>
                <a:lnTo>
                  <a:pt x="20945" y="296146"/>
                </a:lnTo>
                <a:lnTo>
                  <a:pt x="45258" y="334350"/>
                </a:lnTo>
                <a:lnTo>
                  <a:pt x="77140" y="366229"/>
                </a:lnTo>
                <a:lnTo>
                  <a:pt x="115344" y="390539"/>
                </a:lnTo>
                <a:lnTo>
                  <a:pt x="158625" y="406037"/>
                </a:lnTo>
                <a:lnTo>
                  <a:pt x="205739" y="411480"/>
                </a:lnTo>
                <a:lnTo>
                  <a:pt x="246202" y="407531"/>
                </a:lnTo>
                <a:lnTo>
                  <a:pt x="284530" y="395928"/>
                </a:lnTo>
                <a:lnTo>
                  <a:pt x="297789" y="388835"/>
                </a:lnTo>
                <a:lnTo>
                  <a:pt x="194602" y="388835"/>
                </a:lnTo>
                <a:lnTo>
                  <a:pt x="163741" y="384319"/>
                </a:lnTo>
                <a:lnTo>
                  <a:pt x="134762" y="374881"/>
                </a:lnTo>
                <a:lnTo>
                  <a:pt x="108112" y="360971"/>
                </a:lnTo>
                <a:lnTo>
                  <a:pt x="84239" y="343039"/>
                </a:lnTo>
                <a:lnTo>
                  <a:pt x="100004" y="327266"/>
                </a:lnTo>
                <a:lnTo>
                  <a:pt x="68465" y="327266"/>
                </a:lnTo>
                <a:lnTo>
                  <a:pt x="50533" y="303390"/>
                </a:lnTo>
                <a:lnTo>
                  <a:pt x="36622" y="276737"/>
                </a:lnTo>
                <a:lnTo>
                  <a:pt x="27180" y="247758"/>
                </a:lnTo>
                <a:lnTo>
                  <a:pt x="22656" y="216903"/>
                </a:lnTo>
                <a:lnTo>
                  <a:pt x="84148" y="216903"/>
                </a:lnTo>
                <a:lnTo>
                  <a:pt x="81889" y="205740"/>
                </a:lnTo>
                <a:lnTo>
                  <a:pt x="84146" y="194589"/>
                </a:lnTo>
                <a:lnTo>
                  <a:pt x="22656" y="194589"/>
                </a:lnTo>
                <a:lnTo>
                  <a:pt x="26995" y="164330"/>
                </a:lnTo>
                <a:lnTo>
                  <a:pt x="36199" y="135518"/>
                </a:lnTo>
                <a:lnTo>
                  <a:pt x="50069" y="108635"/>
                </a:lnTo>
                <a:lnTo>
                  <a:pt x="68402" y="84162"/>
                </a:lnTo>
                <a:lnTo>
                  <a:pt x="99939" y="84162"/>
                </a:lnTo>
                <a:lnTo>
                  <a:pt x="71691" y="55905"/>
                </a:lnTo>
                <a:close/>
              </a:path>
              <a:path w="412115" h="411479">
                <a:moveTo>
                  <a:pt x="211912" y="364197"/>
                </a:moveTo>
                <a:lnTo>
                  <a:pt x="199593" y="364197"/>
                </a:lnTo>
                <a:lnTo>
                  <a:pt x="194602" y="369189"/>
                </a:lnTo>
                <a:lnTo>
                  <a:pt x="194602" y="388835"/>
                </a:lnTo>
                <a:lnTo>
                  <a:pt x="216903" y="388835"/>
                </a:lnTo>
                <a:lnTo>
                  <a:pt x="216903" y="369189"/>
                </a:lnTo>
                <a:lnTo>
                  <a:pt x="211912" y="364197"/>
                </a:lnTo>
                <a:close/>
              </a:path>
              <a:path w="412115" h="411479">
                <a:moveTo>
                  <a:pt x="332417" y="316636"/>
                </a:moveTo>
                <a:lnTo>
                  <a:pt x="300875" y="316636"/>
                </a:lnTo>
                <a:lnTo>
                  <a:pt x="327329" y="343103"/>
                </a:lnTo>
                <a:lnTo>
                  <a:pt x="302864" y="361436"/>
                </a:lnTo>
                <a:lnTo>
                  <a:pt x="275983" y="375304"/>
                </a:lnTo>
                <a:lnTo>
                  <a:pt x="247169" y="384504"/>
                </a:lnTo>
                <a:lnTo>
                  <a:pt x="216903" y="388835"/>
                </a:lnTo>
                <a:lnTo>
                  <a:pt x="297789" y="388835"/>
                </a:lnTo>
                <a:lnTo>
                  <a:pt x="319839" y="377039"/>
                </a:lnTo>
                <a:lnTo>
                  <a:pt x="351243" y="351231"/>
                </a:lnTo>
                <a:lnTo>
                  <a:pt x="370896" y="327317"/>
                </a:lnTo>
                <a:lnTo>
                  <a:pt x="343103" y="327317"/>
                </a:lnTo>
                <a:lnTo>
                  <a:pt x="332417" y="316636"/>
                </a:lnTo>
                <a:close/>
              </a:path>
              <a:path w="412115" h="411479">
                <a:moveTo>
                  <a:pt x="152811" y="316636"/>
                </a:moveTo>
                <a:lnTo>
                  <a:pt x="110629" y="316636"/>
                </a:lnTo>
                <a:lnTo>
                  <a:pt x="131184" y="331418"/>
                </a:lnTo>
                <a:lnTo>
                  <a:pt x="154174" y="342515"/>
                </a:lnTo>
                <a:lnTo>
                  <a:pt x="179170" y="349494"/>
                </a:lnTo>
                <a:lnTo>
                  <a:pt x="205739" y="351917"/>
                </a:lnTo>
                <a:lnTo>
                  <a:pt x="232324" y="349494"/>
                </a:lnTo>
                <a:lnTo>
                  <a:pt x="257327" y="342515"/>
                </a:lnTo>
                <a:lnTo>
                  <a:pt x="280320" y="331418"/>
                </a:lnTo>
                <a:lnTo>
                  <a:pt x="282844" y="329603"/>
                </a:lnTo>
                <a:lnTo>
                  <a:pt x="205739" y="329603"/>
                </a:lnTo>
                <a:lnTo>
                  <a:pt x="157579" y="319854"/>
                </a:lnTo>
                <a:lnTo>
                  <a:pt x="152811" y="316636"/>
                </a:lnTo>
                <a:close/>
              </a:path>
              <a:path w="412115" h="411479">
                <a:moveTo>
                  <a:pt x="346925" y="194589"/>
                </a:moveTo>
                <a:lnTo>
                  <a:pt x="334606" y="194589"/>
                </a:lnTo>
                <a:lnTo>
                  <a:pt x="329603" y="199593"/>
                </a:lnTo>
                <a:lnTo>
                  <a:pt x="329603" y="205740"/>
                </a:lnTo>
                <a:lnTo>
                  <a:pt x="319854" y="253907"/>
                </a:lnTo>
                <a:lnTo>
                  <a:pt x="293284" y="293284"/>
                </a:lnTo>
                <a:lnTo>
                  <a:pt x="253907" y="319854"/>
                </a:lnTo>
                <a:lnTo>
                  <a:pt x="205739" y="329603"/>
                </a:lnTo>
                <a:lnTo>
                  <a:pt x="282844" y="329603"/>
                </a:lnTo>
                <a:lnTo>
                  <a:pt x="300875" y="316636"/>
                </a:lnTo>
                <a:lnTo>
                  <a:pt x="332417" y="316636"/>
                </a:lnTo>
                <a:lnTo>
                  <a:pt x="316636" y="300863"/>
                </a:lnTo>
                <a:lnTo>
                  <a:pt x="331416" y="280315"/>
                </a:lnTo>
                <a:lnTo>
                  <a:pt x="342509" y="257325"/>
                </a:lnTo>
                <a:lnTo>
                  <a:pt x="349483" y="232324"/>
                </a:lnTo>
                <a:lnTo>
                  <a:pt x="351904" y="205740"/>
                </a:lnTo>
                <a:lnTo>
                  <a:pt x="351904" y="199593"/>
                </a:lnTo>
                <a:lnTo>
                  <a:pt x="346925" y="194589"/>
                </a:lnTo>
                <a:close/>
              </a:path>
              <a:path w="412115" h="411479">
                <a:moveTo>
                  <a:pt x="370754" y="84239"/>
                </a:moveTo>
                <a:lnTo>
                  <a:pt x="343039" y="84239"/>
                </a:lnTo>
                <a:lnTo>
                  <a:pt x="360971" y="108112"/>
                </a:lnTo>
                <a:lnTo>
                  <a:pt x="374881" y="134761"/>
                </a:lnTo>
                <a:lnTo>
                  <a:pt x="384319" y="163736"/>
                </a:lnTo>
                <a:lnTo>
                  <a:pt x="388835" y="194589"/>
                </a:lnTo>
                <a:lnTo>
                  <a:pt x="370281" y="194589"/>
                </a:lnTo>
                <a:lnTo>
                  <a:pt x="365277" y="199593"/>
                </a:lnTo>
                <a:lnTo>
                  <a:pt x="365277" y="211912"/>
                </a:lnTo>
                <a:lnTo>
                  <a:pt x="370281" y="216903"/>
                </a:lnTo>
                <a:lnTo>
                  <a:pt x="388835" y="216903"/>
                </a:lnTo>
                <a:lnTo>
                  <a:pt x="384504" y="247164"/>
                </a:lnTo>
                <a:lnTo>
                  <a:pt x="375304" y="275977"/>
                </a:lnTo>
                <a:lnTo>
                  <a:pt x="361436" y="302856"/>
                </a:lnTo>
                <a:lnTo>
                  <a:pt x="343103" y="327317"/>
                </a:lnTo>
                <a:lnTo>
                  <a:pt x="370896" y="327317"/>
                </a:lnTo>
                <a:lnTo>
                  <a:pt x="377047" y="319832"/>
                </a:lnTo>
                <a:lnTo>
                  <a:pt x="395936" y="284524"/>
                </a:lnTo>
                <a:lnTo>
                  <a:pt x="407542" y="246196"/>
                </a:lnTo>
                <a:lnTo>
                  <a:pt x="411492" y="205740"/>
                </a:lnTo>
                <a:lnTo>
                  <a:pt x="406049" y="158625"/>
                </a:lnTo>
                <a:lnTo>
                  <a:pt x="390549" y="115344"/>
                </a:lnTo>
                <a:lnTo>
                  <a:pt x="370754" y="84239"/>
                </a:lnTo>
                <a:close/>
              </a:path>
              <a:path w="412115" h="411479">
                <a:moveTo>
                  <a:pt x="84148" y="216903"/>
                </a:moveTo>
                <a:lnTo>
                  <a:pt x="60007" y="216903"/>
                </a:lnTo>
                <a:lnTo>
                  <a:pt x="63700" y="240266"/>
                </a:lnTo>
                <a:lnTo>
                  <a:pt x="70951" y="262255"/>
                </a:lnTo>
                <a:lnTo>
                  <a:pt x="81445" y="282557"/>
                </a:lnTo>
                <a:lnTo>
                  <a:pt x="94868" y="300863"/>
                </a:lnTo>
                <a:lnTo>
                  <a:pt x="68465" y="327266"/>
                </a:lnTo>
                <a:lnTo>
                  <a:pt x="100004" y="327266"/>
                </a:lnTo>
                <a:lnTo>
                  <a:pt x="110629" y="316636"/>
                </a:lnTo>
                <a:lnTo>
                  <a:pt x="152811" y="316636"/>
                </a:lnTo>
                <a:lnTo>
                  <a:pt x="118206" y="293284"/>
                </a:lnTo>
                <a:lnTo>
                  <a:pt x="91638" y="253907"/>
                </a:lnTo>
                <a:lnTo>
                  <a:pt x="84148" y="216903"/>
                </a:lnTo>
                <a:close/>
              </a:path>
              <a:path w="412115" h="411479">
                <a:moveTo>
                  <a:pt x="99939" y="84162"/>
                </a:moveTo>
                <a:lnTo>
                  <a:pt x="68402" y="84162"/>
                </a:lnTo>
                <a:lnTo>
                  <a:pt x="94868" y="110629"/>
                </a:lnTo>
                <a:lnTo>
                  <a:pt x="81445" y="128941"/>
                </a:lnTo>
                <a:lnTo>
                  <a:pt x="70951" y="149247"/>
                </a:lnTo>
                <a:lnTo>
                  <a:pt x="63700" y="171233"/>
                </a:lnTo>
                <a:lnTo>
                  <a:pt x="60007" y="194589"/>
                </a:lnTo>
                <a:lnTo>
                  <a:pt x="84146" y="194589"/>
                </a:lnTo>
                <a:lnTo>
                  <a:pt x="91638" y="157579"/>
                </a:lnTo>
                <a:lnTo>
                  <a:pt x="118206" y="118206"/>
                </a:lnTo>
                <a:lnTo>
                  <a:pt x="152810" y="94856"/>
                </a:lnTo>
                <a:lnTo>
                  <a:pt x="110629" y="94856"/>
                </a:lnTo>
                <a:lnTo>
                  <a:pt x="99939" y="84162"/>
                </a:lnTo>
                <a:close/>
              </a:path>
              <a:path w="412115" h="411479">
                <a:moveTo>
                  <a:pt x="282917" y="81889"/>
                </a:moveTo>
                <a:lnTo>
                  <a:pt x="205739" y="81889"/>
                </a:lnTo>
                <a:lnTo>
                  <a:pt x="230117" y="84271"/>
                </a:lnTo>
                <a:lnTo>
                  <a:pt x="253211" y="91270"/>
                </a:lnTo>
                <a:lnTo>
                  <a:pt x="274482" y="102661"/>
                </a:lnTo>
                <a:lnTo>
                  <a:pt x="293395" y="118224"/>
                </a:lnTo>
                <a:lnTo>
                  <a:pt x="297738" y="122580"/>
                </a:lnTo>
                <a:lnTo>
                  <a:pt x="304799" y="122580"/>
                </a:lnTo>
                <a:lnTo>
                  <a:pt x="309473" y="117906"/>
                </a:lnTo>
                <a:lnTo>
                  <a:pt x="310121" y="117157"/>
                </a:lnTo>
                <a:lnTo>
                  <a:pt x="332473" y="94805"/>
                </a:lnTo>
                <a:lnTo>
                  <a:pt x="300926" y="94805"/>
                </a:lnTo>
                <a:lnTo>
                  <a:pt x="282917" y="81889"/>
                </a:lnTo>
                <a:close/>
              </a:path>
              <a:path w="412115" h="411479">
                <a:moveTo>
                  <a:pt x="205739" y="59575"/>
                </a:moveTo>
                <a:lnTo>
                  <a:pt x="179170" y="61998"/>
                </a:lnTo>
                <a:lnTo>
                  <a:pt x="154174" y="68976"/>
                </a:lnTo>
                <a:lnTo>
                  <a:pt x="131184" y="80074"/>
                </a:lnTo>
                <a:lnTo>
                  <a:pt x="110629" y="94856"/>
                </a:lnTo>
                <a:lnTo>
                  <a:pt x="152810" y="94856"/>
                </a:lnTo>
                <a:lnTo>
                  <a:pt x="157579" y="91638"/>
                </a:lnTo>
                <a:lnTo>
                  <a:pt x="205739" y="81889"/>
                </a:lnTo>
                <a:lnTo>
                  <a:pt x="282917" y="81889"/>
                </a:lnTo>
                <a:lnTo>
                  <a:pt x="279849" y="79688"/>
                </a:lnTo>
                <a:lnTo>
                  <a:pt x="256647" y="68646"/>
                </a:lnTo>
                <a:lnTo>
                  <a:pt x="231789" y="61876"/>
                </a:lnTo>
                <a:lnTo>
                  <a:pt x="205739" y="59575"/>
                </a:lnTo>
                <a:close/>
              </a:path>
              <a:path w="412115" h="411479">
                <a:moveTo>
                  <a:pt x="205739" y="0"/>
                </a:moveTo>
                <a:lnTo>
                  <a:pt x="199593" y="0"/>
                </a:lnTo>
                <a:lnTo>
                  <a:pt x="194602" y="5003"/>
                </a:lnTo>
                <a:lnTo>
                  <a:pt x="194602" y="17310"/>
                </a:lnTo>
                <a:lnTo>
                  <a:pt x="199593" y="22313"/>
                </a:lnTo>
                <a:lnTo>
                  <a:pt x="205739" y="22313"/>
                </a:lnTo>
                <a:lnTo>
                  <a:pt x="239821" y="25488"/>
                </a:lnTo>
                <a:lnTo>
                  <a:pt x="271822" y="34626"/>
                </a:lnTo>
                <a:lnTo>
                  <a:pt x="301164" y="49145"/>
                </a:lnTo>
                <a:lnTo>
                  <a:pt x="327266" y="68465"/>
                </a:lnTo>
                <a:lnTo>
                  <a:pt x="300926" y="94805"/>
                </a:lnTo>
                <a:lnTo>
                  <a:pt x="332473" y="94805"/>
                </a:lnTo>
                <a:lnTo>
                  <a:pt x="343039" y="84239"/>
                </a:lnTo>
                <a:lnTo>
                  <a:pt x="370754" y="84239"/>
                </a:lnTo>
                <a:lnTo>
                  <a:pt x="366236" y="77140"/>
                </a:lnTo>
                <a:lnTo>
                  <a:pt x="334355" y="45258"/>
                </a:lnTo>
                <a:lnTo>
                  <a:pt x="296149" y="20945"/>
                </a:lnTo>
                <a:lnTo>
                  <a:pt x="252862" y="5443"/>
                </a:lnTo>
                <a:lnTo>
                  <a:pt x="205739" y="0"/>
                </a:lnTo>
                <a:close/>
              </a:path>
            </a:pathLst>
          </a:custGeom>
          <a:solidFill>
            <a:srgbClr val="2C52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7679021" y="2776045"/>
            <a:ext cx="106665" cy="135778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2546179" y="237690"/>
            <a:ext cx="993726" cy="783459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994688" y="985064"/>
            <a:ext cx="463716" cy="0"/>
          </a:xfrm>
          <a:custGeom>
            <a:avLst/>
            <a:gdLst/>
            <a:ahLst/>
            <a:cxnLst/>
            <a:rect l="l" t="t" r="r" b="b"/>
            <a:pathLst>
              <a:path w="542290">
                <a:moveTo>
                  <a:pt x="0" y="0"/>
                </a:moveTo>
                <a:lnTo>
                  <a:pt x="541718" y="0"/>
                </a:lnTo>
              </a:path>
            </a:pathLst>
          </a:custGeom>
          <a:ln w="508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241287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2290537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165008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204268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2021655" y="900373"/>
            <a:ext cx="413761" cy="0"/>
          </a:xfrm>
          <a:custGeom>
            <a:avLst/>
            <a:gdLst/>
            <a:ahLst/>
            <a:cxnLst/>
            <a:rect l="l" t="t" r="r" b="b"/>
            <a:pathLst>
              <a:path w="483869">
                <a:moveTo>
                  <a:pt x="0" y="0"/>
                </a:moveTo>
                <a:lnTo>
                  <a:pt x="483730" y="0"/>
                </a:lnTo>
              </a:path>
            </a:pathLst>
          </a:custGeom>
          <a:ln w="50825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996173" y="494344"/>
            <a:ext cx="460458" cy="160653"/>
          </a:xfrm>
          <a:custGeom>
            <a:avLst/>
            <a:gdLst/>
            <a:ahLst/>
            <a:cxnLst/>
            <a:rect l="l" t="t" r="r" b="b"/>
            <a:pathLst>
              <a:path w="538480" h="177165">
                <a:moveTo>
                  <a:pt x="266331" y="0"/>
                </a:moveTo>
                <a:lnTo>
                  <a:pt x="0" y="132511"/>
                </a:lnTo>
                <a:lnTo>
                  <a:pt x="19799" y="176974"/>
                </a:lnTo>
                <a:lnTo>
                  <a:pt x="518655" y="176974"/>
                </a:lnTo>
                <a:lnTo>
                  <a:pt x="538467" y="132511"/>
                </a:lnTo>
                <a:lnTo>
                  <a:pt x="529076" y="127939"/>
                </a:lnTo>
                <a:lnTo>
                  <a:pt x="120980" y="127939"/>
                </a:lnTo>
                <a:lnTo>
                  <a:pt x="266293" y="54203"/>
                </a:lnTo>
                <a:lnTo>
                  <a:pt x="377617" y="54203"/>
                </a:lnTo>
                <a:lnTo>
                  <a:pt x="266331" y="25"/>
                </a:lnTo>
                <a:close/>
              </a:path>
              <a:path w="538480" h="177165">
                <a:moveTo>
                  <a:pt x="377617" y="54203"/>
                </a:moveTo>
                <a:lnTo>
                  <a:pt x="266293" y="54203"/>
                </a:lnTo>
                <a:lnTo>
                  <a:pt x="414909" y="127939"/>
                </a:lnTo>
                <a:lnTo>
                  <a:pt x="529076" y="127939"/>
                </a:lnTo>
                <a:lnTo>
                  <a:pt x="377617" y="54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graphicFrame>
        <p:nvGraphicFramePr>
          <p:cNvPr id="191" name="object 1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6390822"/>
              </p:ext>
            </p:extLst>
          </p:nvPr>
        </p:nvGraphicFramePr>
        <p:xfrm>
          <a:off x="1845204" y="3655737"/>
          <a:ext cx="2334325" cy="238220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565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6669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516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85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365E9C"/>
                      </a:solidFill>
                      <a:prstDash val="solid"/>
                    </a:lnL>
                    <a:lnB w="28575">
                      <a:solidFill>
                        <a:srgbClr val="365E9C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455" marB="0">
                    <a:lnR w="28575">
                      <a:solidFill>
                        <a:srgbClr val="8BA9D2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8BA9D2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67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365E9C"/>
                      </a:solidFill>
                      <a:prstDash val="solid"/>
                    </a:lnL>
                    <a:lnT w="28575">
                      <a:solidFill>
                        <a:srgbClr val="365E9C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R w="28575">
                      <a:solidFill>
                        <a:srgbClr val="8BA9D2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8BA9D2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6949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4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365E9C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5414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365E9C"/>
                      </a:solidFill>
                      <a:prstDash val="solid"/>
                    </a:lnL>
                    <a:lnB w="28575">
                      <a:solidFill>
                        <a:srgbClr val="365E9C"/>
                      </a:solidFill>
                      <a:prstDash val="soli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30"/>
                        </a:spcBef>
                      </a:pPr>
                      <a:endParaRPr sz="8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3455" marB="0">
                    <a:lnR w="28575">
                      <a:solidFill>
                        <a:srgbClr val="8BA9D2"/>
                      </a:solidFill>
                      <a:prstDash val="solid"/>
                    </a:lnR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8BA9D2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76776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0" marB="0">
                    <a:lnL w="28575">
                      <a:solidFill>
                        <a:srgbClr val="365E9C"/>
                      </a:solidFill>
                      <a:prstDash val="solid"/>
                    </a:lnL>
                    <a:lnT w="28575">
                      <a:solidFill>
                        <a:srgbClr val="365E9C"/>
                      </a:solidFill>
                      <a:prstDash val="solid"/>
                    </a:lnT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3810" marB="0">
                    <a:lnR w="28575">
                      <a:solidFill>
                        <a:srgbClr val="8BA9D2"/>
                      </a:solidFill>
                      <a:prstDash val="solid"/>
                    </a:lnR>
                  </a:tcPr>
                </a:tc>
                <a:tc v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>
                    <a:lnL w="28575">
                      <a:solidFill>
                        <a:srgbClr val="8BA9D2"/>
                      </a:solidFill>
                      <a:prstDash val="solid"/>
                    </a:ln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1570872">
                <a:tc gridSpan="3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10"/>
                        </a:spcBef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646430" marR="1129030">
                        <a:lnSpc>
                          <a:spcPct val="100000"/>
                        </a:lnSpc>
                      </a:pPr>
                      <a:r>
                        <a:rPr sz="800" spc="-95" dirty="0">
                          <a:latin typeface="Arial"/>
                          <a:cs typeface="Arial"/>
                        </a:rPr>
                        <a:t>ПРОЕКЦИОННОЕ  </a:t>
                      </a:r>
                      <a:r>
                        <a:rPr sz="800" spc="-80" dirty="0">
                          <a:latin typeface="Arial"/>
                          <a:cs typeface="Arial"/>
                        </a:rPr>
                        <a:t>ОБОРУДОВАНИЕ,  </a:t>
                      </a:r>
                      <a:r>
                        <a:rPr sz="800" spc="-75" dirty="0">
                          <a:latin typeface="Arial"/>
                          <a:cs typeface="Arial"/>
                        </a:rPr>
                        <a:t>МЕХАНИКА</a:t>
                      </a:r>
                      <a:r>
                        <a:rPr sz="800" spc="-90" dirty="0">
                          <a:latin typeface="Arial"/>
                          <a:cs typeface="Arial"/>
                        </a:rPr>
                        <a:t> </a:t>
                      </a:r>
                      <a:r>
                        <a:rPr sz="800" spc="-110" dirty="0">
                          <a:latin typeface="Arial"/>
                          <a:cs typeface="Arial"/>
                        </a:rPr>
                        <a:t>СЦЕНЫ</a:t>
                      </a:r>
                      <a:endParaRPr sz="800" dirty="0">
                        <a:latin typeface="Arial"/>
                        <a:cs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sz="900" dirty="0">
                        <a:latin typeface="Times New Roman"/>
                        <a:cs typeface="Times New Roman"/>
                      </a:endParaRPr>
                    </a:p>
                    <a:p>
                      <a:pPr marL="646430" marR="1091565">
                        <a:lnSpc>
                          <a:spcPct val="100000"/>
                        </a:lnSpc>
                        <a:spcBef>
                          <a:spcPts val="580"/>
                        </a:spcBef>
                      </a:pPr>
                      <a:r>
                        <a:rPr sz="800" dirty="0">
                          <a:latin typeface="Arial"/>
                          <a:cs typeface="Arial"/>
                        </a:rPr>
                        <a:t>ТЕХН</a:t>
                      </a:r>
                      <a:r>
                        <a:rPr sz="800" spc="-15" dirty="0">
                          <a:latin typeface="Arial"/>
                          <a:cs typeface="Arial"/>
                        </a:rPr>
                        <a:t>О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ЛОГИЧЕС</a:t>
                      </a:r>
                      <a:r>
                        <a:rPr sz="800" spc="-20" dirty="0">
                          <a:latin typeface="Arial"/>
                          <a:cs typeface="Arial"/>
                        </a:rPr>
                        <a:t>К</a:t>
                      </a:r>
                      <a:r>
                        <a:rPr sz="800" dirty="0">
                          <a:latin typeface="Arial"/>
                          <a:cs typeface="Arial"/>
                        </a:rPr>
                        <a:t>ОЕ  </a:t>
                      </a:r>
                      <a:r>
                        <a:rPr sz="800" spc="-90" dirty="0">
                          <a:latin typeface="Arial"/>
                          <a:cs typeface="Arial"/>
                        </a:rPr>
                        <a:t>ОБОРУДОВАНИЕ</a:t>
                      </a:r>
                      <a:endParaRPr sz="800" dirty="0">
                        <a:latin typeface="Arial"/>
                        <a:cs typeface="Arial"/>
                      </a:endParaRPr>
                    </a:p>
                  </a:txBody>
                  <a:tcPr marL="0" marR="0" marT="1152" marB="0">
                    <a:lnL w="28575">
                      <a:solidFill>
                        <a:srgbClr val="365E9C"/>
                      </a:solidFill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92" name="object 192"/>
          <p:cNvSpPr/>
          <p:nvPr/>
        </p:nvSpPr>
        <p:spPr>
          <a:xfrm>
            <a:off x="1769281" y="3183587"/>
            <a:ext cx="2431565" cy="43543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/>
          <p:nvPr/>
        </p:nvSpPr>
        <p:spPr>
          <a:xfrm>
            <a:off x="2161560" y="3727125"/>
            <a:ext cx="9774" cy="30518"/>
          </a:xfrm>
          <a:custGeom>
            <a:avLst/>
            <a:gdLst/>
            <a:ahLst/>
            <a:cxnLst/>
            <a:rect l="l" t="t" r="r" b="b"/>
            <a:pathLst>
              <a:path w="11429" h="33654">
                <a:moveTo>
                  <a:pt x="8597" y="0"/>
                </a:moveTo>
                <a:lnTo>
                  <a:pt x="2501" y="0"/>
                </a:lnTo>
                <a:lnTo>
                  <a:pt x="0" y="2476"/>
                </a:lnTo>
                <a:lnTo>
                  <a:pt x="0" y="30721"/>
                </a:lnTo>
                <a:lnTo>
                  <a:pt x="2501" y="33210"/>
                </a:lnTo>
                <a:lnTo>
                  <a:pt x="8597" y="33210"/>
                </a:lnTo>
                <a:lnTo>
                  <a:pt x="11099" y="30721"/>
                </a:lnTo>
                <a:lnTo>
                  <a:pt x="11099" y="2476"/>
                </a:lnTo>
                <a:lnTo>
                  <a:pt x="8597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9" name="object 199"/>
          <p:cNvSpPr/>
          <p:nvPr/>
        </p:nvSpPr>
        <p:spPr>
          <a:xfrm>
            <a:off x="2256228" y="3847565"/>
            <a:ext cx="28779" cy="10365"/>
          </a:xfrm>
          <a:custGeom>
            <a:avLst/>
            <a:gdLst/>
            <a:ahLst/>
            <a:cxnLst/>
            <a:rect l="l" t="t" r="r" b="b"/>
            <a:pathLst>
              <a:path w="33655" h="11429">
                <a:moveTo>
                  <a:pt x="30734" y="0"/>
                </a:moveTo>
                <a:lnTo>
                  <a:pt x="2489" y="0"/>
                </a:lnTo>
                <a:lnTo>
                  <a:pt x="0" y="2476"/>
                </a:lnTo>
                <a:lnTo>
                  <a:pt x="0" y="8585"/>
                </a:lnTo>
                <a:lnTo>
                  <a:pt x="2489" y="11074"/>
                </a:lnTo>
                <a:lnTo>
                  <a:pt x="30734" y="11074"/>
                </a:lnTo>
                <a:lnTo>
                  <a:pt x="33210" y="8585"/>
                </a:lnTo>
                <a:lnTo>
                  <a:pt x="33210" y="2476"/>
                </a:lnTo>
                <a:lnTo>
                  <a:pt x="30734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2" name="object 202"/>
          <p:cNvSpPr/>
          <p:nvPr/>
        </p:nvSpPr>
        <p:spPr>
          <a:xfrm>
            <a:off x="2080782" y="3918077"/>
            <a:ext cx="23892" cy="24760"/>
          </a:xfrm>
          <a:custGeom>
            <a:avLst/>
            <a:gdLst/>
            <a:ahLst/>
            <a:cxnLst/>
            <a:rect l="l" t="t" r="r" b="b"/>
            <a:pathLst>
              <a:path w="27940" h="27304">
                <a:moveTo>
                  <a:pt x="23482" y="0"/>
                </a:moveTo>
                <a:lnTo>
                  <a:pt x="19989" y="0"/>
                </a:lnTo>
                <a:lnTo>
                  <a:pt x="2184" y="17805"/>
                </a:lnTo>
                <a:lnTo>
                  <a:pt x="0" y="19964"/>
                </a:lnTo>
                <a:lnTo>
                  <a:pt x="0" y="23456"/>
                </a:lnTo>
                <a:lnTo>
                  <a:pt x="2184" y="25628"/>
                </a:lnTo>
                <a:lnTo>
                  <a:pt x="3238" y="26708"/>
                </a:lnTo>
                <a:lnTo>
                  <a:pt x="4673" y="27241"/>
                </a:lnTo>
                <a:lnTo>
                  <a:pt x="7518" y="27241"/>
                </a:lnTo>
                <a:lnTo>
                  <a:pt x="8915" y="26708"/>
                </a:lnTo>
                <a:lnTo>
                  <a:pt x="27800" y="7797"/>
                </a:lnTo>
                <a:lnTo>
                  <a:pt x="27800" y="4318"/>
                </a:lnTo>
                <a:lnTo>
                  <a:pt x="23482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6" name="object 206"/>
          <p:cNvSpPr/>
          <p:nvPr/>
        </p:nvSpPr>
        <p:spPr>
          <a:xfrm>
            <a:off x="4301216" y="3183587"/>
            <a:ext cx="3029639" cy="435434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7" name="object 207"/>
          <p:cNvSpPr/>
          <p:nvPr/>
        </p:nvSpPr>
        <p:spPr>
          <a:xfrm>
            <a:off x="4301216" y="3655069"/>
            <a:ext cx="2929783" cy="501849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2101075" y="4175710"/>
            <a:ext cx="17376" cy="18426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519" y="0"/>
                </a:moveTo>
                <a:lnTo>
                  <a:pt x="4483" y="0"/>
                </a:lnTo>
                <a:lnTo>
                  <a:pt x="0" y="4470"/>
                </a:lnTo>
                <a:lnTo>
                  <a:pt x="0" y="15532"/>
                </a:lnTo>
                <a:lnTo>
                  <a:pt x="4483" y="19989"/>
                </a:lnTo>
                <a:lnTo>
                  <a:pt x="15519" y="19989"/>
                </a:lnTo>
                <a:lnTo>
                  <a:pt x="20002" y="15532"/>
                </a:lnTo>
                <a:lnTo>
                  <a:pt x="20002" y="4470"/>
                </a:lnTo>
                <a:lnTo>
                  <a:pt x="15519" y="0"/>
                </a:lnTo>
                <a:close/>
              </a:path>
            </a:pathLst>
          </a:custGeom>
          <a:solidFill>
            <a:srgbClr val="EF48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6" name="object 216"/>
          <p:cNvSpPr/>
          <p:nvPr/>
        </p:nvSpPr>
        <p:spPr>
          <a:xfrm>
            <a:off x="2149191" y="4175710"/>
            <a:ext cx="8688" cy="23608"/>
          </a:xfrm>
          <a:custGeom>
            <a:avLst/>
            <a:gdLst/>
            <a:ahLst/>
            <a:cxnLst/>
            <a:rect l="l" t="t" r="r" b="b"/>
            <a:pathLst>
              <a:path w="10159" h="26035">
                <a:moveTo>
                  <a:pt x="9626" y="25425"/>
                </a:moveTo>
                <a:lnTo>
                  <a:pt x="0" y="25425"/>
                </a:lnTo>
                <a:lnTo>
                  <a:pt x="0" y="0"/>
                </a:lnTo>
                <a:lnTo>
                  <a:pt x="9626" y="0"/>
                </a:lnTo>
                <a:lnTo>
                  <a:pt x="9626" y="25425"/>
                </a:lnTo>
                <a:close/>
              </a:path>
            </a:pathLst>
          </a:custGeom>
          <a:solidFill>
            <a:srgbClr val="5C66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2149191" y="4175710"/>
            <a:ext cx="8688" cy="12092"/>
          </a:xfrm>
          <a:custGeom>
            <a:avLst/>
            <a:gdLst/>
            <a:ahLst/>
            <a:cxnLst/>
            <a:rect l="l" t="t" r="r" b="b"/>
            <a:pathLst>
              <a:path w="10159" h="13335">
                <a:moveTo>
                  <a:pt x="9626" y="12712"/>
                </a:moveTo>
                <a:lnTo>
                  <a:pt x="0" y="12712"/>
                </a:lnTo>
                <a:lnTo>
                  <a:pt x="0" y="0"/>
                </a:lnTo>
                <a:lnTo>
                  <a:pt x="9626" y="0"/>
                </a:lnTo>
                <a:lnTo>
                  <a:pt x="9626" y="12712"/>
                </a:lnTo>
                <a:close/>
              </a:path>
            </a:pathLst>
          </a:custGeom>
          <a:solidFill>
            <a:srgbClr val="939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2165893" y="4175710"/>
            <a:ext cx="4344" cy="12092"/>
          </a:xfrm>
          <a:custGeom>
            <a:avLst/>
            <a:gdLst/>
            <a:ahLst/>
            <a:cxnLst/>
            <a:rect l="l" t="t" r="r" b="b"/>
            <a:pathLst>
              <a:path w="5079" h="13335">
                <a:moveTo>
                  <a:pt x="0" y="12712"/>
                </a:moveTo>
                <a:lnTo>
                  <a:pt x="4813" y="12712"/>
                </a:lnTo>
                <a:lnTo>
                  <a:pt x="4813" y="0"/>
                </a:lnTo>
                <a:lnTo>
                  <a:pt x="0" y="0"/>
                </a:lnTo>
                <a:lnTo>
                  <a:pt x="0" y="12712"/>
                </a:lnTo>
                <a:close/>
              </a:path>
            </a:pathLst>
          </a:custGeom>
          <a:solidFill>
            <a:srgbClr val="939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2220503" y="4175710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25" y="0"/>
                </a:moveTo>
                <a:lnTo>
                  <a:pt x="1155" y="0"/>
                </a:lnTo>
                <a:lnTo>
                  <a:pt x="0" y="1168"/>
                </a:lnTo>
                <a:lnTo>
                  <a:pt x="0" y="4038"/>
                </a:lnTo>
                <a:lnTo>
                  <a:pt x="1155" y="5194"/>
                </a:lnTo>
                <a:lnTo>
                  <a:pt x="4025" y="5194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231364" y="4175710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38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194"/>
                </a:lnTo>
                <a:lnTo>
                  <a:pt x="4038" y="5194"/>
                </a:lnTo>
                <a:lnTo>
                  <a:pt x="5206" y="4038"/>
                </a:lnTo>
                <a:lnTo>
                  <a:pt x="5206" y="1168"/>
                </a:lnTo>
                <a:lnTo>
                  <a:pt x="4038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2220503" y="4184879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25" y="0"/>
                </a:moveTo>
                <a:lnTo>
                  <a:pt x="1155" y="0"/>
                </a:lnTo>
                <a:lnTo>
                  <a:pt x="0" y="1168"/>
                </a:lnTo>
                <a:lnTo>
                  <a:pt x="0" y="4038"/>
                </a:lnTo>
                <a:lnTo>
                  <a:pt x="1155" y="5206"/>
                </a:lnTo>
                <a:lnTo>
                  <a:pt x="4025" y="5206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2231364" y="4184879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38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6"/>
                </a:lnTo>
                <a:lnTo>
                  <a:pt x="4038" y="5206"/>
                </a:lnTo>
                <a:lnTo>
                  <a:pt x="5206" y="4038"/>
                </a:lnTo>
                <a:lnTo>
                  <a:pt x="5206" y="1168"/>
                </a:lnTo>
                <a:lnTo>
                  <a:pt x="4038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2219528" y="4195380"/>
            <a:ext cx="6516" cy="691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803" y="0"/>
                </a:moveTo>
                <a:lnTo>
                  <a:pt x="1663" y="0"/>
                </a:lnTo>
                <a:lnTo>
                  <a:pt x="0" y="1663"/>
                </a:lnTo>
                <a:lnTo>
                  <a:pt x="0" y="5791"/>
                </a:lnTo>
                <a:lnTo>
                  <a:pt x="1663" y="7467"/>
                </a:lnTo>
                <a:lnTo>
                  <a:pt x="5803" y="7467"/>
                </a:lnTo>
                <a:lnTo>
                  <a:pt x="7026" y="6235"/>
                </a:lnTo>
                <a:lnTo>
                  <a:pt x="2349" y="6235"/>
                </a:lnTo>
                <a:lnTo>
                  <a:pt x="1231" y="5105"/>
                </a:lnTo>
                <a:lnTo>
                  <a:pt x="1231" y="2336"/>
                </a:lnTo>
                <a:lnTo>
                  <a:pt x="2349" y="1219"/>
                </a:lnTo>
                <a:lnTo>
                  <a:pt x="7023" y="1219"/>
                </a:lnTo>
                <a:lnTo>
                  <a:pt x="5803" y="0"/>
                </a:lnTo>
                <a:close/>
              </a:path>
              <a:path w="7619" h="7620">
                <a:moveTo>
                  <a:pt x="7023" y="1219"/>
                </a:moveTo>
                <a:lnTo>
                  <a:pt x="5118" y="1219"/>
                </a:lnTo>
                <a:lnTo>
                  <a:pt x="6235" y="2336"/>
                </a:lnTo>
                <a:lnTo>
                  <a:pt x="6235" y="5105"/>
                </a:lnTo>
                <a:lnTo>
                  <a:pt x="5118" y="6235"/>
                </a:lnTo>
                <a:lnTo>
                  <a:pt x="7026" y="6235"/>
                </a:lnTo>
                <a:lnTo>
                  <a:pt x="7467" y="5791"/>
                </a:lnTo>
                <a:lnTo>
                  <a:pt x="7467" y="1663"/>
                </a:lnTo>
                <a:lnTo>
                  <a:pt x="7023" y="1219"/>
                </a:lnTo>
                <a:close/>
              </a:path>
            </a:pathLst>
          </a:custGeom>
          <a:solidFill>
            <a:srgbClr val="FFA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139960" y="4219370"/>
            <a:ext cx="30408" cy="5182"/>
          </a:xfrm>
          <a:custGeom>
            <a:avLst/>
            <a:gdLst/>
            <a:ahLst/>
            <a:cxnLst/>
            <a:rect l="l" t="t" r="r" b="b"/>
            <a:pathLst>
              <a:path w="35559" h="5714">
                <a:moveTo>
                  <a:pt x="0" y="5397"/>
                </a:moveTo>
                <a:lnTo>
                  <a:pt x="35140" y="5397"/>
                </a:lnTo>
                <a:lnTo>
                  <a:pt x="35140" y="0"/>
                </a:lnTo>
                <a:lnTo>
                  <a:pt x="0" y="0"/>
                </a:lnTo>
                <a:lnTo>
                  <a:pt x="0" y="5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1" name="object 231"/>
          <p:cNvSpPr/>
          <p:nvPr/>
        </p:nvSpPr>
        <p:spPr>
          <a:xfrm>
            <a:off x="1856063" y="3614486"/>
            <a:ext cx="0" cy="1836861"/>
          </a:xfrm>
          <a:custGeom>
            <a:avLst/>
            <a:gdLst/>
            <a:ahLst/>
            <a:cxnLst/>
            <a:rect l="l" t="t" r="r" b="b"/>
            <a:pathLst>
              <a:path h="2025650">
                <a:moveTo>
                  <a:pt x="0" y="0"/>
                </a:moveTo>
                <a:lnTo>
                  <a:pt x="0" y="2025129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2" name="object 232"/>
          <p:cNvSpPr/>
          <p:nvPr/>
        </p:nvSpPr>
        <p:spPr>
          <a:xfrm>
            <a:off x="1862305" y="4557285"/>
            <a:ext cx="2593257" cy="502355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1865221" y="5046851"/>
            <a:ext cx="2355642" cy="1009246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Овал 235"/>
          <p:cNvSpPr/>
          <p:nvPr/>
        </p:nvSpPr>
        <p:spPr>
          <a:xfrm>
            <a:off x="5152878" y="2657372"/>
            <a:ext cx="309039" cy="30943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37" name="TextBox 236"/>
          <p:cNvSpPr txBox="1"/>
          <p:nvPr/>
        </p:nvSpPr>
        <p:spPr>
          <a:xfrm>
            <a:off x="5152878" y="2657368"/>
            <a:ext cx="309039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38" name="Овал 237"/>
          <p:cNvSpPr/>
          <p:nvPr/>
        </p:nvSpPr>
        <p:spPr>
          <a:xfrm>
            <a:off x="3671708" y="3662240"/>
            <a:ext cx="419019" cy="31978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39" name="TextBox 238"/>
          <p:cNvSpPr txBox="1"/>
          <p:nvPr/>
        </p:nvSpPr>
        <p:spPr>
          <a:xfrm>
            <a:off x="3617219" y="3662239"/>
            <a:ext cx="479747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/>
              <a:t>9</a:t>
            </a:r>
            <a:endParaRPr lang="ru-RU" dirty="0"/>
          </a:p>
        </p:txBody>
      </p:sp>
      <p:sp>
        <p:nvSpPr>
          <p:cNvPr id="240" name="Овал 239"/>
          <p:cNvSpPr/>
          <p:nvPr/>
        </p:nvSpPr>
        <p:spPr>
          <a:xfrm>
            <a:off x="3647582" y="4102902"/>
            <a:ext cx="419019" cy="32576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41" name="TextBox 240"/>
          <p:cNvSpPr txBox="1"/>
          <p:nvPr/>
        </p:nvSpPr>
        <p:spPr>
          <a:xfrm>
            <a:off x="3544248" y="4100523"/>
            <a:ext cx="595870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/>
              <a:t>17</a:t>
            </a:r>
            <a:endParaRPr lang="ru-RU" dirty="0"/>
          </a:p>
        </p:txBody>
      </p:sp>
      <p:sp>
        <p:nvSpPr>
          <p:cNvPr id="242" name="Овал 241"/>
          <p:cNvSpPr/>
          <p:nvPr/>
        </p:nvSpPr>
        <p:spPr>
          <a:xfrm>
            <a:off x="3904712" y="4647109"/>
            <a:ext cx="391619" cy="353632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43" name="TextBox 242"/>
          <p:cNvSpPr txBox="1"/>
          <p:nvPr/>
        </p:nvSpPr>
        <p:spPr>
          <a:xfrm>
            <a:off x="3958663" y="4661783"/>
            <a:ext cx="283716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244" name="Овал 243"/>
          <p:cNvSpPr/>
          <p:nvPr/>
        </p:nvSpPr>
        <p:spPr>
          <a:xfrm>
            <a:off x="3668318" y="5225557"/>
            <a:ext cx="419019" cy="41458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45" name="TextBox 244"/>
          <p:cNvSpPr txBox="1"/>
          <p:nvPr/>
        </p:nvSpPr>
        <p:spPr>
          <a:xfrm>
            <a:off x="3677946" y="5256187"/>
            <a:ext cx="419019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246" name="Овал 245"/>
          <p:cNvSpPr/>
          <p:nvPr/>
        </p:nvSpPr>
        <p:spPr>
          <a:xfrm>
            <a:off x="6638201" y="3676925"/>
            <a:ext cx="325796" cy="308846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47" name="TextBox 246"/>
          <p:cNvSpPr txBox="1"/>
          <p:nvPr/>
        </p:nvSpPr>
        <p:spPr>
          <a:xfrm>
            <a:off x="6671207" y="3668598"/>
            <a:ext cx="295223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2" name="TextBox 251"/>
          <p:cNvSpPr txBox="1"/>
          <p:nvPr/>
        </p:nvSpPr>
        <p:spPr>
          <a:xfrm>
            <a:off x="9037278" y="3309422"/>
            <a:ext cx="850815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6,93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3" name="TextBox 252"/>
          <p:cNvSpPr txBox="1"/>
          <p:nvPr/>
        </p:nvSpPr>
        <p:spPr>
          <a:xfrm>
            <a:off x="8959244" y="3795352"/>
            <a:ext cx="1035358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1,84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6" name="TextBox 255"/>
          <p:cNvSpPr txBox="1"/>
          <p:nvPr/>
        </p:nvSpPr>
        <p:spPr>
          <a:xfrm>
            <a:off x="8271160" y="2877960"/>
            <a:ext cx="1844854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9,64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4" name="TextBox 253"/>
          <p:cNvSpPr txBox="1"/>
          <p:nvPr/>
        </p:nvSpPr>
        <p:spPr>
          <a:xfrm>
            <a:off x="4027945" y="110763"/>
            <a:ext cx="5744126" cy="1188926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marL="11132" algn="ctr">
              <a:spcBef>
                <a:spcPts val="88"/>
              </a:spcBef>
            </a:pPr>
            <a:r>
              <a:rPr lang="ru-RU" kern="0" spc="-114" dirty="0">
                <a:solidFill>
                  <a:schemeClr val="bg1"/>
                </a:solidFill>
                <a:latin typeface="Arial"/>
                <a:cs typeface="Arial"/>
              </a:rPr>
              <a:t>ФЕДЕРАЛЬНЫЙ </a:t>
            </a:r>
            <a:r>
              <a:rPr lang="ru-RU" kern="0" spc="-131" dirty="0">
                <a:solidFill>
                  <a:schemeClr val="bg1"/>
                </a:solidFill>
                <a:latin typeface="Arial"/>
                <a:cs typeface="Arial"/>
              </a:rPr>
              <a:t>ПАРТИЙНЫЙ</a:t>
            </a:r>
            <a:r>
              <a:rPr lang="ru-RU" kern="0" spc="-75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kern="0" spc="-145" dirty="0">
                <a:solidFill>
                  <a:schemeClr val="bg1"/>
                </a:solidFill>
                <a:latin typeface="Arial"/>
                <a:cs typeface="Arial"/>
              </a:rPr>
              <a:t>ПРОЕКТ</a:t>
            </a:r>
          </a:p>
          <a:p>
            <a:pPr marL="11132" algn="ctr"/>
            <a:r>
              <a:rPr lang="ru-RU" kern="0" spc="-66" dirty="0">
                <a:solidFill>
                  <a:schemeClr val="bg1"/>
                </a:solidFill>
                <a:latin typeface="Arial"/>
                <a:cs typeface="Arial"/>
              </a:rPr>
              <a:t>«КУЛЬТУРА </a:t>
            </a:r>
            <a:r>
              <a:rPr lang="ru-RU" kern="0" spc="-75" dirty="0">
                <a:solidFill>
                  <a:schemeClr val="bg1"/>
                </a:solidFill>
                <a:latin typeface="Arial"/>
                <a:cs typeface="Arial"/>
              </a:rPr>
              <a:t>МАЛОЙ</a:t>
            </a:r>
            <a:r>
              <a:rPr lang="ru-RU" kern="0" spc="-136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ru-RU" kern="0" spc="-79" dirty="0">
                <a:solidFill>
                  <a:schemeClr val="bg1"/>
                </a:solidFill>
                <a:latin typeface="Arial"/>
                <a:cs typeface="Arial"/>
              </a:rPr>
              <a:t>РОДИНЫ»</a:t>
            </a:r>
            <a:endParaRPr lang="en-US" kern="0" spc="-79" dirty="0">
              <a:solidFill>
                <a:schemeClr val="bg1"/>
              </a:solidFill>
              <a:latin typeface="Arial"/>
              <a:cs typeface="Arial"/>
            </a:endParaRPr>
          </a:p>
          <a:p>
            <a:pPr marL="11132" algn="ctr"/>
            <a:r>
              <a:rPr lang="ru-RU" spc="-179" dirty="0">
                <a:solidFill>
                  <a:schemeClr val="bg1"/>
                </a:solidFill>
                <a:latin typeface="Arial"/>
                <a:cs typeface="Arial"/>
              </a:rPr>
              <a:t>НАПРАВЛЕНИЕ </a:t>
            </a:r>
            <a:r>
              <a:rPr lang="ru-RU" spc="-153" dirty="0">
                <a:solidFill>
                  <a:schemeClr val="bg1"/>
                </a:solidFill>
                <a:latin typeface="Arial"/>
                <a:cs typeface="Arial"/>
              </a:rPr>
              <a:t>«</a:t>
            </a:r>
            <a:r>
              <a:rPr lang="ru-RU" spc="-9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ТЕАТРЫ МАЛЫХ ГОРОДОВ</a:t>
            </a:r>
            <a:r>
              <a:rPr lang="ru-RU" spc="-100" dirty="0">
                <a:solidFill>
                  <a:schemeClr val="bg1"/>
                </a:solidFill>
                <a:latin typeface="Arial"/>
                <a:cs typeface="Arial"/>
              </a:rPr>
              <a:t>»</a:t>
            </a:r>
            <a:endParaRPr lang="ru-RU" dirty="0">
              <a:solidFill>
                <a:schemeClr val="bg1"/>
              </a:solidFill>
            </a:endParaRPr>
          </a:p>
          <a:p>
            <a:endParaRPr lang="ru-RU" dirty="0"/>
          </a:p>
        </p:txBody>
      </p:sp>
      <p:sp>
        <p:nvSpPr>
          <p:cNvPr id="257" name="object 166"/>
          <p:cNvSpPr/>
          <p:nvPr/>
        </p:nvSpPr>
        <p:spPr>
          <a:xfrm>
            <a:off x="4608026" y="4175713"/>
            <a:ext cx="2088404" cy="1411921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TextBox 17"/>
          <p:cNvSpPr txBox="1"/>
          <p:nvPr/>
        </p:nvSpPr>
        <p:spPr>
          <a:xfrm>
            <a:off x="4773975" y="3694339"/>
            <a:ext cx="1712980" cy="419485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sz="1100" dirty="0"/>
              <a:t>КОЛИЧЕСТВО НОВЫХ ПОСТАНОВОК</a:t>
            </a:r>
          </a:p>
        </p:txBody>
      </p:sp>
      <p:sp>
        <p:nvSpPr>
          <p:cNvPr id="260" name="Прямоугольник 259"/>
          <p:cNvSpPr/>
          <p:nvPr/>
        </p:nvSpPr>
        <p:spPr>
          <a:xfrm>
            <a:off x="2074796" y="3685292"/>
            <a:ext cx="1443594" cy="361621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 dirty="0"/>
          </a:p>
        </p:txBody>
      </p:sp>
      <p:sp>
        <p:nvSpPr>
          <p:cNvPr id="263" name="Прямоугольник 262"/>
          <p:cNvSpPr/>
          <p:nvPr/>
        </p:nvSpPr>
        <p:spPr>
          <a:xfrm>
            <a:off x="2042687" y="4156916"/>
            <a:ext cx="1497221" cy="35101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r>
              <a:rPr lang="ru-RU" dirty="0"/>
              <a:t>К</a:t>
            </a:r>
          </a:p>
        </p:txBody>
      </p:sp>
      <p:sp>
        <p:nvSpPr>
          <p:cNvPr id="264" name="TextBox 263"/>
          <p:cNvSpPr txBox="1"/>
          <p:nvPr/>
        </p:nvSpPr>
        <p:spPr>
          <a:xfrm>
            <a:off x="2152931" y="3648609"/>
            <a:ext cx="1222555" cy="419485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sz="1100" dirty="0" smtClean="0"/>
              <a:t>СВЕТОВОЕ ОБОРУДОВАНИЕ</a:t>
            </a:r>
            <a:endParaRPr lang="ru-RU" sz="1100" dirty="0"/>
          </a:p>
        </p:txBody>
      </p:sp>
      <p:sp>
        <p:nvSpPr>
          <p:cNvPr id="265" name="TextBox 264"/>
          <p:cNvSpPr txBox="1"/>
          <p:nvPr/>
        </p:nvSpPr>
        <p:spPr>
          <a:xfrm>
            <a:off x="2198704" y="4100523"/>
            <a:ext cx="1237478" cy="419485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sz="1100" dirty="0" smtClean="0"/>
              <a:t>ЗВУКОВОЕ ОБОРУДОВАНИЕ</a:t>
            </a:r>
            <a:endParaRPr lang="ru-RU" sz="1100" dirty="0"/>
          </a:p>
        </p:txBody>
      </p:sp>
      <p:sp>
        <p:nvSpPr>
          <p:cNvPr id="17" name="TextBox 16"/>
          <p:cNvSpPr txBox="1"/>
          <p:nvPr/>
        </p:nvSpPr>
        <p:spPr>
          <a:xfrm>
            <a:off x="9238719" y="4308298"/>
            <a:ext cx="593428" cy="369332"/>
          </a:xfrm>
          <a:prstGeom prst="rect">
            <a:avLst/>
          </a:prstGeom>
          <a:noFill/>
        </p:spPr>
        <p:txBody>
          <a:bodyPr wrap="none" lIns="91438" tIns="45720" rIns="91438" bIns="45720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0,87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0" name="object 174"/>
          <p:cNvSpPr/>
          <p:nvPr/>
        </p:nvSpPr>
        <p:spPr>
          <a:xfrm>
            <a:off x="2042683" y="1535728"/>
            <a:ext cx="531090" cy="700115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44803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7"/>
          <p:cNvSpPr/>
          <p:nvPr/>
        </p:nvSpPr>
        <p:spPr>
          <a:xfrm>
            <a:off x="-29315" y="-20359"/>
            <a:ext cx="12211819" cy="10730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</a:t>
            </a:r>
            <a:r>
              <a:rPr lang="ru-RU" sz="25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Старооскольским</a:t>
            </a: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театром </a:t>
            </a:r>
            <a:endParaRPr lang="ru-RU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и молодёжи им. Б.И. Ровенских   </a:t>
            </a:r>
            <a:b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756" y="1052991"/>
            <a:ext cx="3625157" cy="26642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1052736"/>
            <a:ext cx="3713088" cy="26642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5" y="1036143"/>
            <a:ext cx="3903739" cy="268114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9756" y="3831162"/>
            <a:ext cx="3625157" cy="291020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52" y="3831162"/>
            <a:ext cx="3713088" cy="291020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215" y="3831162"/>
            <a:ext cx="3903739" cy="2910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826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27"/>
          <p:cNvSpPr/>
          <p:nvPr/>
        </p:nvSpPr>
        <p:spPr>
          <a:xfrm>
            <a:off x="-29315" y="-20359"/>
            <a:ext cx="12211819" cy="10730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</a:t>
            </a:r>
            <a:r>
              <a:rPr lang="ru-RU" sz="25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Губкинским</a:t>
            </a:r>
            <a:r>
              <a:rPr lang="ru-RU" sz="2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театром </a:t>
            </a:r>
            <a:endParaRPr lang="ru-RU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</a:t>
            </a: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детей и </a:t>
            </a:r>
            <a:r>
              <a:rPr lang="ru-RU" sz="25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молодёжи</a:t>
            </a: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5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8" y="946687"/>
            <a:ext cx="4248472" cy="27363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824" y="946688"/>
            <a:ext cx="3916432" cy="273630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68" y="3770698"/>
            <a:ext cx="4248472" cy="276230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3824" y="3770698"/>
            <a:ext cx="3916432" cy="276230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3770698"/>
            <a:ext cx="3528392" cy="276230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4272" y="946688"/>
            <a:ext cx="3528392" cy="2736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117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981200" y="569674"/>
            <a:ext cx="8229600" cy="620638"/>
          </a:xfrm>
          <a:prstGeom prst="rect">
            <a:avLst/>
          </a:prstGeom>
        </p:spPr>
        <p:txBody>
          <a:bodyPr vert="horz" wrap="square" lIns="0" tIns="11132" rIns="0" bIns="0" rtlCol="0" anchor="b">
            <a:spAutoFit/>
          </a:bodyPr>
          <a:lstStyle/>
          <a:p>
            <a:pPr marL="11132">
              <a:spcBef>
                <a:spcPts val="88"/>
              </a:spcBef>
            </a:pPr>
            <a:r>
              <a:rPr spc="-145" dirty="0"/>
              <a:t>ПРОКТ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594110" y="2707133"/>
            <a:ext cx="2222470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100" dirty="0">
                <a:latin typeface="Arial"/>
                <a:cs typeface="Arial"/>
              </a:rPr>
              <a:t>КОЛИЧЕСТВО </a:t>
            </a:r>
            <a:r>
              <a:rPr sz="1100" spc="-127" dirty="0">
                <a:latin typeface="Arial"/>
                <a:cs typeface="Arial"/>
              </a:rPr>
              <a:t>ТЕАТРОВ </a:t>
            </a:r>
            <a:r>
              <a:rPr sz="1100" spc="9" dirty="0">
                <a:latin typeface="Arial"/>
                <a:cs typeface="Arial"/>
              </a:rPr>
              <a:t>–</a:t>
            </a:r>
            <a:r>
              <a:rPr sz="1100" spc="-127" dirty="0">
                <a:latin typeface="Arial"/>
                <a:cs typeface="Arial"/>
              </a:rPr>
              <a:t> </a:t>
            </a:r>
            <a:r>
              <a:rPr sz="1100" spc="-96" dirty="0">
                <a:latin typeface="Arial"/>
                <a:cs typeface="Arial"/>
              </a:rPr>
              <a:t>УЧАСТНИКОВ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8008443" y="2591876"/>
            <a:ext cx="2221817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75" dirty="0">
                <a:latin typeface="Arial"/>
                <a:cs typeface="Arial"/>
              </a:rPr>
              <a:t>ОБЩАЯ </a:t>
            </a:r>
            <a:r>
              <a:rPr sz="1100" spc="-88" dirty="0">
                <a:latin typeface="Arial"/>
                <a:cs typeface="Arial"/>
              </a:rPr>
              <a:t>СУММА </a:t>
            </a:r>
            <a:r>
              <a:rPr sz="1100" spc="-110" dirty="0">
                <a:latin typeface="Arial"/>
                <a:cs typeface="Arial"/>
              </a:rPr>
              <a:t>ПО</a:t>
            </a:r>
            <a:r>
              <a:rPr sz="1100" spc="-39" dirty="0">
                <a:latin typeface="Arial"/>
                <a:cs typeface="Arial"/>
              </a:rPr>
              <a:t> </a:t>
            </a:r>
            <a:r>
              <a:rPr sz="1100" spc="-105" dirty="0">
                <a:latin typeface="Arial"/>
                <a:cs typeface="Arial"/>
              </a:rPr>
              <a:t>НАПРАВЛЕНИЮ</a:t>
            </a:r>
            <a:r>
              <a:rPr lang="en-US" sz="1100" spc="-105" dirty="0">
                <a:latin typeface="Arial"/>
                <a:cs typeface="Arial"/>
              </a:rPr>
              <a:t> </a:t>
            </a:r>
            <a:r>
              <a:rPr lang="ru-RU" sz="1100" spc="-105" dirty="0" smtClean="0">
                <a:latin typeface="Arial"/>
                <a:cs typeface="Arial"/>
              </a:rPr>
              <a:t>млн </a:t>
            </a:r>
            <a:r>
              <a:rPr lang="ru-RU" sz="1100" spc="-105" dirty="0">
                <a:latin typeface="Arial"/>
                <a:cs typeface="Arial"/>
              </a:rPr>
              <a:t>рублей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7744189" y="3344907"/>
            <a:ext cx="975096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ФЕДЕ</a:t>
            </a:r>
            <a:r>
              <a:rPr sz="900" spc="-131" dirty="0">
                <a:latin typeface="Arial"/>
                <a:cs typeface="Arial"/>
              </a:rPr>
              <a:t>Р</a:t>
            </a:r>
            <a:r>
              <a:rPr sz="900" spc="-61" dirty="0">
                <a:latin typeface="Arial"/>
                <a:cs typeface="Arial"/>
              </a:rPr>
              <a:t>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744192" y="3811735"/>
            <a:ext cx="1132335" cy="749904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РЕГИОНАЛЬНЫЙ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  <a:p>
            <a:pPr>
              <a:spcBef>
                <a:spcPts val="35"/>
              </a:spcBef>
            </a:pPr>
            <a:endParaRPr sz="1200" dirty="0">
              <a:latin typeface="Times New Roman"/>
              <a:cs typeface="Times New Roman"/>
            </a:endParaRPr>
          </a:p>
          <a:p>
            <a:pPr marL="11132"/>
            <a:r>
              <a:rPr sz="900" spc="-70" dirty="0">
                <a:latin typeface="Arial"/>
                <a:cs typeface="Arial"/>
              </a:rPr>
              <a:t>МУНИЦИПАЛЬНЫЙ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8273336" y="1630431"/>
            <a:ext cx="2018848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96" dirty="0">
                <a:solidFill>
                  <a:srgbClr val="365E9C"/>
                </a:solidFill>
                <a:latin typeface="Arial"/>
                <a:cs typeface="Arial"/>
              </a:rPr>
              <a:t>ПРЕДСЕДАТЕЛЬ ОБЩЕСТВЕННОГО</a:t>
            </a:r>
            <a:r>
              <a:rPr sz="900" spc="-44" dirty="0">
                <a:solidFill>
                  <a:srgbClr val="365E9C"/>
                </a:solidFill>
                <a:latin typeface="Arial"/>
                <a:cs typeface="Arial"/>
              </a:rPr>
              <a:t> </a:t>
            </a:r>
            <a:r>
              <a:rPr sz="900" spc="-114" dirty="0">
                <a:solidFill>
                  <a:srgbClr val="365E9C"/>
                </a:solidFill>
                <a:latin typeface="Arial"/>
                <a:cs typeface="Arial"/>
              </a:rPr>
              <a:t>СОВЕТА</a:t>
            </a:r>
            <a:endParaRPr sz="900">
              <a:latin typeface="Arial"/>
              <a:cs typeface="Arial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8595312" y="1914621"/>
            <a:ext cx="1399293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spc="22" dirty="0">
                <a:latin typeface="Trebuchet MS"/>
                <a:cs typeface="Trebuchet MS"/>
              </a:rPr>
              <a:t>Курганский Сергей Иванович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3067175" y="1630431"/>
            <a:ext cx="881788" cy="1497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26" dirty="0">
                <a:solidFill>
                  <a:srgbClr val="365E9C"/>
                </a:solidFill>
                <a:latin typeface="Arial"/>
                <a:cs typeface="Arial"/>
              </a:rPr>
              <a:t>К</a:t>
            </a:r>
            <a:r>
              <a:rPr sz="900" spc="-92" dirty="0">
                <a:solidFill>
                  <a:srgbClr val="365E9C"/>
                </a:solidFill>
                <a:latin typeface="Arial"/>
                <a:cs typeface="Arial"/>
              </a:rPr>
              <a:t>ОО</a:t>
            </a:r>
            <a:r>
              <a:rPr sz="900" spc="-110" dirty="0">
                <a:solidFill>
                  <a:srgbClr val="365E9C"/>
                </a:solidFill>
                <a:latin typeface="Arial"/>
                <a:cs typeface="Arial"/>
              </a:rPr>
              <a:t>Р</a:t>
            </a:r>
            <a:r>
              <a:rPr sz="900" spc="-66" dirty="0">
                <a:solidFill>
                  <a:srgbClr val="365E9C"/>
                </a:solidFill>
                <a:latin typeface="Arial"/>
                <a:cs typeface="Arial"/>
              </a:rPr>
              <a:t>ДИН</a:t>
            </a:r>
            <a:r>
              <a:rPr sz="900" spc="-105" dirty="0">
                <a:solidFill>
                  <a:srgbClr val="365E9C"/>
                </a:solidFill>
                <a:latin typeface="Arial"/>
                <a:cs typeface="Arial"/>
              </a:rPr>
              <a:t>А</a:t>
            </a:r>
            <a:r>
              <a:rPr sz="900" spc="-136" dirty="0">
                <a:solidFill>
                  <a:srgbClr val="365E9C"/>
                </a:solidFill>
                <a:latin typeface="Arial"/>
                <a:cs typeface="Arial"/>
              </a:rPr>
              <a:t>Т</a:t>
            </a:r>
            <a:r>
              <a:rPr sz="900" spc="-88" dirty="0">
                <a:solidFill>
                  <a:srgbClr val="365E9C"/>
                </a:solidFill>
                <a:latin typeface="Arial"/>
                <a:cs typeface="Arial"/>
              </a:rPr>
              <a:t>ОР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2740828" y="1915589"/>
            <a:ext cx="1399293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spc="22" dirty="0" err="1">
                <a:latin typeface="Trebuchet MS"/>
                <a:cs typeface="Trebuchet MS"/>
              </a:rPr>
              <a:t>Кулабухов</a:t>
            </a:r>
            <a:r>
              <a:rPr lang="ru-RU" sz="1100" spc="22" dirty="0">
                <a:latin typeface="Trebuchet MS"/>
                <a:cs typeface="Trebuchet MS"/>
              </a:rPr>
              <a:t> Иван Николаевич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5393324" y="1547066"/>
            <a:ext cx="1386804" cy="554436"/>
          </a:xfrm>
          <a:prstGeom prst="rect">
            <a:avLst/>
          </a:prstGeom>
        </p:spPr>
        <p:txBody>
          <a:bodyPr vert="horz" wrap="square" lIns="0" tIns="69014" rIns="0" bIns="0" rtlCol="0">
            <a:spAutoFit/>
          </a:bodyPr>
          <a:lstStyle/>
          <a:p>
            <a:pPr algn="ctr">
              <a:spcBef>
                <a:spcPts val="543"/>
              </a:spcBef>
            </a:pPr>
            <a:r>
              <a:rPr spc="-188" dirty="0">
                <a:solidFill>
                  <a:srgbClr val="1D1D1B"/>
                </a:solidFill>
                <a:latin typeface="Arial"/>
                <a:cs typeface="Arial"/>
              </a:rPr>
              <a:t>РЕГИОН</a:t>
            </a:r>
            <a:endParaRPr dirty="0">
              <a:latin typeface="Arial"/>
              <a:cs typeface="Arial"/>
            </a:endParaRPr>
          </a:p>
          <a:p>
            <a:pPr algn="ctr">
              <a:spcBef>
                <a:spcPts val="272"/>
              </a:spcBef>
            </a:pPr>
            <a:r>
              <a:rPr lang="ru-RU" sz="1100" spc="-31" dirty="0">
                <a:solidFill>
                  <a:srgbClr val="365E9C"/>
                </a:solidFill>
                <a:latin typeface="Arial"/>
                <a:cs typeface="Arial"/>
              </a:rPr>
              <a:t>Белгородская область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4751410" y="3319906"/>
            <a:ext cx="1421012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88" dirty="0">
                <a:latin typeface="Arial"/>
                <a:cs typeface="Arial"/>
              </a:rPr>
              <a:t>ТВОРЧЕСКАЯ</a:t>
            </a:r>
            <a:r>
              <a:rPr sz="900" spc="-66" dirty="0">
                <a:latin typeface="Arial"/>
                <a:cs typeface="Arial"/>
              </a:rPr>
              <a:t> </a:t>
            </a:r>
            <a:r>
              <a:rPr sz="900" spc="-96" dirty="0">
                <a:latin typeface="Arial"/>
                <a:cs typeface="Arial"/>
              </a:rPr>
              <a:t>ДЕЯТЕЛЬНОСТЬ</a:t>
            </a:r>
            <a:endParaRPr sz="900">
              <a:latin typeface="Arial"/>
              <a:cs typeface="Arial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2387508" y="3319906"/>
            <a:ext cx="1333590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100" dirty="0">
                <a:latin typeface="Arial"/>
                <a:cs typeface="Arial"/>
              </a:rPr>
              <a:t>ТЕХНИЧЕСКОЕ</a:t>
            </a:r>
            <a:r>
              <a:rPr sz="900" spc="-92" dirty="0">
                <a:latin typeface="Arial"/>
                <a:cs typeface="Arial"/>
              </a:rPr>
              <a:t> </a:t>
            </a:r>
            <a:r>
              <a:rPr sz="900" spc="-96" dirty="0">
                <a:latin typeface="Arial"/>
                <a:cs typeface="Arial"/>
              </a:rPr>
              <a:t>ОСНАЩЕНИЕ</a:t>
            </a:r>
            <a:endParaRPr sz="900">
              <a:latin typeface="Arial"/>
              <a:cs typeface="Arial"/>
            </a:endParaRPr>
          </a:p>
        </p:txBody>
      </p:sp>
      <p:sp>
        <p:nvSpPr>
          <p:cNvPr id="17" name="object 17"/>
          <p:cNvSpPr/>
          <p:nvPr/>
        </p:nvSpPr>
        <p:spPr>
          <a:xfrm>
            <a:off x="7509899" y="3207012"/>
            <a:ext cx="0" cy="1210371"/>
          </a:xfrm>
          <a:custGeom>
            <a:avLst/>
            <a:gdLst/>
            <a:ahLst/>
            <a:cxnLst/>
            <a:rect l="l" t="t" r="r" b="b"/>
            <a:pathLst>
              <a:path h="1334770">
                <a:moveTo>
                  <a:pt x="0" y="0"/>
                </a:moveTo>
                <a:lnTo>
                  <a:pt x="0" y="1334236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7516134" y="3483265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7516134" y="3950081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7516134" y="4416897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24004" y="0"/>
            <a:ext cx="9142805" cy="1325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24000" y="1"/>
            <a:ext cx="9142914" cy="1325535"/>
          </a:xfrm>
          <a:custGeom>
            <a:avLst/>
            <a:gdLst/>
            <a:ahLst/>
            <a:cxnLst/>
            <a:rect l="l" t="t" r="r" b="b"/>
            <a:pathLst>
              <a:path w="10692130" h="1461770">
                <a:moveTo>
                  <a:pt x="0" y="1461604"/>
                </a:moveTo>
                <a:lnTo>
                  <a:pt x="10692003" y="1461604"/>
                </a:lnTo>
                <a:lnTo>
                  <a:pt x="10692003" y="0"/>
                </a:lnTo>
                <a:lnTo>
                  <a:pt x="0" y="0"/>
                </a:lnTo>
                <a:lnTo>
                  <a:pt x="0" y="1461604"/>
                </a:lnTo>
                <a:close/>
              </a:path>
            </a:pathLst>
          </a:custGeom>
          <a:solidFill>
            <a:srgbClr val="003084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1524001" y="0"/>
            <a:ext cx="6896735" cy="13253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6174456" y="0"/>
            <a:ext cx="4492348" cy="1325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5" name="object 25"/>
          <p:cNvSpPr/>
          <p:nvPr/>
        </p:nvSpPr>
        <p:spPr>
          <a:xfrm>
            <a:off x="1524004" y="0"/>
            <a:ext cx="9142805" cy="1325384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/>
          <p:nvPr/>
        </p:nvSpPr>
        <p:spPr>
          <a:xfrm>
            <a:off x="3197438" y="2252742"/>
            <a:ext cx="1661014" cy="225145"/>
          </a:xfrm>
          <a:custGeom>
            <a:avLst/>
            <a:gdLst/>
            <a:ahLst/>
            <a:cxnLst/>
            <a:rect l="l" t="t" r="r" b="b"/>
            <a:pathLst>
              <a:path w="1942464" h="248285">
                <a:moveTo>
                  <a:pt x="1941868" y="0"/>
                </a:moveTo>
                <a:lnTo>
                  <a:pt x="1941868" y="111302"/>
                </a:lnTo>
                <a:lnTo>
                  <a:pt x="0" y="111302"/>
                </a:lnTo>
                <a:lnTo>
                  <a:pt x="0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object 27"/>
          <p:cNvSpPr/>
          <p:nvPr/>
        </p:nvSpPr>
        <p:spPr>
          <a:xfrm>
            <a:off x="7351336" y="2252742"/>
            <a:ext cx="1658299" cy="225145"/>
          </a:xfrm>
          <a:custGeom>
            <a:avLst/>
            <a:gdLst/>
            <a:ahLst/>
            <a:cxnLst/>
            <a:rect l="l" t="t" r="r" b="b"/>
            <a:pathLst>
              <a:path w="1939290" h="248285">
                <a:moveTo>
                  <a:pt x="0" y="0"/>
                </a:moveTo>
                <a:lnTo>
                  <a:pt x="0" y="111302"/>
                </a:lnTo>
                <a:lnTo>
                  <a:pt x="1938731" y="111302"/>
                </a:lnTo>
                <a:lnTo>
                  <a:pt x="1938731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object 28"/>
          <p:cNvSpPr/>
          <p:nvPr/>
        </p:nvSpPr>
        <p:spPr>
          <a:xfrm>
            <a:off x="4671320" y="1528799"/>
            <a:ext cx="2831165" cy="722077"/>
          </a:xfrm>
          <a:custGeom>
            <a:avLst/>
            <a:gdLst/>
            <a:ahLst/>
            <a:cxnLst/>
            <a:rect l="l" t="t" r="r" b="b"/>
            <a:pathLst>
              <a:path w="3310890" h="796289">
                <a:moveTo>
                  <a:pt x="3285070" y="795870"/>
                </a:moveTo>
                <a:lnTo>
                  <a:pt x="25400" y="795870"/>
                </a:lnTo>
                <a:lnTo>
                  <a:pt x="15537" y="793866"/>
                </a:lnTo>
                <a:lnTo>
                  <a:pt x="7461" y="788409"/>
                </a:lnTo>
                <a:lnTo>
                  <a:pt x="2004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4" y="15537"/>
                </a:lnTo>
                <a:lnTo>
                  <a:pt x="7461" y="7461"/>
                </a:lnTo>
                <a:lnTo>
                  <a:pt x="15537" y="2004"/>
                </a:lnTo>
                <a:lnTo>
                  <a:pt x="25400" y="0"/>
                </a:lnTo>
                <a:lnTo>
                  <a:pt x="3285070" y="0"/>
                </a:lnTo>
                <a:lnTo>
                  <a:pt x="3294938" y="2004"/>
                </a:lnTo>
                <a:lnTo>
                  <a:pt x="3303014" y="7461"/>
                </a:lnTo>
                <a:lnTo>
                  <a:pt x="3308468" y="15537"/>
                </a:lnTo>
                <a:lnTo>
                  <a:pt x="3310470" y="25399"/>
                </a:lnTo>
                <a:lnTo>
                  <a:pt x="3310470" y="770470"/>
                </a:lnTo>
                <a:lnTo>
                  <a:pt x="3308468" y="780333"/>
                </a:lnTo>
                <a:lnTo>
                  <a:pt x="3303014" y="788409"/>
                </a:lnTo>
                <a:lnTo>
                  <a:pt x="3294938" y="793866"/>
                </a:lnTo>
                <a:lnTo>
                  <a:pt x="3285070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" name="object 29"/>
          <p:cNvSpPr/>
          <p:nvPr/>
        </p:nvSpPr>
        <p:spPr>
          <a:xfrm>
            <a:off x="4832239" y="1695463"/>
            <a:ext cx="285614" cy="392708"/>
          </a:xfrm>
          <a:custGeom>
            <a:avLst/>
            <a:gdLst/>
            <a:ahLst/>
            <a:cxnLst/>
            <a:rect l="l" t="t" r="r" b="b"/>
            <a:pathLst>
              <a:path w="334010" h="433069">
                <a:moveTo>
                  <a:pt x="166789" y="0"/>
                </a:moveTo>
                <a:lnTo>
                  <a:pt x="102627" y="12738"/>
                </a:lnTo>
                <a:lnTo>
                  <a:pt x="48590" y="49098"/>
                </a:lnTo>
                <a:lnTo>
                  <a:pt x="12474" y="103238"/>
                </a:lnTo>
                <a:lnTo>
                  <a:pt x="0" y="167131"/>
                </a:lnTo>
                <a:lnTo>
                  <a:pt x="6837" y="213979"/>
                </a:lnTo>
                <a:lnTo>
                  <a:pt x="25842" y="255646"/>
                </a:lnTo>
                <a:lnTo>
                  <a:pt x="55065" y="290238"/>
                </a:lnTo>
                <a:lnTo>
                  <a:pt x="92557" y="315861"/>
                </a:lnTo>
                <a:lnTo>
                  <a:pt x="92557" y="429069"/>
                </a:lnTo>
                <a:lnTo>
                  <a:pt x="100063" y="432587"/>
                </a:lnTo>
                <a:lnTo>
                  <a:pt x="236016" y="318211"/>
                </a:lnTo>
                <a:lnTo>
                  <a:pt x="269242" y="296875"/>
                </a:lnTo>
                <a:lnTo>
                  <a:pt x="166789" y="296875"/>
                </a:lnTo>
                <a:lnTo>
                  <a:pt x="116208" y="286679"/>
                </a:lnTo>
                <a:lnTo>
                  <a:pt x="74880" y="258867"/>
                </a:lnTo>
                <a:lnTo>
                  <a:pt x="46975" y="217601"/>
                </a:lnTo>
                <a:lnTo>
                  <a:pt x="36683" y="167131"/>
                </a:lnTo>
                <a:lnTo>
                  <a:pt x="36794" y="166395"/>
                </a:lnTo>
                <a:lnTo>
                  <a:pt x="46778" y="116374"/>
                </a:lnTo>
                <a:lnTo>
                  <a:pt x="74566" y="74953"/>
                </a:lnTo>
                <a:lnTo>
                  <a:pt x="115858" y="46979"/>
                </a:lnTo>
                <a:lnTo>
                  <a:pt x="166484" y="36652"/>
                </a:lnTo>
                <a:lnTo>
                  <a:pt x="268754" y="36652"/>
                </a:lnTo>
                <a:lnTo>
                  <a:pt x="250734" y="22746"/>
                </a:lnTo>
                <a:lnTo>
                  <a:pt x="210972" y="5952"/>
                </a:lnTo>
                <a:lnTo>
                  <a:pt x="166789" y="0"/>
                </a:lnTo>
                <a:close/>
              </a:path>
              <a:path w="334010" h="433069">
                <a:moveTo>
                  <a:pt x="268754" y="36652"/>
                </a:moveTo>
                <a:lnTo>
                  <a:pt x="166789" y="36652"/>
                </a:lnTo>
                <a:lnTo>
                  <a:pt x="217353" y="46833"/>
                </a:lnTo>
                <a:lnTo>
                  <a:pt x="258672" y="74639"/>
                </a:lnTo>
                <a:lnTo>
                  <a:pt x="286577" y="115906"/>
                </a:lnTo>
                <a:lnTo>
                  <a:pt x="296885" y="166395"/>
                </a:lnTo>
                <a:lnTo>
                  <a:pt x="296768" y="167131"/>
                </a:lnTo>
                <a:lnTo>
                  <a:pt x="286783" y="217131"/>
                </a:lnTo>
                <a:lnTo>
                  <a:pt x="258987" y="258548"/>
                </a:lnTo>
                <a:lnTo>
                  <a:pt x="217690" y="286527"/>
                </a:lnTo>
                <a:lnTo>
                  <a:pt x="167068" y="296875"/>
                </a:lnTo>
                <a:lnTo>
                  <a:pt x="269242" y="296875"/>
                </a:lnTo>
                <a:lnTo>
                  <a:pt x="275590" y="292798"/>
                </a:lnTo>
                <a:lnTo>
                  <a:pt x="306449" y="257624"/>
                </a:lnTo>
                <a:lnTo>
                  <a:pt x="326476" y="214789"/>
                </a:lnTo>
                <a:lnTo>
                  <a:pt x="333552" y="166395"/>
                </a:lnTo>
                <a:lnTo>
                  <a:pt x="327485" y="122205"/>
                </a:lnTo>
                <a:lnTo>
                  <a:pt x="310592" y="82469"/>
                </a:lnTo>
                <a:lnTo>
                  <a:pt x="284475" y="48783"/>
                </a:lnTo>
                <a:lnTo>
                  <a:pt x="268754" y="36652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" name="object 30"/>
          <p:cNvSpPr/>
          <p:nvPr/>
        </p:nvSpPr>
        <p:spPr>
          <a:xfrm>
            <a:off x="4897333" y="1754937"/>
            <a:ext cx="155035" cy="17226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" name="object 31"/>
          <p:cNvSpPr/>
          <p:nvPr/>
        </p:nvSpPr>
        <p:spPr>
          <a:xfrm>
            <a:off x="1780132" y="2482000"/>
            <a:ext cx="5542871" cy="612095"/>
          </a:xfrm>
          <a:custGeom>
            <a:avLst/>
            <a:gdLst/>
            <a:ahLst/>
            <a:cxnLst/>
            <a:rect l="l" t="t" r="r" b="b"/>
            <a:pathLst>
              <a:path w="6482080" h="675004">
                <a:moveTo>
                  <a:pt x="6456070" y="674890"/>
                </a:moveTo>
                <a:lnTo>
                  <a:pt x="25400" y="674890"/>
                </a:lnTo>
                <a:lnTo>
                  <a:pt x="15537" y="672886"/>
                </a:lnTo>
                <a:lnTo>
                  <a:pt x="7461" y="667429"/>
                </a:lnTo>
                <a:lnTo>
                  <a:pt x="2004" y="659353"/>
                </a:lnTo>
                <a:lnTo>
                  <a:pt x="0" y="649490"/>
                </a:lnTo>
                <a:lnTo>
                  <a:pt x="0" y="25400"/>
                </a:lnTo>
                <a:lnTo>
                  <a:pt x="2004" y="15537"/>
                </a:lnTo>
                <a:lnTo>
                  <a:pt x="7461" y="7461"/>
                </a:lnTo>
                <a:lnTo>
                  <a:pt x="15537" y="2004"/>
                </a:lnTo>
                <a:lnTo>
                  <a:pt x="25400" y="0"/>
                </a:lnTo>
                <a:lnTo>
                  <a:pt x="6456070" y="0"/>
                </a:lnTo>
                <a:lnTo>
                  <a:pt x="6465938" y="2004"/>
                </a:lnTo>
                <a:lnTo>
                  <a:pt x="6474013" y="7461"/>
                </a:lnTo>
                <a:lnTo>
                  <a:pt x="6479467" y="15537"/>
                </a:lnTo>
                <a:lnTo>
                  <a:pt x="6481470" y="25400"/>
                </a:lnTo>
                <a:lnTo>
                  <a:pt x="6481470" y="649490"/>
                </a:lnTo>
                <a:lnTo>
                  <a:pt x="6479467" y="659353"/>
                </a:lnTo>
                <a:lnTo>
                  <a:pt x="6474013" y="667429"/>
                </a:lnTo>
                <a:lnTo>
                  <a:pt x="6465938" y="672886"/>
                </a:lnTo>
                <a:lnTo>
                  <a:pt x="6456070" y="674890"/>
                </a:lnTo>
                <a:close/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3" name="object 33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7615416" y="3276661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7532465" y="3732158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399"/>
                </a:lnTo>
                <a:lnTo>
                  <a:pt x="2006" y="15532"/>
                </a:lnTo>
                <a:lnTo>
                  <a:pt x="7466" y="7456"/>
                </a:lnTo>
                <a:lnTo>
                  <a:pt x="15543" y="2002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2"/>
                </a:lnTo>
                <a:lnTo>
                  <a:pt x="3281411" y="7456"/>
                </a:lnTo>
                <a:lnTo>
                  <a:pt x="3286865" y="15532"/>
                </a:lnTo>
                <a:lnTo>
                  <a:pt x="3288868" y="25399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7615416" y="4210305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203668" y="3093989"/>
            <a:ext cx="0" cy="95586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4876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5293176" y="6176801"/>
            <a:ext cx="1640251" cy="547259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3361792" y="6684965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4" h="36829">
                <a:moveTo>
                  <a:pt x="0" y="0"/>
                </a:moveTo>
                <a:lnTo>
                  <a:pt x="0" y="36258"/>
                </a:lnTo>
                <a:lnTo>
                  <a:pt x="86588" y="31813"/>
                </a:lnTo>
                <a:lnTo>
                  <a:pt x="84652" y="25595"/>
                </a:lnTo>
                <a:lnTo>
                  <a:pt x="82700" y="15470"/>
                </a:lnTo>
                <a:lnTo>
                  <a:pt x="77660" y="6033"/>
                </a:lnTo>
                <a:lnTo>
                  <a:pt x="66527" y="1904"/>
                </a:lnTo>
                <a:lnTo>
                  <a:pt x="9753" y="1904"/>
                </a:lnTo>
                <a:lnTo>
                  <a:pt x="0" y="0"/>
                </a:lnTo>
                <a:close/>
              </a:path>
              <a:path w="86994" h="36829">
                <a:moveTo>
                  <a:pt x="66459" y="1879"/>
                </a:moveTo>
                <a:lnTo>
                  <a:pt x="9753" y="1904"/>
                </a:lnTo>
                <a:lnTo>
                  <a:pt x="66527" y="1904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/>
          <p:nvPr/>
        </p:nvSpPr>
        <p:spPr>
          <a:xfrm>
            <a:off x="3372666" y="6546644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40"/>
                </a:lnTo>
                <a:lnTo>
                  <a:pt x="0" y="28562"/>
                </a:lnTo>
                <a:lnTo>
                  <a:pt x="1046" y="54567"/>
                </a:lnTo>
                <a:lnTo>
                  <a:pt x="2246" y="97007"/>
                </a:lnTo>
                <a:lnTo>
                  <a:pt x="3234" y="136605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5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object 41"/>
          <p:cNvSpPr/>
          <p:nvPr/>
        </p:nvSpPr>
        <p:spPr>
          <a:xfrm>
            <a:off x="3455947" y="622620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/>
          <p:nvPr/>
        </p:nvSpPr>
        <p:spPr>
          <a:xfrm>
            <a:off x="3283211" y="622250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4"/>
                </a:lnTo>
                <a:lnTo>
                  <a:pt x="10667" y="10672"/>
                </a:lnTo>
                <a:lnTo>
                  <a:pt x="2862" y="22250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50"/>
                </a:lnTo>
                <a:lnTo>
                  <a:pt x="62179" y="10672"/>
                </a:lnTo>
                <a:lnTo>
                  <a:pt x="50601" y="2864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3" name="object 43"/>
          <p:cNvSpPr/>
          <p:nvPr/>
        </p:nvSpPr>
        <p:spPr>
          <a:xfrm>
            <a:off x="3375779" y="6550567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93" y="0"/>
                </a:moveTo>
                <a:lnTo>
                  <a:pt x="0" y="21081"/>
                </a:lnTo>
                <a:lnTo>
                  <a:pt x="0" y="149771"/>
                </a:lnTo>
                <a:lnTo>
                  <a:pt x="25793" y="149745"/>
                </a:lnTo>
                <a:lnTo>
                  <a:pt x="25793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/>
          <p:nvPr/>
        </p:nvSpPr>
        <p:spPr>
          <a:xfrm>
            <a:off x="3363932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5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5" name="object 45"/>
          <p:cNvSpPr/>
          <p:nvPr/>
        </p:nvSpPr>
        <p:spPr>
          <a:xfrm>
            <a:off x="3281537" y="6220494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69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/>
          <p:nvPr/>
        </p:nvSpPr>
        <p:spPr>
          <a:xfrm>
            <a:off x="3455949" y="6222166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56" y="0"/>
                </a:moveTo>
                <a:lnTo>
                  <a:pt x="16662" y="0"/>
                </a:lnTo>
                <a:lnTo>
                  <a:pt x="5384" y="21894"/>
                </a:lnTo>
                <a:lnTo>
                  <a:pt x="0" y="40881"/>
                </a:lnTo>
                <a:lnTo>
                  <a:pt x="12699" y="68897"/>
                </a:lnTo>
                <a:lnTo>
                  <a:pt x="36956" y="77292"/>
                </a:lnTo>
                <a:lnTo>
                  <a:pt x="36956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object 47"/>
          <p:cNvSpPr/>
          <p:nvPr/>
        </p:nvSpPr>
        <p:spPr>
          <a:xfrm>
            <a:off x="3369307" y="6679818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69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54" y="11760"/>
                </a:lnTo>
                <a:lnTo>
                  <a:pt x="64554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object 48"/>
          <p:cNvSpPr/>
          <p:nvPr/>
        </p:nvSpPr>
        <p:spPr>
          <a:xfrm>
            <a:off x="3447816" y="6215299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07" y="0"/>
                </a:moveTo>
                <a:lnTo>
                  <a:pt x="46215" y="0"/>
                </a:lnTo>
                <a:lnTo>
                  <a:pt x="37201" y="872"/>
                </a:lnTo>
                <a:lnTo>
                  <a:pt x="3598" y="28246"/>
                </a:lnTo>
                <a:lnTo>
                  <a:pt x="0" y="45923"/>
                </a:lnTo>
                <a:lnTo>
                  <a:pt x="824" y="55016"/>
                </a:lnTo>
                <a:lnTo>
                  <a:pt x="28251" y="88839"/>
                </a:lnTo>
                <a:lnTo>
                  <a:pt x="45923" y="92443"/>
                </a:lnTo>
                <a:lnTo>
                  <a:pt x="46227" y="92443"/>
                </a:lnTo>
                <a:lnTo>
                  <a:pt x="80223" y="77292"/>
                </a:lnTo>
                <a:lnTo>
                  <a:pt x="46024" y="77292"/>
                </a:lnTo>
                <a:lnTo>
                  <a:pt x="37718" y="77241"/>
                </a:lnTo>
                <a:lnTo>
                  <a:pt x="29933" y="73964"/>
                </a:lnTo>
                <a:lnTo>
                  <a:pt x="18275" y="62153"/>
                </a:lnTo>
                <a:lnTo>
                  <a:pt x="15252" y="54724"/>
                </a:lnTo>
                <a:lnTo>
                  <a:pt x="15315" y="37421"/>
                </a:lnTo>
                <a:lnTo>
                  <a:pt x="18478" y="29933"/>
                </a:lnTo>
                <a:lnTo>
                  <a:pt x="30238" y="18326"/>
                </a:lnTo>
                <a:lnTo>
                  <a:pt x="37985" y="15138"/>
                </a:lnTo>
                <a:lnTo>
                  <a:pt x="80253" y="15138"/>
                </a:lnTo>
                <a:lnTo>
                  <a:pt x="79120" y="13741"/>
                </a:lnTo>
                <a:lnTo>
                  <a:pt x="72096" y="7897"/>
                </a:lnTo>
                <a:lnTo>
                  <a:pt x="64185" y="3603"/>
                </a:lnTo>
                <a:lnTo>
                  <a:pt x="55589" y="943"/>
                </a:lnTo>
                <a:lnTo>
                  <a:pt x="46507" y="0"/>
                </a:lnTo>
                <a:close/>
              </a:path>
              <a:path w="92710" h="92709">
                <a:moveTo>
                  <a:pt x="80253" y="15138"/>
                </a:moveTo>
                <a:lnTo>
                  <a:pt x="46405" y="15138"/>
                </a:lnTo>
                <a:lnTo>
                  <a:pt x="54711" y="15201"/>
                </a:lnTo>
                <a:lnTo>
                  <a:pt x="62496" y="18478"/>
                </a:lnTo>
                <a:lnTo>
                  <a:pt x="74167" y="30289"/>
                </a:lnTo>
                <a:lnTo>
                  <a:pt x="77178" y="37718"/>
                </a:lnTo>
                <a:lnTo>
                  <a:pt x="77243" y="54317"/>
                </a:lnTo>
                <a:lnTo>
                  <a:pt x="77117" y="55016"/>
                </a:lnTo>
                <a:lnTo>
                  <a:pt x="73952" y="62496"/>
                </a:lnTo>
                <a:lnTo>
                  <a:pt x="62153" y="74167"/>
                </a:lnTo>
                <a:lnTo>
                  <a:pt x="54165" y="77177"/>
                </a:lnTo>
                <a:lnTo>
                  <a:pt x="46024" y="77292"/>
                </a:lnTo>
                <a:lnTo>
                  <a:pt x="80223" y="77292"/>
                </a:lnTo>
                <a:lnTo>
                  <a:pt x="84545" y="72098"/>
                </a:lnTo>
                <a:lnTo>
                  <a:pt x="88839" y="64192"/>
                </a:lnTo>
                <a:lnTo>
                  <a:pt x="91499" y="55600"/>
                </a:lnTo>
                <a:lnTo>
                  <a:pt x="92443" y="46520"/>
                </a:lnTo>
                <a:lnTo>
                  <a:pt x="91611" y="37421"/>
                </a:lnTo>
                <a:lnTo>
                  <a:pt x="89058" y="28792"/>
                </a:lnTo>
                <a:lnTo>
                  <a:pt x="84867" y="20832"/>
                </a:lnTo>
                <a:lnTo>
                  <a:pt x="80253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object 49"/>
          <p:cNvSpPr/>
          <p:nvPr/>
        </p:nvSpPr>
        <p:spPr>
          <a:xfrm>
            <a:off x="3480350" y="6250345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52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63" y="100901"/>
                </a:lnTo>
                <a:lnTo>
                  <a:pt x="15773" y="3441"/>
                </a:lnTo>
                <a:lnTo>
                  <a:pt x="12407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object 50"/>
          <p:cNvSpPr/>
          <p:nvPr/>
        </p:nvSpPr>
        <p:spPr>
          <a:xfrm>
            <a:off x="3290270" y="6320154"/>
            <a:ext cx="218283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1" name="object 51"/>
          <p:cNvSpPr/>
          <p:nvPr/>
        </p:nvSpPr>
        <p:spPr>
          <a:xfrm>
            <a:off x="3398585" y="6293970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44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2" name="object 52"/>
          <p:cNvSpPr/>
          <p:nvPr/>
        </p:nvSpPr>
        <p:spPr>
          <a:xfrm>
            <a:off x="3412432" y="6333868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24" y="2169"/>
                </a:lnTo>
                <a:lnTo>
                  <a:pt x="8705" y="8088"/>
                </a:lnTo>
                <a:lnTo>
                  <a:pt x="2726" y="16871"/>
                </a:lnTo>
                <a:lnTo>
                  <a:pt x="482" y="27635"/>
                </a:lnTo>
                <a:lnTo>
                  <a:pt x="0" y="103111"/>
                </a:lnTo>
                <a:lnTo>
                  <a:pt x="3378" y="106527"/>
                </a:lnTo>
                <a:lnTo>
                  <a:pt x="7556" y="106552"/>
                </a:lnTo>
                <a:lnTo>
                  <a:pt x="11772" y="106552"/>
                </a:lnTo>
                <a:lnTo>
                  <a:pt x="15163" y="103187"/>
                </a:lnTo>
                <a:lnTo>
                  <a:pt x="15671" y="20777"/>
                </a:lnTo>
                <a:lnTo>
                  <a:pt x="21348" y="15151"/>
                </a:lnTo>
                <a:lnTo>
                  <a:pt x="53951" y="15151"/>
                </a:lnTo>
                <a:lnTo>
                  <a:pt x="53301" y="13550"/>
                </a:lnTo>
                <a:lnTo>
                  <a:pt x="42862" y="2984"/>
                </a:lnTo>
                <a:lnTo>
                  <a:pt x="35902" y="38"/>
                </a:lnTo>
                <a:lnTo>
                  <a:pt x="28460" y="0"/>
                </a:lnTo>
                <a:close/>
              </a:path>
              <a:path w="56514" h="106679">
                <a:moveTo>
                  <a:pt x="53951" y="15151"/>
                </a:moveTo>
                <a:lnTo>
                  <a:pt x="21348" y="15151"/>
                </a:lnTo>
                <a:lnTo>
                  <a:pt x="31749" y="15163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10"/>
                </a:lnTo>
                <a:lnTo>
                  <a:pt x="40932" y="31267"/>
                </a:lnTo>
                <a:lnTo>
                  <a:pt x="39598" y="34442"/>
                </a:lnTo>
                <a:lnTo>
                  <a:pt x="34797" y="39166"/>
                </a:lnTo>
                <a:lnTo>
                  <a:pt x="31648" y="40462"/>
                </a:lnTo>
                <a:lnTo>
                  <a:pt x="24002" y="40462"/>
                </a:lnTo>
                <a:lnTo>
                  <a:pt x="20612" y="43827"/>
                </a:lnTo>
                <a:lnTo>
                  <a:pt x="20561" y="52171"/>
                </a:lnTo>
                <a:lnTo>
                  <a:pt x="23939" y="55587"/>
                </a:lnTo>
                <a:lnTo>
                  <a:pt x="35572" y="55638"/>
                </a:lnTo>
                <a:lnTo>
                  <a:pt x="42544" y="52819"/>
                </a:lnTo>
                <a:lnTo>
                  <a:pt x="53111" y="42379"/>
                </a:lnTo>
                <a:lnTo>
                  <a:pt x="56057" y="35407"/>
                </a:lnTo>
                <a:lnTo>
                  <a:pt x="56146" y="20561"/>
                </a:lnTo>
                <a:lnTo>
                  <a:pt x="53951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3" name="object 53"/>
          <p:cNvSpPr/>
          <p:nvPr/>
        </p:nvSpPr>
        <p:spPr>
          <a:xfrm>
            <a:off x="3355322" y="6543697"/>
            <a:ext cx="83631" cy="178523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3371927" y="6355785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22"/>
                </a:lnTo>
                <a:lnTo>
                  <a:pt x="3378" y="15125"/>
                </a:lnTo>
                <a:lnTo>
                  <a:pt x="55359" y="15455"/>
                </a:lnTo>
                <a:lnTo>
                  <a:pt x="59562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30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373969" y="6395216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45" y="0"/>
                </a:moveTo>
                <a:lnTo>
                  <a:pt x="3441" y="0"/>
                </a:lnTo>
                <a:lnTo>
                  <a:pt x="50" y="3352"/>
                </a:lnTo>
                <a:lnTo>
                  <a:pt x="0" y="11709"/>
                </a:lnTo>
                <a:lnTo>
                  <a:pt x="3378" y="15125"/>
                </a:lnTo>
                <a:lnTo>
                  <a:pt x="51485" y="15430"/>
                </a:lnTo>
                <a:lnTo>
                  <a:pt x="55702" y="15430"/>
                </a:lnTo>
                <a:lnTo>
                  <a:pt x="59093" y="12065"/>
                </a:lnTo>
                <a:lnTo>
                  <a:pt x="59143" y="3721"/>
                </a:lnTo>
                <a:lnTo>
                  <a:pt x="55765" y="304"/>
                </a:lnTo>
                <a:lnTo>
                  <a:pt x="764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337339" y="6333362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80" h="107315">
                <a:moveTo>
                  <a:pt x="52207" y="15151"/>
                </a:moveTo>
                <a:lnTo>
                  <a:pt x="27927" y="15151"/>
                </a:lnTo>
                <a:lnTo>
                  <a:pt x="34912" y="15189"/>
                </a:lnTo>
                <a:lnTo>
                  <a:pt x="40425" y="20777"/>
                </a:lnTo>
                <a:lnTo>
                  <a:pt x="40436" y="39103"/>
                </a:lnTo>
                <a:lnTo>
                  <a:pt x="40030" y="103365"/>
                </a:lnTo>
                <a:lnTo>
                  <a:pt x="43408" y="106781"/>
                </a:lnTo>
                <a:lnTo>
                  <a:pt x="47586" y="106807"/>
                </a:lnTo>
                <a:lnTo>
                  <a:pt x="51803" y="106807"/>
                </a:lnTo>
                <a:lnTo>
                  <a:pt x="55181" y="103454"/>
                </a:lnTo>
                <a:lnTo>
                  <a:pt x="55592" y="39103"/>
                </a:lnTo>
                <a:lnTo>
                  <a:pt x="55596" y="27635"/>
                </a:lnTo>
                <a:lnTo>
                  <a:pt x="53541" y="17153"/>
                </a:lnTo>
                <a:lnTo>
                  <a:pt x="52207" y="15151"/>
                </a:lnTo>
                <a:close/>
              </a:path>
              <a:path w="55880" h="107315">
                <a:moveTo>
                  <a:pt x="28028" y="0"/>
                </a:moveTo>
                <a:lnTo>
                  <a:pt x="27851" y="0"/>
                </a:lnTo>
                <a:lnTo>
                  <a:pt x="17084" y="2169"/>
                </a:lnTo>
                <a:lnTo>
                  <a:pt x="8262" y="8088"/>
                </a:lnTo>
                <a:lnTo>
                  <a:pt x="2281" y="16871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62"/>
                </a:lnTo>
                <a:lnTo>
                  <a:pt x="13284" y="52628"/>
                </a:lnTo>
                <a:lnTo>
                  <a:pt x="20243" y="55562"/>
                </a:lnTo>
                <a:lnTo>
                  <a:pt x="27686" y="55613"/>
                </a:lnTo>
                <a:lnTo>
                  <a:pt x="31889" y="55613"/>
                </a:lnTo>
                <a:lnTo>
                  <a:pt x="35267" y="52260"/>
                </a:lnTo>
                <a:lnTo>
                  <a:pt x="35318" y="43903"/>
                </a:lnTo>
                <a:lnTo>
                  <a:pt x="31953" y="40487"/>
                </a:lnTo>
                <a:lnTo>
                  <a:pt x="24384" y="40449"/>
                </a:lnTo>
                <a:lnTo>
                  <a:pt x="21221" y="39103"/>
                </a:lnTo>
                <a:lnTo>
                  <a:pt x="16471" y="34302"/>
                </a:lnTo>
                <a:lnTo>
                  <a:pt x="15176" y="31115"/>
                </a:lnTo>
                <a:lnTo>
                  <a:pt x="15240" y="20777"/>
                </a:lnTo>
                <a:lnTo>
                  <a:pt x="20916" y="15151"/>
                </a:lnTo>
                <a:lnTo>
                  <a:pt x="52207" y="15151"/>
                </a:lnTo>
                <a:lnTo>
                  <a:pt x="47632" y="8278"/>
                </a:lnTo>
                <a:lnTo>
                  <a:pt x="38831" y="2258"/>
                </a:lnTo>
                <a:lnTo>
                  <a:pt x="2802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275068" y="6213614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28" y="0"/>
                </a:lnTo>
                <a:lnTo>
                  <a:pt x="28333" y="3607"/>
                </a:lnTo>
                <a:lnTo>
                  <a:pt x="13669" y="13447"/>
                </a:lnTo>
                <a:lnTo>
                  <a:pt x="3728" y="28048"/>
                </a:lnTo>
                <a:lnTo>
                  <a:pt x="0" y="45935"/>
                </a:lnTo>
                <a:lnTo>
                  <a:pt x="3528" y="63936"/>
                </a:lnTo>
                <a:lnTo>
                  <a:pt x="13352" y="78697"/>
                </a:lnTo>
                <a:lnTo>
                  <a:pt x="27983" y="88707"/>
                </a:lnTo>
                <a:lnTo>
                  <a:pt x="45935" y="92455"/>
                </a:lnTo>
                <a:lnTo>
                  <a:pt x="46240" y="92455"/>
                </a:lnTo>
                <a:lnTo>
                  <a:pt x="64127" y="88850"/>
                </a:lnTo>
                <a:lnTo>
                  <a:pt x="78787" y="79014"/>
                </a:lnTo>
                <a:lnTo>
                  <a:pt x="79952" y="77304"/>
                </a:lnTo>
                <a:lnTo>
                  <a:pt x="46037" y="77304"/>
                </a:lnTo>
                <a:lnTo>
                  <a:pt x="33969" y="74785"/>
                </a:lnTo>
                <a:lnTo>
                  <a:pt x="24131" y="68057"/>
                </a:lnTo>
                <a:lnTo>
                  <a:pt x="17525" y="58136"/>
                </a:lnTo>
                <a:lnTo>
                  <a:pt x="15248" y="46532"/>
                </a:lnTo>
                <a:lnTo>
                  <a:pt x="15172" y="45935"/>
                </a:lnTo>
                <a:lnTo>
                  <a:pt x="17658" y="34010"/>
                </a:lnTo>
                <a:lnTo>
                  <a:pt x="24341" y="24193"/>
                </a:lnTo>
                <a:lnTo>
                  <a:pt x="34198" y="17576"/>
                </a:lnTo>
                <a:lnTo>
                  <a:pt x="46228" y="15151"/>
                </a:lnTo>
                <a:lnTo>
                  <a:pt x="80030" y="15151"/>
                </a:lnTo>
                <a:lnTo>
                  <a:pt x="79108" y="13765"/>
                </a:lnTo>
                <a:lnTo>
                  <a:pt x="64473" y="3754"/>
                </a:lnTo>
                <a:lnTo>
                  <a:pt x="46520" y="0"/>
                </a:lnTo>
                <a:close/>
              </a:path>
              <a:path w="92710" h="92709">
                <a:moveTo>
                  <a:pt x="80030" y="15151"/>
                </a:moveTo>
                <a:lnTo>
                  <a:pt x="46431" y="15151"/>
                </a:lnTo>
                <a:lnTo>
                  <a:pt x="58497" y="17677"/>
                </a:lnTo>
                <a:lnTo>
                  <a:pt x="68330" y="24409"/>
                </a:lnTo>
                <a:lnTo>
                  <a:pt x="74932" y="34332"/>
                </a:lnTo>
                <a:lnTo>
                  <a:pt x="77207" y="45935"/>
                </a:lnTo>
                <a:lnTo>
                  <a:pt x="77283" y="46532"/>
                </a:lnTo>
                <a:lnTo>
                  <a:pt x="74803" y="58456"/>
                </a:lnTo>
                <a:lnTo>
                  <a:pt x="68119" y="68268"/>
                </a:lnTo>
                <a:lnTo>
                  <a:pt x="58259" y="74881"/>
                </a:lnTo>
                <a:lnTo>
                  <a:pt x="46228" y="77304"/>
                </a:lnTo>
                <a:lnTo>
                  <a:pt x="79952" y="77304"/>
                </a:lnTo>
                <a:lnTo>
                  <a:pt x="88728" y="64418"/>
                </a:lnTo>
                <a:lnTo>
                  <a:pt x="92456" y="46532"/>
                </a:lnTo>
                <a:lnTo>
                  <a:pt x="88932" y="28526"/>
                </a:lnTo>
                <a:lnTo>
                  <a:pt x="80030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307615" y="6248669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63" y="100901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2452264" y="6265307"/>
            <a:ext cx="412909" cy="464317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2074797" y="6227234"/>
            <a:ext cx="273267" cy="49065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2938574" y="6686878"/>
            <a:ext cx="260637" cy="25336"/>
          </a:xfrm>
          <a:custGeom>
            <a:avLst/>
            <a:gdLst/>
            <a:ahLst/>
            <a:cxnLst/>
            <a:rect l="l" t="t" r="r" b="b"/>
            <a:pathLst>
              <a:path w="304800" h="27940">
                <a:moveTo>
                  <a:pt x="0" y="27686"/>
                </a:moveTo>
                <a:lnTo>
                  <a:pt x="304406" y="27686"/>
                </a:lnTo>
                <a:lnTo>
                  <a:pt x="304406" y="0"/>
                </a:lnTo>
                <a:lnTo>
                  <a:pt x="0" y="0"/>
                </a:lnTo>
                <a:lnTo>
                  <a:pt x="0" y="27686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2940050" y="666812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87"/>
                </a:moveTo>
                <a:lnTo>
                  <a:pt x="298729" y="22987"/>
                </a:lnTo>
                <a:lnTo>
                  <a:pt x="298729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067272" y="6685314"/>
            <a:ext cx="131404" cy="27063"/>
          </a:xfrm>
          <a:custGeom>
            <a:avLst/>
            <a:gdLst/>
            <a:ahLst/>
            <a:cxnLst/>
            <a:rect l="l" t="t" r="r" b="b"/>
            <a:pathLst>
              <a:path w="153669" h="29845">
                <a:moveTo>
                  <a:pt x="0" y="29413"/>
                </a:moveTo>
                <a:lnTo>
                  <a:pt x="153314" y="29413"/>
                </a:lnTo>
                <a:lnTo>
                  <a:pt x="153314" y="0"/>
                </a:lnTo>
                <a:lnTo>
                  <a:pt x="0" y="0"/>
                </a:lnTo>
                <a:lnTo>
                  <a:pt x="0" y="29413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067272" y="666812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30" h="22859">
                <a:moveTo>
                  <a:pt x="0" y="22415"/>
                </a:moveTo>
                <a:lnTo>
                  <a:pt x="151091" y="22415"/>
                </a:lnTo>
                <a:lnTo>
                  <a:pt x="151091" y="0"/>
                </a:lnTo>
                <a:lnTo>
                  <a:pt x="0" y="0"/>
                </a:lnTo>
                <a:lnTo>
                  <a:pt x="0" y="22415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2957414" y="6550516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66" y="0"/>
                </a:moveTo>
                <a:lnTo>
                  <a:pt x="79443" y="9878"/>
                </a:lnTo>
                <a:lnTo>
                  <a:pt x="38358" y="36833"/>
                </a:lnTo>
                <a:lnTo>
                  <a:pt x="10511" y="76841"/>
                </a:lnTo>
                <a:lnTo>
                  <a:pt x="0" y="125882"/>
                </a:lnTo>
                <a:lnTo>
                  <a:pt x="259359" y="125882"/>
                </a:lnTo>
                <a:lnTo>
                  <a:pt x="252432" y="85964"/>
                </a:lnTo>
                <a:lnTo>
                  <a:pt x="233827" y="51352"/>
                </a:lnTo>
                <a:lnTo>
                  <a:pt x="205661" y="24112"/>
                </a:lnTo>
                <a:lnTo>
                  <a:pt x="170052" y="6311"/>
                </a:lnTo>
                <a:lnTo>
                  <a:pt x="129666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067642" y="6551150"/>
            <a:ext cx="110824" cy="116764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2957708" y="6550127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4" h="130175">
                <a:moveTo>
                  <a:pt x="0" y="128346"/>
                </a:moveTo>
                <a:lnTo>
                  <a:pt x="10485" y="78120"/>
                </a:lnTo>
                <a:lnTo>
                  <a:pt x="38446" y="37236"/>
                </a:lnTo>
                <a:lnTo>
                  <a:pt x="79699" y="9820"/>
                </a:lnTo>
                <a:lnTo>
                  <a:pt x="130060" y="0"/>
                </a:lnTo>
                <a:lnTo>
                  <a:pt x="180281" y="10492"/>
                </a:lnTo>
                <a:lnTo>
                  <a:pt x="221165" y="38455"/>
                </a:lnTo>
                <a:lnTo>
                  <a:pt x="248584" y="79706"/>
                </a:lnTo>
                <a:lnTo>
                  <a:pt x="258406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2953559" y="6543556"/>
            <a:ext cx="226678" cy="13348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2937488" y="6666317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82" y="16624"/>
                </a:lnTo>
                <a:lnTo>
                  <a:pt x="304533" y="8534"/>
                </a:lnTo>
                <a:lnTo>
                  <a:pt x="298018" y="1943"/>
                </a:lnTo>
                <a:lnTo>
                  <a:pt x="289928" y="1879"/>
                </a:lnTo>
                <a:lnTo>
                  <a:pt x="15049" y="38"/>
                </a:lnTo>
                <a:lnTo>
                  <a:pt x="6946" y="0"/>
                </a:lnTo>
                <a:lnTo>
                  <a:pt x="355" y="6502"/>
                </a:lnTo>
                <a:lnTo>
                  <a:pt x="304" y="14592"/>
                </a:lnTo>
                <a:lnTo>
                  <a:pt x="0" y="59613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2938651" y="6687253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30" h="2540">
                <a:moveTo>
                  <a:pt x="0" y="0"/>
                </a:moveTo>
                <a:lnTo>
                  <a:pt x="303072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4655418" y="6684965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0" y="0"/>
                </a:moveTo>
                <a:lnTo>
                  <a:pt x="0" y="36258"/>
                </a:lnTo>
                <a:lnTo>
                  <a:pt x="86588" y="31813"/>
                </a:lnTo>
                <a:lnTo>
                  <a:pt x="84646" y="25595"/>
                </a:lnTo>
                <a:lnTo>
                  <a:pt x="82694" y="15470"/>
                </a:lnTo>
                <a:lnTo>
                  <a:pt x="77653" y="6033"/>
                </a:lnTo>
                <a:lnTo>
                  <a:pt x="66514" y="1904"/>
                </a:lnTo>
                <a:lnTo>
                  <a:pt x="9753" y="1904"/>
                </a:lnTo>
                <a:lnTo>
                  <a:pt x="0" y="0"/>
                </a:lnTo>
                <a:close/>
              </a:path>
              <a:path w="86995" h="36829">
                <a:moveTo>
                  <a:pt x="66446" y="1879"/>
                </a:moveTo>
                <a:lnTo>
                  <a:pt x="9753" y="1904"/>
                </a:lnTo>
                <a:lnTo>
                  <a:pt x="66514" y="1904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4666292" y="6546644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40"/>
                </a:lnTo>
                <a:lnTo>
                  <a:pt x="0" y="28562"/>
                </a:lnTo>
                <a:lnTo>
                  <a:pt x="1046" y="54567"/>
                </a:lnTo>
                <a:lnTo>
                  <a:pt x="2246" y="97007"/>
                </a:lnTo>
                <a:lnTo>
                  <a:pt x="3234" y="136605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5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4749573" y="622620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4576837" y="622250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4"/>
                </a:lnTo>
                <a:lnTo>
                  <a:pt x="10667" y="10672"/>
                </a:lnTo>
                <a:lnTo>
                  <a:pt x="2862" y="22250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50"/>
                </a:lnTo>
                <a:lnTo>
                  <a:pt x="62179" y="10672"/>
                </a:lnTo>
                <a:lnTo>
                  <a:pt x="50601" y="2864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4669405" y="6550567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80" y="0"/>
                </a:moveTo>
                <a:lnTo>
                  <a:pt x="0" y="21081"/>
                </a:lnTo>
                <a:lnTo>
                  <a:pt x="0" y="149771"/>
                </a:lnTo>
                <a:lnTo>
                  <a:pt x="25780" y="149745"/>
                </a:lnTo>
                <a:lnTo>
                  <a:pt x="2578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4657558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4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4575163" y="6220494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4749575" y="6222166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44" y="0"/>
                </a:moveTo>
                <a:lnTo>
                  <a:pt x="16662" y="0"/>
                </a:lnTo>
                <a:lnTo>
                  <a:pt x="5372" y="21894"/>
                </a:lnTo>
                <a:lnTo>
                  <a:pt x="0" y="40881"/>
                </a:lnTo>
                <a:lnTo>
                  <a:pt x="12687" y="68897"/>
                </a:lnTo>
                <a:lnTo>
                  <a:pt x="36944" y="77292"/>
                </a:lnTo>
                <a:lnTo>
                  <a:pt x="36944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4662923" y="6679818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75" y="0"/>
                </a:moveTo>
                <a:lnTo>
                  <a:pt x="3403" y="0"/>
                </a:lnTo>
                <a:lnTo>
                  <a:pt x="0" y="3390"/>
                </a:lnTo>
                <a:lnTo>
                  <a:pt x="0" y="11760"/>
                </a:lnTo>
                <a:lnTo>
                  <a:pt x="3403" y="15151"/>
                </a:lnTo>
                <a:lnTo>
                  <a:pt x="61175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7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4741431" y="6215299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37201" y="872"/>
                </a:lnTo>
                <a:lnTo>
                  <a:pt x="3603" y="28246"/>
                </a:lnTo>
                <a:lnTo>
                  <a:pt x="0" y="45923"/>
                </a:lnTo>
                <a:lnTo>
                  <a:pt x="829" y="55016"/>
                </a:lnTo>
                <a:lnTo>
                  <a:pt x="28255" y="88839"/>
                </a:lnTo>
                <a:lnTo>
                  <a:pt x="45923" y="92443"/>
                </a:lnTo>
                <a:lnTo>
                  <a:pt x="46228" y="92443"/>
                </a:lnTo>
                <a:lnTo>
                  <a:pt x="80223" y="77292"/>
                </a:lnTo>
                <a:lnTo>
                  <a:pt x="46024" y="77292"/>
                </a:lnTo>
                <a:lnTo>
                  <a:pt x="37731" y="77241"/>
                </a:lnTo>
                <a:lnTo>
                  <a:pt x="29946" y="73964"/>
                </a:lnTo>
                <a:lnTo>
                  <a:pt x="18275" y="62153"/>
                </a:lnTo>
                <a:lnTo>
                  <a:pt x="15264" y="54724"/>
                </a:lnTo>
                <a:lnTo>
                  <a:pt x="15327" y="37421"/>
                </a:lnTo>
                <a:lnTo>
                  <a:pt x="18478" y="29933"/>
                </a:lnTo>
                <a:lnTo>
                  <a:pt x="30238" y="18326"/>
                </a:lnTo>
                <a:lnTo>
                  <a:pt x="37985" y="15138"/>
                </a:lnTo>
                <a:lnTo>
                  <a:pt x="80254" y="15138"/>
                </a:lnTo>
                <a:lnTo>
                  <a:pt x="79121" y="13741"/>
                </a:lnTo>
                <a:lnTo>
                  <a:pt x="72098" y="7897"/>
                </a:lnTo>
                <a:lnTo>
                  <a:pt x="64192" y="3603"/>
                </a:lnTo>
                <a:lnTo>
                  <a:pt x="55600" y="943"/>
                </a:lnTo>
                <a:lnTo>
                  <a:pt x="46520" y="0"/>
                </a:lnTo>
                <a:close/>
              </a:path>
              <a:path w="92710" h="92709">
                <a:moveTo>
                  <a:pt x="80254" y="15138"/>
                </a:moveTo>
                <a:lnTo>
                  <a:pt x="46418" y="15138"/>
                </a:lnTo>
                <a:lnTo>
                  <a:pt x="54724" y="15201"/>
                </a:lnTo>
                <a:lnTo>
                  <a:pt x="62509" y="18478"/>
                </a:lnTo>
                <a:lnTo>
                  <a:pt x="74168" y="30289"/>
                </a:lnTo>
                <a:lnTo>
                  <a:pt x="77178" y="37718"/>
                </a:lnTo>
                <a:lnTo>
                  <a:pt x="77256" y="54317"/>
                </a:lnTo>
                <a:lnTo>
                  <a:pt x="77130" y="55016"/>
                </a:lnTo>
                <a:lnTo>
                  <a:pt x="73964" y="62496"/>
                </a:lnTo>
                <a:lnTo>
                  <a:pt x="62153" y="74167"/>
                </a:lnTo>
                <a:lnTo>
                  <a:pt x="54165" y="77177"/>
                </a:lnTo>
                <a:lnTo>
                  <a:pt x="46024" y="77292"/>
                </a:lnTo>
                <a:lnTo>
                  <a:pt x="80223" y="77292"/>
                </a:lnTo>
                <a:lnTo>
                  <a:pt x="84545" y="72098"/>
                </a:lnTo>
                <a:lnTo>
                  <a:pt x="88839" y="64192"/>
                </a:lnTo>
                <a:lnTo>
                  <a:pt x="91499" y="55600"/>
                </a:lnTo>
                <a:lnTo>
                  <a:pt x="92443" y="46520"/>
                </a:lnTo>
                <a:lnTo>
                  <a:pt x="91618" y="37421"/>
                </a:lnTo>
                <a:lnTo>
                  <a:pt x="89068" y="28792"/>
                </a:lnTo>
                <a:lnTo>
                  <a:pt x="84874" y="20832"/>
                </a:lnTo>
                <a:lnTo>
                  <a:pt x="80254" y="15138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4773976" y="6250345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52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6"/>
                </a:lnTo>
                <a:lnTo>
                  <a:pt x="11772" y="104266"/>
                </a:lnTo>
                <a:lnTo>
                  <a:pt x="15151" y="100901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4583907" y="6320154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4692195" y="6293970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44"/>
                </a:lnTo>
              </a:path>
            </a:pathLst>
          </a:custGeom>
          <a:ln w="16903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4706058" y="6333868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18" y="2169"/>
                </a:lnTo>
                <a:lnTo>
                  <a:pt x="8699" y="8088"/>
                </a:lnTo>
                <a:lnTo>
                  <a:pt x="2718" y="16871"/>
                </a:lnTo>
                <a:lnTo>
                  <a:pt x="469" y="27635"/>
                </a:lnTo>
                <a:lnTo>
                  <a:pt x="0" y="103111"/>
                </a:lnTo>
                <a:lnTo>
                  <a:pt x="3378" y="106527"/>
                </a:lnTo>
                <a:lnTo>
                  <a:pt x="7556" y="106552"/>
                </a:lnTo>
                <a:lnTo>
                  <a:pt x="11772" y="106552"/>
                </a:lnTo>
                <a:lnTo>
                  <a:pt x="15151" y="103187"/>
                </a:lnTo>
                <a:lnTo>
                  <a:pt x="15671" y="20777"/>
                </a:lnTo>
                <a:lnTo>
                  <a:pt x="21348" y="15151"/>
                </a:lnTo>
                <a:lnTo>
                  <a:pt x="53951" y="15151"/>
                </a:lnTo>
                <a:lnTo>
                  <a:pt x="53301" y="13550"/>
                </a:lnTo>
                <a:lnTo>
                  <a:pt x="42862" y="2984"/>
                </a:lnTo>
                <a:lnTo>
                  <a:pt x="35902" y="38"/>
                </a:lnTo>
                <a:lnTo>
                  <a:pt x="28460" y="0"/>
                </a:lnTo>
                <a:close/>
              </a:path>
              <a:path w="56514" h="106679">
                <a:moveTo>
                  <a:pt x="53951" y="15151"/>
                </a:moveTo>
                <a:lnTo>
                  <a:pt x="21348" y="15151"/>
                </a:lnTo>
                <a:lnTo>
                  <a:pt x="31749" y="15163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10"/>
                </a:lnTo>
                <a:lnTo>
                  <a:pt x="40932" y="31267"/>
                </a:lnTo>
                <a:lnTo>
                  <a:pt x="39598" y="34442"/>
                </a:lnTo>
                <a:lnTo>
                  <a:pt x="34797" y="39166"/>
                </a:lnTo>
                <a:lnTo>
                  <a:pt x="31648" y="40462"/>
                </a:lnTo>
                <a:lnTo>
                  <a:pt x="24002" y="40462"/>
                </a:lnTo>
                <a:lnTo>
                  <a:pt x="20612" y="43827"/>
                </a:lnTo>
                <a:lnTo>
                  <a:pt x="20561" y="52171"/>
                </a:lnTo>
                <a:lnTo>
                  <a:pt x="23926" y="55587"/>
                </a:lnTo>
                <a:lnTo>
                  <a:pt x="35572" y="55638"/>
                </a:lnTo>
                <a:lnTo>
                  <a:pt x="42544" y="52819"/>
                </a:lnTo>
                <a:lnTo>
                  <a:pt x="53111" y="42379"/>
                </a:lnTo>
                <a:lnTo>
                  <a:pt x="56057" y="35407"/>
                </a:lnTo>
                <a:lnTo>
                  <a:pt x="56146" y="20561"/>
                </a:lnTo>
                <a:lnTo>
                  <a:pt x="53951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4648937" y="6543697"/>
            <a:ext cx="83631" cy="178523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4665553" y="6355785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22"/>
                </a:lnTo>
                <a:lnTo>
                  <a:pt x="3365" y="15125"/>
                </a:lnTo>
                <a:lnTo>
                  <a:pt x="55346" y="15455"/>
                </a:lnTo>
                <a:lnTo>
                  <a:pt x="59563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30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4667584" y="6395216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58" y="0"/>
                </a:moveTo>
                <a:lnTo>
                  <a:pt x="3441" y="0"/>
                </a:lnTo>
                <a:lnTo>
                  <a:pt x="50" y="3352"/>
                </a:lnTo>
                <a:lnTo>
                  <a:pt x="0" y="11709"/>
                </a:lnTo>
                <a:lnTo>
                  <a:pt x="3378" y="15125"/>
                </a:lnTo>
                <a:lnTo>
                  <a:pt x="51498" y="15430"/>
                </a:lnTo>
                <a:lnTo>
                  <a:pt x="55702" y="15430"/>
                </a:lnTo>
                <a:lnTo>
                  <a:pt x="59093" y="12065"/>
                </a:lnTo>
                <a:lnTo>
                  <a:pt x="59143" y="3721"/>
                </a:lnTo>
                <a:lnTo>
                  <a:pt x="55765" y="304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630954" y="6333362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52213" y="15151"/>
                </a:moveTo>
                <a:lnTo>
                  <a:pt x="27939" y="15151"/>
                </a:lnTo>
                <a:lnTo>
                  <a:pt x="34912" y="15189"/>
                </a:lnTo>
                <a:lnTo>
                  <a:pt x="40438" y="20777"/>
                </a:lnTo>
                <a:lnTo>
                  <a:pt x="40448" y="39103"/>
                </a:lnTo>
                <a:lnTo>
                  <a:pt x="40043" y="103365"/>
                </a:lnTo>
                <a:lnTo>
                  <a:pt x="43408" y="106781"/>
                </a:lnTo>
                <a:lnTo>
                  <a:pt x="47586" y="106807"/>
                </a:lnTo>
                <a:lnTo>
                  <a:pt x="51803" y="106807"/>
                </a:lnTo>
                <a:lnTo>
                  <a:pt x="55194" y="103454"/>
                </a:lnTo>
                <a:lnTo>
                  <a:pt x="55594" y="39103"/>
                </a:lnTo>
                <a:lnTo>
                  <a:pt x="55597" y="27635"/>
                </a:lnTo>
                <a:lnTo>
                  <a:pt x="53546" y="17153"/>
                </a:lnTo>
                <a:lnTo>
                  <a:pt x="52213" y="15151"/>
                </a:lnTo>
                <a:close/>
              </a:path>
              <a:path w="55879" h="107315">
                <a:moveTo>
                  <a:pt x="28041" y="0"/>
                </a:moveTo>
                <a:lnTo>
                  <a:pt x="27851" y="0"/>
                </a:lnTo>
                <a:lnTo>
                  <a:pt x="17086" y="2169"/>
                </a:lnTo>
                <a:lnTo>
                  <a:pt x="8267" y="8088"/>
                </a:lnTo>
                <a:lnTo>
                  <a:pt x="2287" y="16871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62"/>
                </a:lnTo>
                <a:lnTo>
                  <a:pt x="13284" y="52628"/>
                </a:lnTo>
                <a:lnTo>
                  <a:pt x="20256" y="55562"/>
                </a:lnTo>
                <a:lnTo>
                  <a:pt x="27685" y="55613"/>
                </a:lnTo>
                <a:lnTo>
                  <a:pt x="31889" y="55613"/>
                </a:lnTo>
                <a:lnTo>
                  <a:pt x="35280" y="52260"/>
                </a:lnTo>
                <a:lnTo>
                  <a:pt x="35331" y="43903"/>
                </a:lnTo>
                <a:lnTo>
                  <a:pt x="31965" y="40487"/>
                </a:lnTo>
                <a:lnTo>
                  <a:pt x="24396" y="40449"/>
                </a:lnTo>
                <a:lnTo>
                  <a:pt x="21221" y="39103"/>
                </a:lnTo>
                <a:lnTo>
                  <a:pt x="16471" y="34302"/>
                </a:lnTo>
                <a:lnTo>
                  <a:pt x="15176" y="31115"/>
                </a:lnTo>
                <a:lnTo>
                  <a:pt x="15239" y="20777"/>
                </a:lnTo>
                <a:lnTo>
                  <a:pt x="20916" y="15151"/>
                </a:lnTo>
                <a:lnTo>
                  <a:pt x="52213" y="15151"/>
                </a:lnTo>
                <a:lnTo>
                  <a:pt x="47639" y="8278"/>
                </a:lnTo>
                <a:lnTo>
                  <a:pt x="38838" y="2258"/>
                </a:lnTo>
                <a:lnTo>
                  <a:pt x="2804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568694" y="6213614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28328" y="3607"/>
                </a:lnTo>
                <a:lnTo>
                  <a:pt x="13668" y="13447"/>
                </a:lnTo>
                <a:lnTo>
                  <a:pt x="3727" y="28048"/>
                </a:lnTo>
                <a:lnTo>
                  <a:pt x="0" y="45935"/>
                </a:lnTo>
                <a:lnTo>
                  <a:pt x="3523" y="63936"/>
                </a:lnTo>
                <a:lnTo>
                  <a:pt x="13347" y="78697"/>
                </a:lnTo>
                <a:lnTo>
                  <a:pt x="27982" y="88707"/>
                </a:lnTo>
                <a:lnTo>
                  <a:pt x="45935" y="92455"/>
                </a:lnTo>
                <a:lnTo>
                  <a:pt x="46227" y="92455"/>
                </a:lnTo>
                <a:lnTo>
                  <a:pt x="64122" y="88850"/>
                </a:lnTo>
                <a:lnTo>
                  <a:pt x="78786" y="79014"/>
                </a:lnTo>
                <a:lnTo>
                  <a:pt x="79950" y="77304"/>
                </a:lnTo>
                <a:lnTo>
                  <a:pt x="46037" y="77304"/>
                </a:lnTo>
                <a:lnTo>
                  <a:pt x="33969" y="74785"/>
                </a:lnTo>
                <a:lnTo>
                  <a:pt x="24131" y="68057"/>
                </a:lnTo>
                <a:lnTo>
                  <a:pt x="17525" y="58136"/>
                </a:lnTo>
                <a:lnTo>
                  <a:pt x="15248" y="46532"/>
                </a:lnTo>
                <a:lnTo>
                  <a:pt x="15172" y="45935"/>
                </a:lnTo>
                <a:lnTo>
                  <a:pt x="17652" y="34010"/>
                </a:lnTo>
                <a:lnTo>
                  <a:pt x="24336" y="24193"/>
                </a:lnTo>
                <a:lnTo>
                  <a:pt x="34196" y="17576"/>
                </a:lnTo>
                <a:lnTo>
                  <a:pt x="46227" y="15151"/>
                </a:lnTo>
                <a:lnTo>
                  <a:pt x="80025" y="15151"/>
                </a:lnTo>
                <a:lnTo>
                  <a:pt x="79103" y="13765"/>
                </a:lnTo>
                <a:lnTo>
                  <a:pt x="64472" y="3754"/>
                </a:lnTo>
                <a:lnTo>
                  <a:pt x="46520" y="0"/>
                </a:lnTo>
                <a:close/>
              </a:path>
              <a:path w="92710" h="92709">
                <a:moveTo>
                  <a:pt x="80025" y="15151"/>
                </a:moveTo>
                <a:lnTo>
                  <a:pt x="46418" y="15151"/>
                </a:lnTo>
                <a:lnTo>
                  <a:pt x="58491" y="17677"/>
                </a:lnTo>
                <a:lnTo>
                  <a:pt x="68329" y="24409"/>
                </a:lnTo>
                <a:lnTo>
                  <a:pt x="74932" y="34332"/>
                </a:lnTo>
                <a:lnTo>
                  <a:pt x="77207" y="45935"/>
                </a:lnTo>
                <a:lnTo>
                  <a:pt x="77283" y="46532"/>
                </a:lnTo>
                <a:lnTo>
                  <a:pt x="74797" y="58456"/>
                </a:lnTo>
                <a:lnTo>
                  <a:pt x="68114" y="68268"/>
                </a:lnTo>
                <a:lnTo>
                  <a:pt x="58257" y="74881"/>
                </a:lnTo>
                <a:lnTo>
                  <a:pt x="46227" y="77304"/>
                </a:lnTo>
                <a:lnTo>
                  <a:pt x="79950" y="77304"/>
                </a:lnTo>
                <a:lnTo>
                  <a:pt x="88727" y="64418"/>
                </a:lnTo>
                <a:lnTo>
                  <a:pt x="92455" y="46532"/>
                </a:lnTo>
                <a:lnTo>
                  <a:pt x="88927" y="28526"/>
                </a:lnTo>
                <a:lnTo>
                  <a:pt x="80025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601239" y="6248669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51" y="100901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8754971" y="6686652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5"/>
                </a:lnTo>
                <a:lnTo>
                  <a:pt x="20073" y="1905"/>
                </a:lnTo>
                <a:lnTo>
                  <a:pt x="8935" y="6033"/>
                </a:lnTo>
                <a:lnTo>
                  <a:pt x="3894" y="15470"/>
                </a:lnTo>
                <a:lnTo>
                  <a:pt x="1941" y="25595"/>
                </a:lnTo>
                <a:lnTo>
                  <a:pt x="0" y="31813"/>
                </a:lnTo>
                <a:lnTo>
                  <a:pt x="86588" y="36258"/>
                </a:lnTo>
                <a:lnTo>
                  <a:pt x="86588" y="1905"/>
                </a:lnTo>
                <a:lnTo>
                  <a:pt x="76835" y="1905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8771872" y="6548331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1" y="0"/>
                </a:moveTo>
                <a:lnTo>
                  <a:pt x="12844" y="1592"/>
                </a:lnTo>
                <a:lnTo>
                  <a:pt x="7707" y="9230"/>
                </a:lnTo>
                <a:lnTo>
                  <a:pt x="0" y="25044"/>
                </a:lnTo>
                <a:lnTo>
                  <a:pt x="0" y="146608"/>
                </a:lnTo>
                <a:lnTo>
                  <a:pt x="50469" y="154088"/>
                </a:lnTo>
                <a:lnTo>
                  <a:pt x="50880" y="136605"/>
                </a:lnTo>
                <a:lnTo>
                  <a:pt x="51868" y="97007"/>
                </a:lnTo>
                <a:lnTo>
                  <a:pt x="53068" y="54567"/>
                </a:lnTo>
                <a:lnTo>
                  <a:pt x="54114" y="28562"/>
                </a:lnTo>
                <a:lnTo>
                  <a:pt x="51625" y="18740"/>
                </a:lnTo>
                <a:lnTo>
                  <a:pt x="44173" y="11547"/>
                </a:lnTo>
                <a:lnTo>
                  <a:pt x="34326" y="6302"/>
                </a:lnTo>
                <a:lnTo>
                  <a:pt x="24650" y="2323"/>
                </a:lnTo>
                <a:lnTo>
                  <a:pt x="17721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8672566" y="622789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8845303" y="6224196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8792969" y="6552252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45"/>
                </a:lnTo>
                <a:lnTo>
                  <a:pt x="25793" y="149771"/>
                </a:lnTo>
                <a:lnTo>
                  <a:pt x="25793" y="21082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8793114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84" y="23202"/>
                </a:lnTo>
                <a:lnTo>
                  <a:pt x="39484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8875992" y="6222175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46"/>
                </a:lnTo>
                <a:lnTo>
                  <a:pt x="24752" y="68529"/>
                </a:lnTo>
                <a:lnTo>
                  <a:pt x="38900" y="32080"/>
                </a:lnTo>
                <a:lnTo>
                  <a:pt x="29222" y="13119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8703270" y="6223853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292"/>
                </a:lnTo>
                <a:lnTo>
                  <a:pt x="24244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8766298" y="6681499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8663935" y="6216980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45"/>
                </a:lnTo>
                <a:lnTo>
                  <a:pt x="3395" y="28798"/>
                </a:lnTo>
                <a:lnTo>
                  <a:pt x="0" y="46520"/>
                </a:lnTo>
                <a:lnTo>
                  <a:pt x="950" y="55601"/>
                </a:lnTo>
                <a:lnTo>
                  <a:pt x="28667" y="89012"/>
                </a:lnTo>
                <a:lnTo>
                  <a:pt x="46227" y="92455"/>
                </a:lnTo>
                <a:lnTo>
                  <a:pt x="46520" y="92455"/>
                </a:lnTo>
                <a:lnTo>
                  <a:pt x="80266" y="77304"/>
                </a:lnTo>
                <a:lnTo>
                  <a:pt x="46431" y="77304"/>
                </a:lnTo>
                <a:lnTo>
                  <a:pt x="38290" y="77190"/>
                </a:lnTo>
                <a:lnTo>
                  <a:pt x="30302" y="74167"/>
                </a:lnTo>
                <a:lnTo>
                  <a:pt x="18491" y="62509"/>
                </a:lnTo>
                <a:lnTo>
                  <a:pt x="15214" y="54724"/>
                </a:lnTo>
                <a:lnTo>
                  <a:pt x="15100" y="38125"/>
                </a:lnTo>
                <a:lnTo>
                  <a:pt x="18287" y="30302"/>
                </a:lnTo>
                <a:lnTo>
                  <a:pt x="29946" y="18491"/>
                </a:lnTo>
                <a:lnTo>
                  <a:pt x="37731" y="15201"/>
                </a:lnTo>
                <a:lnTo>
                  <a:pt x="80227" y="15151"/>
                </a:lnTo>
                <a:lnTo>
                  <a:pt x="78714" y="13334"/>
                </a:lnTo>
                <a:lnTo>
                  <a:pt x="71681" y="7618"/>
                </a:lnTo>
                <a:lnTo>
                  <a:pt x="63796" y="3438"/>
                </a:lnTo>
                <a:lnTo>
                  <a:pt x="55252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27" y="15151"/>
                </a:moveTo>
                <a:lnTo>
                  <a:pt x="54457" y="15151"/>
                </a:lnTo>
                <a:lnTo>
                  <a:pt x="62217" y="18326"/>
                </a:lnTo>
                <a:lnTo>
                  <a:pt x="73977" y="29946"/>
                </a:lnTo>
                <a:lnTo>
                  <a:pt x="77254" y="37731"/>
                </a:lnTo>
                <a:lnTo>
                  <a:pt x="77355" y="54330"/>
                </a:lnTo>
                <a:lnTo>
                  <a:pt x="74180" y="62153"/>
                </a:lnTo>
                <a:lnTo>
                  <a:pt x="62509" y="73964"/>
                </a:lnTo>
                <a:lnTo>
                  <a:pt x="54724" y="77254"/>
                </a:lnTo>
                <a:lnTo>
                  <a:pt x="46431" y="77304"/>
                </a:lnTo>
                <a:lnTo>
                  <a:pt x="80266" y="77304"/>
                </a:lnTo>
                <a:lnTo>
                  <a:pt x="84881" y="71610"/>
                </a:lnTo>
                <a:lnTo>
                  <a:pt x="89076" y="63652"/>
                </a:lnTo>
                <a:lnTo>
                  <a:pt x="91629" y="55027"/>
                </a:lnTo>
                <a:lnTo>
                  <a:pt x="92455" y="45935"/>
                </a:lnTo>
                <a:lnTo>
                  <a:pt x="91512" y="36854"/>
                </a:lnTo>
                <a:lnTo>
                  <a:pt x="88852" y="28259"/>
                </a:lnTo>
                <a:lnTo>
                  <a:pt x="84558" y="20352"/>
                </a:lnTo>
                <a:lnTo>
                  <a:pt x="8022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8696959" y="625203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41"/>
                </a:lnTo>
                <a:lnTo>
                  <a:pt x="622" y="100901"/>
                </a:lnTo>
                <a:lnTo>
                  <a:pt x="4013" y="104267"/>
                </a:lnTo>
                <a:lnTo>
                  <a:pt x="8229" y="104267"/>
                </a:lnTo>
                <a:lnTo>
                  <a:pt x="12407" y="104241"/>
                </a:lnTo>
                <a:lnTo>
                  <a:pt x="15786" y="100825"/>
                </a:lnTo>
                <a:lnTo>
                  <a:pt x="15163" y="3352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8682657" y="6321841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8792225" y="6295646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29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8730363" y="6335555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48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2"/>
                </a:lnTo>
                <a:lnTo>
                  <a:pt x="48590" y="106552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64" y="27635"/>
                </a:lnTo>
                <a:lnTo>
                  <a:pt x="53420" y="16871"/>
                </a:lnTo>
                <a:lnTo>
                  <a:pt x="52248" y="15151"/>
                </a:lnTo>
                <a:close/>
              </a:path>
              <a:path w="56515" h="106679">
                <a:moveTo>
                  <a:pt x="27851" y="0"/>
                </a:moveTo>
                <a:lnTo>
                  <a:pt x="20243" y="38"/>
                </a:lnTo>
                <a:lnTo>
                  <a:pt x="13284" y="2984"/>
                </a:lnTo>
                <a:lnTo>
                  <a:pt x="2832" y="13550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71"/>
                </a:lnTo>
                <a:lnTo>
                  <a:pt x="35534" y="43827"/>
                </a:lnTo>
                <a:lnTo>
                  <a:pt x="32143" y="40462"/>
                </a:lnTo>
                <a:lnTo>
                  <a:pt x="24498" y="40462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0"/>
                </a:lnTo>
                <a:lnTo>
                  <a:pt x="16471" y="21323"/>
                </a:lnTo>
                <a:lnTo>
                  <a:pt x="18834" y="18910"/>
                </a:lnTo>
                <a:lnTo>
                  <a:pt x="21221" y="16509"/>
                </a:lnTo>
                <a:lnTo>
                  <a:pt x="24396" y="15163"/>
                </a:lnTo>
                <a:lnTo>
                  <a:pt x="52248" y="15151"/>
                </a:lnTo>
                <a:lnTo>
                  <a:pt x="47439" y="8088"/>
                </a:lnTo>
                <a:lnTo>
                  <a:pt x="38617" y="2169"/>
                </a:lnTo>
                <a:lnTo>
                  <a:pt x="2785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8751854" y="6545385"/>
            <a:ext cx="83642" cy="17852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8765008" y="6357471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46" y="0"/>
                </a:lnTo>
                <a:lnTo>
                  <a:pt x="3365" y="330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09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8766268" y="6396896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85" y="0"/>
                </a:lnTo>
                <a:lnTo>
                  <a:pt x="3378" y="317"/>
                </a:lnTo>
                <a:lnTo>
                  <a:pt x="0" y="3721"/>
                </a:lnTo>
                <a:lnTo>
                  <a:pt x="50" y="12065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22"/>
                </a:lnTo>
                <a:lnTo>
                  <a:pt x="59093" y="3365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8805922" y="6335036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69" y="0"/>
                </a:moveTo>
                <a:lnTo>
                  <a:pt x="27579" y="0"/>
                </a:lnTo>
                <a:lnTo>
                  <a:pt x="16782" y="2260"/>
                </a:lnTo>
                <a:lnTo>
                  <a:pt x="7980" y="8285"/>
                </a:lnTo>
                <a:lnTo>
                  <a:pt x="2069" y="17164"/>
                </a:lnTo>
                <a:lnTo>
                  <a:pt x="11" y="27647"/>
                </a:lnTo>
                <a:lnTo>
                  <a:pt x="0" y="36715"/>
                </a:lnTo>
                <a:lnTo>
                  <a:pt x="426" y="103466"/>
                </a:lnTo>
                <a:lnTo>
                  <a:pt x="3817" y="106819"/>
                </a:lnTo>
                <a:lnTo>
                  <a:pt x="8034" y="106819"/>
                </a:lnTo>
                <a:lnTo>
                  <a:pt x="12212" y="106794"/>
                </a:lnTo>
                <a:lnTo>
                  <a:pt x="15577" y="103377"/>
                </a:lnTo>
                <a:lnTo>
                  <a:pt x="15156" y="36715"/>
                </a:lnTo>
                <a:lnTo>
                  <a:pt x="15182" y="20789"/>
                </a:lnTo>
                <a:lnTo>
                  <a:pt x="20708" y="15201"/>
                </a:lnTo>
                <a:lnTo>
                  <a:pt x="52159" y="15163"/>
                </a:lnTo>
                <a:lnTo>
                  <a:pt x="47351" y="8094"/>
                </a:lnTo>
                <a:lnTo>
                  <a:pt x="38534" y="2171"/>
                </a:lnTo>
                <a:lnTo>
                  <a:pt x="27769" y="0"/>
                </a:lnTo>
                <a:close/>
              </a:path>
              <a:path w="55879" h="107315">
                <a:moveTo>
                  <a:pt x="52159" y="15163"/>
                </a:moveTo>
                <a:lnTo>
                  <a:pt x="34704" y="15163"/>
                </a:lnTo>
                <a:lnTo>
                  <a:pt x="40381" y="20789"/>
                </a:lnTo>
                <a:lnTo>
                  <a:pt x="40444" y="31114"/>
                </a:lnTo>
                <a:lnTo>
                  <a:pt x="23655" y="40500"/>
                </a:lnTo>
                <a:lnTo>
                  <a:pt x="20289" y="43916"/>
                </a:lnTo>
                <a:lnTo>
                  <a:pt x="20340" y="52273"/>
                </a:lnTo>
                <a:lnTo>
                  <a:pt x="23718" y="55625"/>
                </a:lnTo>
                <a:lnTo>
                  <a:pt x="27935" y="55625"/>
                </a:lnTo>
                <a:lnTo>
                  <a:pt x="35364" y="55575"/>
                </a:lnTo>
                <a:lnTo>
                  <a:pt x="42324" y="52641"/>
                </a:lnTo>
                <a:lnTo>
                  <a:pt x="52763" y="42075"/>
                </a:lnTo>
                <a:lnTo>
                  <a:pt x="55621" y="35077"/>
                </a:lnTo>
                <a:lnTo>
                  <a:pt x="55570" y="27647"/>
                </a:lnTo>
                <a:lnTo>
                  <a:pt x="53328" y="16882"/>
                </a:lnTo>
                <a:lnTo>
                  <a:pt x="52159" y="15163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836683" y="6215305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27" y="0"/>
                </a:moveTo>
                <a:lnTo>
                  <a:pt x="45935" y="0"/>
                </a:lnTo>
                <a:lnTo>
                  <a:pt x="27983" y="3754"/>
                </a:lnTo>
                <a:lnTo>
                  <a:pt x="13352" y="13763"/>
                </a:lnTo>
                <a:lnTo>
                  <a:pt x="3528" y="28521"/>
                </a:lnTo>
                <a:lnTo>
                  <a:pt x="0" y="46520"/>
                </a:lnTo>
                <a:lnTo>
                  <a:pt x="3728" y="64407"/>
                </a:lnTo>
                <a:lnTo>
                  <a:pt x="13669" y="79008"/>
                </a:lnTo>
                <a:lnTo>
                  <a:pt x="28333" y="88848"/>
                </a:lnTo>
                <a:lnTo>
                  <a:pt x="46227" y="92455"/>
                </a:lnTo>
                <a:lnTo>
                  <a:pt x="46520" y="92455"/>
                </a:lnTo>
                <a:lnTo>
                  <a:pt x="64472" y="88701"/>
                </a:lnTo>
                <a:lnTo>
                  <a:pt x="79103" y="78692"/>
                </a:lnTo>
                <a:lnTo>
                  <a:pt x="80027" y="77304"/>
                </a:lnTo>
                <a:lnTo>
                  <a:pt x="46227" y="77304"/>
                </a:lnTo>
                <a:lnTo>
                  <a:pt x="34198" y="74879"/>
                </a:lnTo>
                <a:lnTo>
                  <a:pt x="24341" y="68262"/>
                </a:lnTo>
                <a:lnTo>
                  <a:pt x="17658" y="58445"/>
                </a:lnTo>
                <a:lnTo>
                  <a:pt x="15172" y="46520"/>
                </a:lnTo>
                <a:lnTo>
                  <a:pt x="15245" y="45935"/>
                </a:lnTo>
                <a:lnTo>
                  <a:pt x="17524" y="34319"/>
                </a:lnTo>
                <a:lnTo>
                  <a:pt x="24129" y="24398"/>
                </a:lnTo>
                <a:lnTo>
                  <a:pt x="33964" y="17670"/>
                </a:lnTo>
                <a:lnTo>
                  <a:pt x="46024" y="15151"/>
                </a:lnTo>
                <a:lnTo>
                  <a:pt x="79949" y="15151"/>
                </a:lnTo>
                <a:lnTo>
                  <a:pt x="78786" y="13442"/>
                </a:lnTo>
                <a:lnTo>
                  <a:pt x="64122" y="3605"/>
                </a:lnTo>
                <a:lnTo>
                  <a:pt x="46227" y="0"/>
                </a:lnTo>
                <a:close/>
              </a:path>
              <a:path w="92709" h="92709">
                <a:moveTo>
                  <a:pt x="79949" y="15151"/>
                </a:moveTo>
                <a:lnTo>
                  <a:pt x="46227" y="15151"/>
                </a:lnTo>
                <a:lnTo>
                  <a:pt x="58257" y="17575"/>
                </a:lnTo>
                <a:lnTo>
                  <a:pt x="68114" y="24188"/>
                </a:lnTo>
                <a:lnTo>
                  <a:pt x="74797" y="34005"/>
                </a:lnTo>
                <a:lnTo>
                  <a:pt x="77283" y="45935"/>
                </a:lnTo>
                <a:lnTo>
                  <a:pt x="77210" y="46520"/>
                </a:lnTo>
                <a:lnTo>
                  <a:pt x="74931" y="58129"/>
                </a:lnTo>
                <a:lnTo>
                  <a:pt x="68325" y="68048"/>
                </a:lnTo>
                <a:lnTo>
                  <a:pt x="58491" y="74778"/>
                </a:lnTo>
                <a:lnTo>
                  <a:pt x="46431" y="77304"/>
                </a:lnTo>
                <a:lnTo>
                  <a:pt x="80027" y="77304"/>
                </a:lnTo>
                <a:lnTo>
                  <a:pt x="88927" y="63934"/>
                </a:lnTo>
                <a:lnTo>
                  <a:pt x="92455" y="45935"/>
                </a:lnTo>
                <a:lnTo>
                  <a:pt x="88727" y="28042"/>
                </a:lnTo>
                <a:lnTo>
                  <a:pt x="79949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869708" y="6250361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3378" y="12"/>
                </a:lnTo>
                <a:lnTo>
                  <a:pt x="0" y="3429"/>
                </a:lnTo>
                <a:lnTo>
                  <a:pt x="622" y="100888"/>
                </a:lnTo>
                <a:lnTo>
                  <a:pt x="4013" y="104254"/>
                </a:lnTo>
                <a:lnTo>
                  <a:pt x="8216" y="104254"/>
                </a:lnTo>
                <a:lnTo>
                  <a:pt x="12407" y="104228"/>
                </a:lnTo>
                <a:lnTo>
                  <a:pt x="15773" y="100812"/>
                </a:lnTo>
                <a:lnTo>
                  <a:pt x="15163" y="3352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9325623" y="6267002"/>
            <a:ext cx="412924" cy="464311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9842749" y="6228921"/>
            <a:ext cx="273267" cy="490657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8991935" y="6688570"/>
            <a:ext cx="260637" cy="23608"/>
          </a:xfrm>
          <a:custGeom>
            <a:avLst/>
            <a:gdLst/>
            <a:ahLst/>
            <a:cxnLst/>
            <a:rect l="l" t="t" r="r" b="b"/>
            <a:pathLst>
              <a:path w="304800" h="26034">
                <a:moveTo>
                  <a:pt x="0" y="25819"/>
                </a:moveTo>
                <a:lnTo>
                  <a:pt x="304406" y="25819"/>
                </a:lnTo>
                <a:lnTo>
                  <a:pt x="304406" y="0"/>
                </a:lnTo>
                <a:lnTo>
                  <a:pt x="0" y="0"/>
                </a:lnTo>
                <a:lnTo>
                  <a:pt x="0" y="2581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995321" y="6669802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86"/>
                </a:moveTo>
                <a:lnTo>
                  <a:pt x="298716" y="22986"/>
                </a:lnTo>
                <a:lnTo>
                  <a:pt x="298716" y="0"/>
                </a:lnTo>
                <a:lnTo>
                  <a:pt x="0" y="0"/>
                </a:lnTo>
                <a:lnTo>
                  <a:pt x="0" y="22986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992433" y="6687005"/>
            <a:ext cx="131404" cy="25336"/>
          </a:xfrm>
          <a:custGeom>
            <a:avLst/>
            <a:gdLst/>
            <a:ahLst/>
            <a:cxnLst/>
            <a:rect l="l" t="t" r="r" b="b"/>
            <a:pathLst>
              <a:path w="153670" h="27940">
                <a:moveTo>
                  <a:pt x="0" y="27546"/>
                </a:moveTo>
                <a:lnTo>
                  <a:pt x="153314" y="27546"/>
                </a:lnTo>
                <a:lnTo>
                  <a:pt x="153314" y="0"/>
                </a:lnTo>
                <a:lnTo>
                  <a:pt x="0" y="0"/>
                </a:lnTo>
                <a:lnTo>
                  <a:pt x="0" y="27546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994333" y="6669802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15"/>
                </a:moveTo>
                <a:lnTo>
                  <a:pt x="151091" y="22415"/>
                </a:lnTo>
                <a:lnTo>
                  <a:pt x="151091" y="0"/>
                </a:lnTo>
                <a:lnTo>
                  <a:pt x="0" y="0"/>
                </a:lnTo>
                <a:lnTo>
                  <a:pt x="0" y="22415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9011611" y="6552202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92" y="0"/>
                </a:moveTo>
                <a:lnTo>
                  <a:pt x="89306" y="6311"/>
                </a:lnTo>
                <a:lnTo>
                  <a:pt x="53692" y="24107"/>
                </a:lnTo>
                <a:lnTo>
                  <a:pt x="25527" y="51347"/>
                </a:lnTo>
                <a:lnTo>
                  <a:pt x="6924" y="85962"/>
                </a:lnTo>
                <a:lnTo>
                  <a:pt x="0" y="125882"/>
                </a:lnTo>
                <a:lnTo>
                  <a:pt x="259359" y="125882"/>
                </a:lnTo>
                <a:lnTo>
                  <a:pt x="248848" y="76841"/>
                </a:lnTo>
                <a:lnTo>
                  <a:pt x="221000" y="36833"/>
                </a:lnTo>
                <a:lnTo>
                  <a:pt x="179915" y="9878"/>
                </a:lnTo>
                <a:lnTo>
                  <a:pt x="129692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9012352" y="6552832"/>
            <a:ext cx="110813" cy="116764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9012132" y="6451142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46"/>
                </a:moveTo>
                <a:lnTo>
                  <a:pt x="247921" y="78120"/>
                </a:lnTo>
                <a:lnTo>
                  <a:pt x="219960" y="37236"/>
                </a:lnTo>
                <a:lnTo>
                  <a:pt x="178707" y="9820"/>
                </a:lnTo>
                <a:lnTo>
                  <a:pt x="128346" y="0"/>
                </a:lnTo>
                <a:lnTo>
                  <a:pt x="78124" y="10492"/>
                </a:lnTo>
                <a:lnTo>
                  <a:pt x="37236" y="38455"/>
                </a:lnTo>
                <a:lnTo>
                  <a:pt x="9817" y="79706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9010569" y="6545243"/>
            <a:ext cx="226678" cy="133484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992901" y="6668004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63" y="16624"/>
                </a:lnTo>
                <a:lnTo>
                  <a:pt x="0" y="8534"/>
                </a:lnTo>
                <a:lnTo>
                  <a:pt x="6515" y="1930"/>
                </a:lnTo>
                <a:lnTo>
                  <a:pt x="14605" y="1879"/>
                </a:lnTo>
                <a:lnTo>
                  <a:pt x="289496" y="38"/>
                </a:lnTo>
                <a:lnTo>
                  <a:pt x="297586" y="0"/>
                </a:lnTo>
                <a:lnTo>
                  <a:pt x="304190" y="6502"/>
                </a:lnTo>
                <a:lnTo>
                  <a:pt x="304241" y="14592"/>
                </a:lnTo>
                <a:lnTo>
                  <a:pt x="304533" y="59613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8993000" y="6688941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7461344" y="6686652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5"/>
                </a:lnTo>
                <a:lnTo>
                  <a:pt x="20073" y="1905"/>
                </a:lnTo>
                <a:lnTo>
                  <a:pt x="8935" y="6033"/>
                </a:lnTo>
                <a:lnTo>
                  <a:pt x="3894" y="15470"/>
                </a:lnTo>
                <a:lnTo>
                  <a:pt x="1941" y="25595"/>
                </a:lnTo>
                <a:lnTo>
                  <a:pt x="0" y="31813"/>
                </a:lnTo>
                <a:lnTo>
                  <a:pt x="86588" y="36258"/>
                </a:lnTo>
                <a:lnTo>
                  <a:pt x="86588" y="1905"/>
                </a:lnTo>
                <a:lnTo>
                  <a:pt x="76835" y="1905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7478246" y="6548331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7" y="0"/>
                </a:moveTo>
                <a:lnTo>
                  <a:pt x="12846" y="1592"/>
                </a:lnTo>
                <a:lnTo>
                  <a:pt x="7707" y="9230"/>
                </a:lnTo>
                <a:lnTo>
                  <a:pt x="0" y="25044"/>
                </a:lnTo>
                <a:lnTo>
                  <a:pt x="0" y="146608"/>
                </a:lnTo>
                <a:lnTo>
                  <a:pt x="50469" y="154088"/>
                </a:lnTo>
                <a:lnTo>
                  <a:pt x="50880" y="136605"/>
                </a:lnTo>
                <a:lnTo>
                  <a:pt x="51868" y="97007"/>
                </a:lnTo>
                <a:lnTo>
                  <a:pt x="53068" y="54567"/>
                </a:lnTo>
                <a:lnTo>
                  <a:pt x="54114" y="28562"/>
                </a:lnTo>
                <a:lnTo>
                  <a:pt x="51625" y="18740"/>
                </a:lnTo>
                <a:lnTo>
                  <a:pt x="44175" y="11547"/>
                </a:lnTo>
                <a:lnTo>
                  <a:pt x="34331" y="6302"/>
                </a:lnTo>
                <a:lnTo>
                  <a:pt x="24663" y="2323"/>
                </a:lnTo>
                <a:lnTo>
                  <a:pt x="17727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7378940" y="622789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7551677" y="6224196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7499353" y="6552252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45"/>
                </a:lnTo>
                <a:lnTo>
                  <a:pt x="25780" y="149771"/>
                </a:lnTo>
                <a:lnTo>
                  <a:pt x="25780" y="21082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7499496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71" y="23202"/>
                </a:lnTo>
                <a:lnTo>
                  <a:pt x="39471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7582366" y="6222175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46"/>
                </a:lnTo>
                <a:lnTo>
                  <a:pt x="24765" y="68529"/>
                </a:lnTo>
                <a:lnTo>
                  <a:pt x="38900" y="32080"/>
                </a:lnTo>
                <a:lnTo>
                  <a:pt x="29222" y="13119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7409644" y="6223853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292"/>
                </a:lnTo>
                <a:lnTo>
                  <a:pt x="24257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7472672" y="6681499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7370309" y="6216980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45"/>
                </a:lnTo>
                <a:lnTo>
                  <a:pt x="3395" y="28798"/>
                </a:lnTo>
                <a:lnTo>
                  <a:pt x="0" y="46520"/>
                </a:lnTo>
                <a:lnTo>
                  <a:pt x="950" y="55601"/>
                </a:lnTo>
                <a:lnTo>
                  <a:pt x="28667" y="89012"/>
                </a:lnTo>
                <a:lnTo>
                  <a:pt x="46227" y="92455"/>
                </a:lnTo>
                <a:lnTo>
                  <a:pt x="46520" y="92455"/>
                </a:lnTo>
                <a:lnTo>
                  <a:pt x="80266" y="77304"/>
                </a:lnTo>
                <a:lnTo>
                  <a:pt x="46431" y="77304"/>
                </a:lnTo>
                <a:lnTo>
                  <a:pt x="38290" y="77190"/>
                </a:lnTo>
                <a:lnTo>
                  <a:pt x="30302" y="74167"/>
                </a:lnTo>
                <a:lnTo>
                  <a:pt x="18491" y="62509"/>
                </a:lnTo>
                <a:lnTo>
                  <a:pt x="15214" y="54724"/>
                </a:lnTo>
                <a:lnTo>
                  <a:pt x="15112" y="38125"/>
                </a:lnTo>
                <a:lnTo>
                  <a:pt x="18287" y="30302"/>
                </a:lnTo>
                <a:lnTo>
                  <a:pt x="29959" y="18491"/>
                </a:lnTo>
                <a:lnTo>
                  <a:pt x="37731" y="15201"/>
                </a:lnTo>
                <a:lnTo>
                  <a:pt x="80227" y="15151"/>
                </a:lnTo>
                <a:lnTo>
                  <a:pt x="78714" y="13334"/>
                </a:lnTo>
                <a:lnTo>
                  <a:pt x="71686" y="7618"/>
                </a:lnTo>
                <a:lnTo>
                  <a:pt x="63801" y="3438"/>
                </a:lnTo>
                <a:lnTo>
                  <a:pt x="55254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27" y="15151"/>
                </a:moveTo>
                <a:lnTo>
                  <a:pt x="54457" y="15151"/>
                </a:lnTo>
                <a:lnTo>
                  <a:pt x="62217" y="18326"/>
                </a:lnTo>
                <a:lnTo>
                  <a:pt x="73977" y="29946"/>
                </a:lnTo>
                <a:lnTo>
                  <a:pt x="77254" y="37731"/>
                </a:lnTo>
                <a:lnTo>
                  <a:pt x="77355" y="54330"/>
                </a:lnTo>
                <a:lnTo>
                  <a:pt x="74180" y="62153"/>
                </a:lnTo>
                <a:lnTo>
                  <a:pt x="62509" y="73964"/>
                </a:lnTo>
                <a:lnTo>
                  <a:pt x="54736" y="77254"/>
                </a:lnTo>
                <a:lnTo>
                  <a:pt x="46431" y="77304"/>
                </a:lnTo>
                <a:lnTo>
                  <a:pt x="80266" y="77304"/>
                </a:lnTo>
                <a:lnTo>
                  <a:pt x="84882" y="71610"/>
                </a:lnTo>
                <a:lnTo>
                  <a:pt x="89077" y="63652"/>
                </a:lnTo>
                <a:lnTo>
                  <a:pt x="91635" y="55027"/>
                </a:lnTo>
                <a:lnTo>
                  <a:pt x="92468" y="45935"/>
                </a:lnTo>
                <a:lnTo>
                  <a:pt x="91517" y="36854"/>
                </a:lnTo>
                <a:lnTo>
                  <a:pt x="88853" y="28259"/>
                </a:lnTo>
                <a:lnTo>
                  <a:pt x="84558" y="20352"/>
                </a:lnTo>
                <a:lnTo>
                  <a:pt x="8022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7403356" y="625203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47" y="0"/>
                </a:moveTo>
                <a:lnTo>
                  <a:pt x="7531" y="0"/>
                </a:lnTo>
                <a:lnTo>
                  <a:pt x="3352" y="25"/>
                </a:lnTo>
                <a:lnTo>
                  <a:pt x="74" y="3352"/>
                </a:lnTo>
                <a:lnTo>
                  <a:pt x="0" y="7620"/>
                </a:lnTo>
                <a:lnTo>
                  <a:pt x="596" y="100901"/>
                </a:lnTo>
                <a:lnTo>
                  <a:pt x="3987" y="104267"/>
                </a:lnTo>
                <a:lnTo>
                  <a:pt x="8204" y="104267"/>
                </a:lnTo>
                <a:lnTo>
                  <a:pt x="12382" y="104241"/>
                </a:lnTo>
                <a:lnTo>
                  <a:pt x="15760" y="100825"/>
                </a:lnTo>
                <a:lnTo>
                  <a:pt x="15138" y="3352"/>
                </a:lnTo>
                <a:lnTo>
                  <a:pt x="11747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7389031" y="6321841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7498604" y="6295646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7436736" y="6335555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53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2"/>
                </a:lnTo>
                <a:lnTo>
                  <a:pt x="48590" y="106552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76" y="27635"/>
                </a:lnTo>
                <a:lnTo>
                  <a:pt x="53425" y="16871"/>
                </a:lnTo>
                <a:lnTo>
                  <a:pt x="52253" y="15151"/>
                </a:lnTo>
                <a:close/>
              </a:path>
              <a:path w="56515" h="106679">
                <a:moveTo>
                  <a:pt x="27863" y="0"/>
                </a:moveTo>
                <a:lnTo>
                  <a:pt x="20243" y="38"/>
                </a:lnTo>
                <a:lnTo>
                  <a:pt x="13296" y="2984"/>
                </a:lnTo>
                <a:lnTo>
                  <a:pt x="2844" y="13550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71"/>
                </a:lnTo>
                <a:lnTo>
                  <a:pt x="35534" y="43827"/>
                </a:lnTo>
                <a:lnTo>
                  <a:pt x="32143" y="40462"/>
                </a:lnTo>
                <a:lnTo>
                  <a:pt x="24498" y="40462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0"/>
                </a:lnTo>
                <a:lnTo>
                  <a:pt x="16471" y="21323"/>
                </a:lnTo>
                <a:lnTo>
                  <a:pt x="21221" y="16509"/>
                </a:lnTo>
                <a:lnTo>
                  <a:pt x="24396" y="15163"/>
                </a:lnTo>
                <a:lnTo>
                  <a:pt x="52253" y="15151"/>
                </a:lnTo>
                <a:lnTo>
                  <a:pt x="47442" y="8088"/>
                </a:lnTo>
                <a:lnTo>
                  <a:pt x="38622" y="2169"/>
                </a:lnTo>
                <a:lnTo>
                  <a:pt x="278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7458229" y="6545385"/>
            <a:ext cx="83642" cy="178523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7471382" y="6357471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59" y="0"/>
                </a:lnTo>
                <a:lnTo>
                  <a:pt x="3378" y="330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09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7472641" y="6396896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98" y="0"/>
                </a:lnTo>
                <a:lnTo>
                  <a:pt x="3378" y="317"/>
                </a:lnTo>
                <a:lnTo>
                  <a:pt x="0" y="3721"/>
                </a:lnTo>
                <a:lnTo>
                  <a:pt x="50" y="12065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22"/>
                </a:lnTo>
                <a:lnTo>
                  <a:pt x="59093" y="3365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7512306" y="6335036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58" y="0"/>
                </a:moveTo>
                <a:lnTo>
                  <a:pt x="27567" y="0"/>
                </a:lnTo>
                <a:lnTo>
                  <a:pt x="16770" y="2260"/>
                </a:lnTo>
                <a:lnTo>
                  <a:pt x="7968" y="8285"/>
                </a:lnTo>
                <a:lnTo>
                  <a:pt x="2057" y="17164"/>
                </a:lnTo>
                <a:lnTo>
                  <a:pt x="0" y="27647"/>
                </a:lnTo>
                <a:lnTo>
                  <a:pt x="3" y="39115"/>
                </a:lnTo>
                <a:lnTo>
                  <a:pt x="415" y="103466"/>
                </a:lnTo>
                <a:lnTo>
                  <a:pt x="3806" y="106819"/>
                </a:lnTo>
                <a:lnTo>
                  <a:pt x="8022" y="106819"/>
                </a:lnTo>
                <a:lnTo>
                  <a:pt x="12200" y="106794"/>
                </a:lnTo>
                <a:lnTo>
                  <a:pt x="15579" y="103377"/>
                </a:lnTo>
                <a:lnTo>
                  <a:pt x="15163" y="39115"/>
                </a:lnTo>
                <a:lnTo>
                  <a:pt x="15171" y="20789"/>
                </a:lnTo>
                <a:lnTo>
                  <a:pt x="20697" y="15201"/>
                </a:lnTo>
                <a:lnTo>
                  <a:pt x="52148" y="15163"/>
                </a:lnTo>
                <a:lnTo>
                  <a:pt x="47340" y="8094"/>
                </a:lnTo>
                <a:lnTo>
                  <a:pt x="38522" y="2171"/>
                </a:lnTo>
                <a:lnTo>
                  <a:pt x="27758" y="0"/>
                </a:lnTo>
                <a:close/>
              </a:path>
              <a:path w="55879" h="107315">
                <a:moveTo>
                  <a:pt x="52148" y="15163"/>
                </a:moveTo>
                <a:lnTo>
                  <a:pt x="34692" y="15163"/>
                </a:lnTo>
                <a:lnTo>
                  <a:pt x="40369" y="20789"/>
                </a:lnTo>
                <a:lnTo>
                  <a:pt x="40432" y="31114"/>
                </a:lnTo>
                <a:lnTo>
                  <a:pt x="39137" y="34302"/>
                </a:lnTo>
                <a:lnTo>
                  <a:pt x="34387" y="39115"/>
                </a:lnTo>
                <a:lnTo>
                  <a:pt x="31212" y="40449"/>
                </a:lnTo>
                <a:lnTo>
                  <a:pt x="23643" y="40500"/>
                </a:lnTo>
                <a:lnTo>
                  <a:pt x="20278" y="43916"/>
                </a:lnTo>
                <a:lnTo>
                  <a:pt x="20328" y="52273"/>
                </a:lnTo>
                <a:lnTo>
                  <a:pt x="23719" y="55625"/>
                </a:lnTo>
                <a:lnTo>
                  <a:pt x="27923" y="55625"/>
                </a:lnTo>
                <a:lnTo>
                  <a:pt x="35352" y="55575"/>
                </a:lnTo>
                <a:lnTo>
                  <a:pt x="42312" y="52641"/>
                </a:lnTo>
                <a:lnTo>
                  <a:pt x="52751" y="42075"/>
                </a:lnTo>
                <a:lnTo>
                  <a:pt x="55609" y="35077"/>
                </a:lnTo>
                <a:lnTo>
                  <a:pt x="55558" y="27647"/>
                </a:lnTo>
                <a:lnTo>
                  <a:pt x="53316" y="16882"/>
                </a:lnTo>
                <a:lnTo>
                  <a:pt x="52148" y="15163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7543057" y="6215305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35" y="0"/>
                </a:lnTo>
                <a:lnTo>
                  <a:pt x="27989" y="3754"/>
                </a:lnTo>
                <a:lnTo>
                  <a:pt x="13357" y="13763"/>
                </a:lnTo>
                <a:lnTo>
                  <a:pt x="3530" y="28521"/>
                </a:lnTo>
                <a:lnTo>
                  <a:pt x="0" y="46520"/>
                </a:lnTo>
                <a:lnTo>
                  <a:pt x="3728" y="64407"/>
                </a:lnTo>
                <a:lnTo>
                  <a:pt x="13669" y="79008"/>
                </a:lnTo>
                <a:lnTo>
                  <a:pt x="28333" y="88848"/>
                </a:lnTo>
                <a:lnTo>
                  <a:pt x="46227" y="92455"/>
                </a:lnTo>
                <a:lnTo>
                  <a:pt x="46520" y="92455"/>
                </a:lnTo>
                <a:lnTo>
                  <a:pt x="64472" y="88701"/>
                </a:lnTo>
                <a:lnTo>
                  <a:pt x="79105" y="78692"/>
                </a:lnTo>
                <a:lnTo>
                  <a:pt x="80029" y="77304"/>
                </a:lnTo>
                <a:lnTo>
                  <a:pt x="46227" y="77304"/>
                </a:lnTo>
                <a:lnTo>
                  <a:pt x="34198" y="74879"/>
                </a:lnTo>
                <a:lnTo>
                  <a:pt x="24342" y="68262"/>
                </a:lnTo>
                <a:lnTo>
                  <a:pt x="17663" y="58445"/>
                </a:lnTo>
                <a:lnTo>
                  <a:pt x="15184" y="46520"/>
                </a:lnTo>
                <a:lnTo>
                  <a:pt x="15258" y="45935"/>
                </a:lnTo>
                <a:lnTo>
                  <a:pt x="17530" y="34319"/>
                </a:lnTo>
                <a:lnTo>
                  <a:pt x="24131" y="24398"/>
                </a:lnTo>
                <a:lnTo>
                  <a:pt x="33964" y="17670"/>
                </a:lnTo>
                <a:lnTo>
                  <a:pt x="46024" y="15151"/>
                </a:lnTo>
                <a:lnTo>
                  <a:pt x="79957" y="15151"/>
                </a:lnTo>
                <a:lnTo>
                  <a:pt x="78793" y="13442"/>
                </a:lnTo>
                <a:lnTo>
                  <a:pt x="64133" y="3605"/>
                </a:lnTo>
                <a:lnTo>
                  <a:pt x="46240" y="0"/>
                </a:lnTo>
                <a:close/>
              </a:path>
              <a:path w="92709" h="92709">
                <a:moveTo>
                  <a:pt x="79957" y="15151"/>
                </a:moveTo>
                <a:lnTo>
                  <a:pt x="46227" y="15151"/>
                </a:lnTo>
                <a:lnTo>
                  <a:pt x="58263" y="17575"/>
                </a:lnTo>
                <a:lnTo>
                  <a:pt x="68119" y="24188"/>
                </a:lnTo>
                <a:lnTo>
                  <a:pt x="74799" y="34005"/>
                </a:lnTo>
                <a:lnTo>
                  <a:pt x="77283" y="45935"/>
                </a:lnTo>
                <a:lnTo>
                  <a:pt x="77210" y="46520"/>
                </a:lnTo>
                <a:lnTo>
                  <a:pt x="74932" y="58129"/>
                </a:lnTo>
                <a:lnTo>
                  <a:pt x="68330" y="68048"/>
                </a:lnTo>
                <a:lnTo>
                  <a:pt x="58497" y="74778"/>
                </a:lnTo>
                <a:lnTo>
                  <a:pt x="46431" y="77304"/>
                </a:lnTo>
                <a:lnTo>
                  <a:pt x="80029" y="77304"/>
                </a:lnTo>
                <a:lnTo>
                  <a:pt x="88932" y="63934"/>
                </a:lnTo>
                <a:lnTo>
                  <a:pt x="92468" y="45935"/>
                </a:lnTo>
                <a:lnTo>
                  <a:pt x="88735" y="28042"/>
                </a:lnTo>
                <a:lnTo>
                  <a:pt x="7995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7576082" y="6250361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3378" y="12"/>
                </a:lnTo>
                <a:lnTo>
                  <a:pt x="0" y="3429"/>
                </a:lnTo>
                <a:lnTo>
                  <a:pt x="622" y="100888"/>
                </a:lnTo>
                <a:lnTo>
                  <a:pt x="4013" y="104254"/>
                </a:lnTo>
                <a:lnTo>
                  <a:pt x="8229" y="104254"/>
                </a:lnTo>
                <a:lnTo>
                  <a:pt x="12407" y="104228"/>
                </a:lnTo>
                <a:lnTo>
                  <a:pt x="15773" y="100812"/>
                </a:lnTo>
                <a:lnTo>
                  <a:pt x="15163" y="3352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4891264" y="6679346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91"/>
                </a:moveTo>
                <a:lnTo>
                  <a:pt x="304406" y="35991"/>
                </a:lnTo>
                <a:lnTo>
                  <a:pt x="304406" y="0"/>
                </a:lnTo>
                <a:lnTo>
                  <a:pt x="0" y="0"/>
                </a:lnTo>
                <a:lnTo>
                  <a:pt x="0" y="35991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4894650" y="666060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74"/>
                </a:moveTo>
                <a:lnTo>
                  <a:pt x="298729" y="22974"/>
                </a:lnTo>
                <a:lnTo>
                  <a:pt x="298729" y="0"/>
                </a:lnTo>
                <a:lnTo>
                  <a:pt x="0" y="0"/>
                </a:lnTo>
                <a:lnTo>
                  <a:pt x="0" y="22974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4891761" y="6677783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718"/>
                </a:moveTo>
                <a:lnTo>
                  <a:pt x="153314" y="37718"/>
                </a:lnTo>
                <a:lnTo>
                  <a:pt x="153314" y="0"/>
                </a:lnTo>
                <a:lnTo>
                  <a:pt x="0" y="0"/>
                </a:lnTo>
                <a:lnTo>
                  <a:pt x="0" y="37718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4893662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91" y="22402"/>
                </a:lnTo>
                <a:lnTo>
                  <a:pt x="151091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4910940" y="6542998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79" y="0"/>
                </a:moveTo>
                <a:lnTo>
                  <a:pt x="89306" y="6299"/>
                </a:lnTo>
                <a:lnTo>
                  <a:pt x="53697" y="24099"/>
                </a:lnTo>
                <a:lnTo>
                  <a:pt x="25531" y="51339"/>
                </a:lnTo>
                <a:lnTo>
                  <a:pt x="6926" y="85952"/>
                </a:lnTo>
                <a:lnTo>
                  <a:pt x="0" y="125869"/>
                </a:lnTo>
                <a:lnTo>
                  <a:pt x="259346" y="125869"/>
                </a:lnTo>
                <a:lnTo>
                  <a:pt x="248842" y="76831"/>
                </a:lnTo>
                <a:lnTo>
                  <a:pt x="220997" y="36826"/>
                </a:lnTo>
                <a:lnTo>
                  <a:pt x="179909" y="9876"/>
                </a:lnTo>
                <a:lnTo>
                  <a:pt x="129679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4911678" y="6543621"/>
            <a:ext cx="110824" cy="116764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4911461" y="6542603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46"/>
                </a:moveTo>
                <a:lnTo>
                  <a:pt x="247921" y="78118"/>
                </a:lnTo>
                <a:lnTo>
                  <a:pt x="219960" y="37231"/>
                </a:lnTo>
                <a:lnTo>
                  <a:pt x="178707" y="9815"/>
                </a:lnTo>
                <a:lnTo>
                  <a:pt x="128346" y="0"/>
                </a:lnTo>
                <a:lnTo>
                  <a:pt x="78125" y="10492"/>
                </a:lnTo>
                <a:lnTo>
                  <a:pt x="37241" y="38455"/>
                </a:lnTo>
                <a:lnTo>
                  <a:pt x="9822" y="79706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4909908" y="6536026"/>
            <a:ext cx="226678" cy="13348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4892241" y="6658788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50" y="16637"/>
                </a:lnTo>
                <a:lnTo>
                  <a:pt x="0" y="8534"/>
                </a:lnTo>
                <a:lnTo>
                  <a:pt x="6515" y="1943"/>
                </a:lnTo>
                <a:lnTo>
                  <a:pt x="14605" y="1879"/>
                </a:lnTo>
                <a:lnTo>
                  <a:pt x="289483" y="50"/>
                </a:lnTo>
                <a:lnTo>
                  <a:pt x="297586" y="0"/>
                </a:lnTo>
                <a:lnTo>
                  <a:pt x="304177" y="6515"/>
                </a:lnTo>
                <a:lnTo>
                  <a:pt x="304228" y="14605"/>
                </a:lnTo>
                <a:lnTo>
                  <a:pt x="304533" y="59613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4892329" y="6679730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7080557" y="6679346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91"/>
                </a:moveTo>
                <a:lnTo>
                  <a:pt x="304406" y="35991"/>
                </a:lnTo>
                <a:lnTo>
                  <a:pt x="304406" y="0"/>
                </a:lnTo>
                <a:lnTo>
                  <a:pt x="0" y="0"/>
                </a:lnTo>
                <a:lnTo>
                  <a:pt x="0" y="35991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7082032" y="6660601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74"/>
                </a:moveTo>
                <a:lnTo>
                  <a:pt x="298716" y="22974"/>
                </a:lnTo>
                <a:lnTo>
                  <a:pt x="298716" y="0"/>
                </a:lnTo>
                <a:lnTo>
                  <a:pt x="0" y="0"/>
                </a:lnTo>
                <a:lnTo>
                  <a:pt x="0" y="22974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209266" y="6677783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718"/>
                </a:moveTo>
                <a:lnTo>
                  <a:pt x="153314" y="37718"/>
                </a:lnTo>
                <a:lnTo>
                  <a:pt x="153314" y="0"/>
                </a:lnTo>
                <a:lnTo>
                  <a:pt x="0" y="0"/>
                </a:lnTo>
                <a:lnTo>
                  <a:pt x="0" y="37718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209266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79" y="22402"/>
                </a:lnTo>
                <a:lnTo>
                  <a:pt x="151079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099408" y="6542998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67" y="0"/>
                </a:moveTo>
                <a:lnTo>
                  <a:pt x="79442" y="9876"/>
                </a:lnTo>
                <a:lnTo>
                  <a:pt x="38354" y="36826"/>
                </a:lnTo>
                <a:lnTo>
                  <a:pt x="10505" y="76831"/>
                </a:lnTo>
                <a:lnTo>
                  <a:pt x="0" y="125869"/>
                </a:lnTo>
                <a:lnTo>
                  <a:pt x="259346" y="125869"/>
                </a:lnTo>
                <a:lnTo>
                  <a:pt x="252422" y="85952"/>
                </a:lnTo>
                <a:lnTo>
                  <a:pt x="233819" y="51339"/>
                </a:lnTo>
                <a:lnTo>
                  <a:pt x="205654" y="24099"/>
                </a:lnTo>
                <a:lnTo>
                  <a:pt x="170040" y="6299"/>
                </a:lnTo>
                <a:lnTo>
                  <a:pt x="129667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209627" y="6543621"/>
            <a:ext cx="110813" cy="11676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7099690" y="6542603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0" y="128346"/>
                </a:moveTo>
                <a:lnTo>
                  <a:pt x="10486" y="78118"/>
                </a:lnTo>
                <a:lnTo>
                  <a:pt x="38450" y="37231"/>
                </a:lnTo>
                <a:lnTo>
                  <a:pt x="79704" y="9815"/>
                </a:lnTo>
                <a:lnTo>
                  <a:pt x="130060" y="0"/>
                </a:lnTo>
                <a:lnTo>
                  <a:pt x="180283" y="10492"/>
                </a:lnTo>
                <a:lnTo>
                  <a:pt x="221172" y="38455"/>
                </a:lnTo>
                <a:lnTo>
                  <a:pt x="248595" y="79706"/>
                </a:lnTo>
                <a:lnTo>
                  <a:pt x="258419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7095541" y="6536026"/>
            <a:ext cx="226678" cy="133484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7079482" y="6658788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69" y="16637"/>
                </a:lnTo>
                <a:lnTo>
                  <a:pt x="304533" y="8534"/>
                </a:lnTo>
                <a:lnTo>
                  <a:pt x="298018" y="1943"/>
                </a:lnTo>
                <a:lnTo>
                  <a:pt x="289928" y="1879"/>
                </a:lnTo>
                <a:lnTo>
                  <a:pt x="15049" y="50"/>
                </a:lnTo>
                <a:lnTo>
                  <a:pt x="6959" y="0"/>
                </a:lnTo>
                <a:lnTo>
                  <a:pt x="355" y="6515"/>
                </a:lnTo>
                <a:lnTo>
                  <a:pt x="292" y="14605"/>
                </a:lnTo>
                <a:lnTo>
                  <a:pt x="0" y="59613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7080633" y="6679730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0" y="0"/>
                </a:moveTo>
                <a:lnTo>
                  <a:pt x="303072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3626403" y="6123017"/>
            <a:ext cx="829160" cy="588705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7746525" y="6123017"/>
            <a:ext cx="829160" cy="588705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1524000" y="6711985"/>
            <a:ext cx="9142914" cy="143955"/>
          </a:xfrm>
          <a:custGeom>
            <a:avLst/>
            <a:gdLst/>
            <a:ahLst/>
            <a:cxnLst/>
            <a:rect l="l" t="t" r="r" b="b"/>
            <a:pathLst>
              <a:path w="10692130" h="158750">
                <a:moveTo>
                  <a:pt x="0" y="0"/>
                </a:moveTo>
                <a:lnTo>
                  <a:pt x="0" y="158229"/>
                </a:lnTo>
                <a:lnTo>
                  <a:pt x="10692003" y="158229"/>
                </a:lnTo>
                <a:lnTo>
                  <a:pt x="10692003" y="0"/>
                </a:lnTo>
                <a:lnTo>
                  <a:pt x="0" y="0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10140157" y="3394773"/>
            <a:ext cx="180208" cy="191102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10103113" y="3355494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47"/>
                </a:lnTo>
                <a:lnTo>
                  <a:pt x="28725" y="236458"/>
                </a:lnTo>
                <a:lnTo>
                  <a:pt x="60931" y="268666"/>
                </a:lnTo>
                <a:lnTo>
                  <a:pt x="101743" y="289801"/>
                </a:lnTo>
                <a:lnTo>
                  <a:pt x="148691" y="297395"/>
                </a:lnTo>
                <a:lnTo>
                  <a:pt x="195640" y="289801"/>
                </a:lnTo>
                <a:lnTo>
                  <a:pt x="214033" y="280276"/>
                </a:lnTo>
                <a:lnTo>
                  <a:pt x="148691" y="280276"/>
                </a:lnTo>
                <a:lnTo>
                  <a:pt x="97524" y="269921"/>
                </a:lnTo>
                <a:lnTo>
                  <a:pt x="55697" y="241698"/>
                </a:lnTo>
                <a:lnTo>
                  <a:pt x="27474" y="199871"/>
                </a:lnTo>
                <a:lnTo>
                  <a:pt x="17119" y="148704"/>
                </a:lnTo>
                <a:lnTo>
                  <a:pt x="27474" y="97529"/>
                </a:lnTo>
                <a:lnTo>
                  <a:pt x="55697" y="55699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2" y="17119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32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9"/>
                </a:lnTo>
                <a:lnTo>
                  <a:pt x="269908" y="97529"/>
                </a:lnTo>
                <a:lnTo>
                  <a:pt x="280263" y="148704"/>
                </a:lnTo>
                <a:lnTo>
                  <a:pt x="269908" y="199871"/>
                </a:lnTo>
                <a:lnTo>
                  <a:pt x="241685" y="241698"/>
                </a:lnTo>
                <a:lnTo>
                  <a:pt x="199858" y="269921"/>
                </a:lnTo>
                <a:lnTo>
                  <a:pt x="148691" y="280276"/>
                </a:lnTo>
                <a:lnTo>
                  <a:pt x="214033" y="280276"/>
                </a:lnTo>
                <a:lnTo>
                  <a:pt x="236451" y="268666"/>
                </a:lnTo>
                <a:lnTo>
                  <a:pt x="268657" y="236458"/>
                </a:lnTo>
                <a:lnTo>
                  <a:pt x="289790" y="195647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32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10140157" y="3855809"/>
            <a:ext cx="180208" cy="19110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10103113" y="3816516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52"/>
                </a:lnTo>
                <a:lnTo>
                  <a:pt x="28725" y="236463"/>
                </a:lnTo>
                <a:lnTo>
                  <a:pt x="60931" y="268669"/>
                </a:lnTo>
                <a:lnTo>
                  <a:pt x="101743" y="289803"/>
                </a:lnTo>
                <a:lnTo>
                  <a:pt x="148691" y="297395"/>
                </a:lnTo>
                <a:lnTo>
                  <a:pt x="195640" y="289803"/>
                </a:lnTo>
                <a:lnTo>
                  <a:pt x="214037" y="280276"/>
                </a:lnTo>
                <a:lnTo>
                  <a:pt x="148691" y="280276"/>
                </a:lnTo>
                <a:lnTo>
                  <a:pt x="97524" y="269921"/>
                </a:lnTo>
                <a:lnTo>
                  <a:pt x="55697" y="241698"/>
                </a:lnTo>
                <a:lnTo>
                  <a:pt x="27474" y="199871"/>
                </a:lnTo>
                <a:lnTo>
                  <a:pt x="17119" y="148704"/>
                </a:lnTo>
                <a:lnTo>
                  <a:pt x="27474" y="97535"/>
                </a:lnTo>
                <a:lnTo>
                  <a:pt x="55697" y="55703"/>
                </a:lnTo>
                <a:lnTo>
                  <a:pt x="97524" y="27476"/>
                </a:lnTo>
                <a:lnTo>
                  <a:pt x="148691" y="17119"/>
                </a:lnTo>
                <a:lnTo>
                  <a:pt x="214032" y="17119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32" y="17119"/>
                </a:moveTo>
                <a:lnTo>
                  <a:pt x="148691" y="17119"/>
                </a:lnTo>
                <a:lnTo>
                  <a:pt x="199858" y="27476"/>
                </a:lnTo>
                <a:lnTo>
                  <a:pt x="241685" y="55703"/>
                </a:lnTo>
                <a:lnTo>
                  <a:pt x="269908" y="97535"/>
                </a:lnTo>
                <a:lnTo>
                  <a:pt x="280263" y="148704"/>
                </a:lnTo>
                <a:lnTo>
                  <a:pt x="269908" y="199871"/>
                </a:lnTo>
                <a:lnTo>
                  <a:pt x="241685" y="241698"/>
                </a:lnTo>
                <a:lnTo>
                  <a:pt x="199858" y="269921"/>
                </a:lnTo>
                <a:lnTo>
                  <a:pt x="148691" y="280276"/>
                </a:lnTo>
                <a:lnTo>
                  <a:pt x="214037" y="280276"/>
                </a:lnTo>
                <a:lnTo>
                  <a:pt x="236451" y="268669"/>
                </a:lnTo>
                <a:lnTo>
                  <a:pt x="268657" y="236463"/>
                </a:lnTo>
                <a:lnTo>
                  <a:pt x="289790" y="195652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32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10140157" y="4316844"/>
            <a:ext cx="180208" cy="19110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10103113" y="4277550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2"/>
                </a:lnTo>
                <a:lnTo>
                  <a:pt x="60931" y="28725"/>
                </a:lnTo>
                <a:lnTo>
                  <a:pt x="28725" y="60931"/>
                </a:lnTo>
                <a:lnTo>
                  <a:pt x="7592" y="101743"/>
                </a:lnTo>
                <a:lnTo>
                  <a:pt x="0" y="148691"/>
                </a:lnTo>
                <a:lnTo>
                  <a:pt x="7592" y="195641"/>
                </a:lnTo>
                <a:lnTo>
                  <a:pt x="28725" y="236455"/>
                </a:lnTo>
                <a:lnTo>
                  <a:pt x="60931" y="268665"/>
                </a:lnTo>
                <a:lnTo>
                  <a:pt x="101743" y="289801"/>
                </a:lnTo>
                <a:lnTo>
                  <a:pt x="148691" y="297395"/>
                </a:lnTo>
                <a:lnTo>
                  <a:pt x="195640" y="289801"/>
                </a:lnTo>
                <a:lnTo>
                  <a:pt x="214032" y="280276"/>
                </a:lnTo>
                <a:lnTo>
                  <a:pt x="148691" y="280276"/>
                </a:lnTo>
                <a:lnTo>
                  <a:pt x="97524" y="269919"/>
                </a:lnTo>
                <a:lnTo>
                  <a:pt x="55697" y="241692"/>
                </a:lnTo>
                <a:lnTo>
                  <a:pt x="27474" y="199860"/>
                </a:lnTo>
                <a:lnTo>
                  <a:pt x="17119" y="148691"/>
                </a:lnTo>
                <a:lnTo>
                  <a:pt x="27474" y="97524"/>
                </a:lnTo>
                <a:lnTo>
                  <a:pt x="55697" y="55697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7" y="17119"/>
                </a:lnTo>
                <a:lnTo>
                  <a:pt x="195640" y="7592"/>
                </a:lnTo>
                <a:lnTo>
                  <a:pt x="148691" y="0"/>
                </a:lnTo>
                <a:close/>
              </a:path>
              <a:path w="297815" h="297814">
                <a:moveTo>
                  <a:pt x="214037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7"/>
                </a:lnTo>
                <a:lnTo>
                  <a:pt x="269908" y="97524"/>
                </a:lnTo>
                <a:lnTo>
                  <a:pt x="280263" y="148691"/>
                </a:lnTo>
                <a:lnTo>
                  <a:pt x="269908" y="199860"/>
                </a:lnTo>
                <a:lnTo>
                  <a:pt x="241685" y="241692"/>
                </a:lnTo>
                <a:lnTo>
                  <a:pt x="199858" y="269919"/>
                </a:lnTo>
                <a:lnTo>
                  <a:pt x="148691" y="280276"/>
                </a:lnTo>
                <a:lnTo>
                  <a:pt x="214032" y="280276"/>
                </a:lnTo>
                <a:lnTo>
                  <a:pt x="236451" y="268665"/>
                </a:lnTo>
                <a:lnTo>
                  <a:pt x="268657" y="236455"/>
                </a:lnTo>
                <a:lnTo>
                  <a:pt x="289790" y="195641"/>
                </a:lnTo>
                <a:lnTo>
                  <a:pt x="297383" y="148691"/>
                </a:lnTo>
                <a:lnTo>
                  <a:pt x="289790" y="101743"/>
                </a:lnTo>
                <a:lnTo>
                  <a:pt x="268657" y="60931"/>
                </a:lnTo>
                <a:lnTo>
                  <a:pt x="236451" y="28725"/>
                </a:lnTo>
                <a:lnTo>
                  <a:pt x="214037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650751" y="1495671"/>
            <a:ext cx="531090" cy="700108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8880722" y="3265123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8880722" y="3732158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8880722" y="4198859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508650" y="2599199"/>
            <a:ext cx="453942" cy="481384"/>
          </a:xfrm>
          <a:custGeom>
            <a:avLst/>
            <a:gdLst/>
            <a:ahLst/>
            <a:cxnLst/>
            <a:rect l="l" t="t" r="r" b="b"/>
            <a:pathLst>
              <a:path w="530859" h="530860">
                <a:moveTo>
                  <a:pt x="265214" y="0"/>
                </a:moveTo>
                <a:lnTo>
                  <a:pt x="217646" y="4286"/>
                </a:lnTo>
                <a:lnTo>
                  <a:pt x="172832" y="16638"/>
                </a:lnTo>
                <a:lnTo>
                  <a:pt x="131532" y="36298"/>
                </a:lnTo>
                <a:lnTo>
                  <a:pt x="94503" y="62506"/>
                </a:lnTo>
                <a:lnTo>
                  <a:pt x="62506" y="94503"/>
                </a:lnTo>
                <a:lnTo>
                  <a:pt x="36298" y="131532"/>
                </a:lnTo>
                <a:lnTo>
                  <a:pt x="16638" y="172832"/>
                </a:lnTo>
                <a:lnTo>
                  <a:pt x="4286" y="217646"/>
                </a:lnTo>
                <a:lnTo>
                  <a:pt x="0" y="265214"/>
                </a:lnTo>
                <a:lnTo>
                  <a:pt x="4286" y="312781"/>
                </a:lnTo>
                <a:lnTo>
                  <a:pt x="16638" y="357595"/>
                </a:lnTo>
                <a:lnTo>
                  <a:pt x="36298" y="398895"/>
                </a:lnTo>
                <a:lnTo>
                  <a:pt x="62506" y="435924"/>
                </a:lnTo>
                <a:lnTo>
                  <a:pt x="94503" y="467922"/>
                </a:lnTo>
                <a:lnTo>
                  <a:pt x="131532" y="494130"/>
                </a:lnTo>
                <a:lnTo>
                  <a:pt x="172832" y="513789"/>
                </a:lnTo>
                <a:lnTo>
                  <a:pt x="217646" y="526142"/>
                </a:lnTo>
                <a:lnTo>
                  <a:pt x="265214" y="530428"/>
                </a:lnTo>
                <a:lnTo>
                  <a:pt x="312781" y="526142"/>
                </a:lnTo>
                <a:lnTo>
                  <a:pt x="357595" y="513789"/>
                </a:lnTo>
                <a:lnTo>
                  <a:pt x="398895" y="494130"/>
                </a:lnTo>
                <a:lnTo>
                  <a:pt x="435924" y="467922"/>
                </a:lnTo>
                <a:lnTo>
                  <a:pt x="467922" y="435924"/>
                </a:lnTo>
                <a:lnTo>
                  <a:pt x="494130" y="398895"/>
                </a:lnTo>
                <a:lnTo>
                  <a:pt x="513789" y="357595"/>
                </a:lnTo>
                <a:lnTo>
                  <a:pt x="526142" y="312781"/>
                </a:lnTo>
                <a:lnTo>
                  <a:pt x="530428" y="265214"/>
                </a:lnTo>
                <a:lnTo>
                  <a:pt x="526142" y="217646"/>
                </a:lnTo>
                <a:lnTo>
                  <a:pt x="513789" y="172832"/>
                </a:lnTo>
                <a:lnTo>
                  <a:pt x="494130" y="131532"/>
                </a:lnTo>
                <a:lnTo>
                  <a:pt x="467922" y="94503"/>
                </a:lnTo>
                <a:lnTo>
                  <a:pt x="435924" y="62506"/>
                </a:lnTo>
                <a:lnTo>
                  <a:pt x="398895" y="36298"/>
                </a:lnTo>
                <a:lnTo>
                  <a:pt x="357595" y="16638"/>
                </a:lnTo>
                <a:lnTo>
                  <a:pt x="312781" y="4286"/>
                </a:lnTo>
                <a:lnTo>
                  <a:pt x="265214" y="0"/>
                </a:lnTo>
                <a:close/>
              </a:path>
            </a:pathLst>
          </a:custGeom>
          <a:solidFill>
            <a:srgbClr val="EBEE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616902" y="2721518"/>
            <a:ext cx="231315" cy="245299"/>
          </a:xfrm>
          <a:custGeom>
            <a:avLst/>
            <a:gdLst/>
            <a:ahLst/>
            <a:cxnLst/>
            <a:rect l="l" t="t" r="r" b="b"/>
            <a:pathLst>
              <a:path w="270509" h="270510">
                <a:moveTo>
                  <a:pt x="135013" y="0"/>
                </a:moveTo>
                <a:lnTo>
                  <a:pt x="92340" y="6882"/>
                </a:lnTo>
                <a:lnTo>
                  <a:pt x="55278" y="26047"/>
                </a:lnTo>
                <a:lnTo>
                  <a:pt x="26051" y="55272"/>
                </a:lnTo>
                <a:lnTo>
                  <a:pt x="6883" y="92335"/>
                </a:lnTo>
                <a:lnTo>
                  <a:pt x="0" y="135013"/>
                </a:lnTo>
                <a:lnTo>
                  <a:pt x="6883" y="177686"/>
                </a:lnTo>
                <a:lnTo>
                  <a:pt x="26051" y="214749"/>
                </a:lnTo>
                <a:lnTo>
                  <a:pt x="55278" y="243976"/>
                </a:lnTo>
                <a:lnTo>
                  <a:pt x="92340" y="263143"/>
                </a:lnTo>
                <a:lnTo>
                  <a:pt x="135013" y="270027"/>
                </a:lnTo>
                <a:lnTo>
                  <a:pt x="177686" y="263143"/>
                </a:lnTo>
                <a:lnTo>
                  <a:pt x="214749" y="243976"/>
                </a:lnTo>
                <a:lnTo>
                  <a:pt x="243976" y="214749"/>
                </a:lnTo>
                <a:lnTo>
                  <a:pt x="263143" y="177686"/>
                </a:lnTo>
                <a:lnTo>
                  <a:pt x="270027" y="135013"/>
                </a:lnTo>
                <a:lnTo>
                  <a:pt x="263143" y="92335"/>
                </a:lnTo>
                <a:lnTo>
                  <a:pt x="243976" y="55272"/>
                </a:lnTo>
                <a:lnTo>
                  <a:pt x="214749" y="26047"/>
                </a:lnTo>
                <a:lnTo>
                  <a:pt x="177686" y="6882"/>
                </a:lnTo>
                <a:lnTo>
                  <a:pt x="135013" y="0"/>
                </a:lnTo>
                <a:close/>
              </a:path>
            </a:pathLst>
          </a:custGeom>
          <a:solidFill>
            <a:srgbClr val="CEE8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556412" y="2657369"/>
            <a:ext cx="352402" cy="373130"/>
          </a:xfrm>
          <a:custGeom>
            <a:avLst/>
            <a:gdLst/>
            <a:ahLst/>
            <a:cxnLst/>
            <a:rect l="l" t="t" r="r" b="b"/>
            <a:pathLst>
              <a:path w="412115" h="411479">
                <a:moveTo>
                  <a:pt x="71691" y="55905"/>
                </a:moveTo>
                <a:lnTo>
                  <a:pt x="64617" y="55905"/>
                </a:lnTo>
                <a:lnTo>
                  <a:pt x="60261" y="60261"/>
                </a:lnTo>
                <a:lnTo>
                  <a:pt x="34456" y="91659"/>
                </a:lnTo>
                <a:lnTo>
                  <a:pt x="15562" y="126966"/>
                </a:lnTo>
                <a:lnTo>
                  <a:pt x="3952" y="165290"/>
                </a:lnTo>
                <a:lnTo>
                  <a:pt x="0" y="205740"/>
                </a:lnTo>
                <a:lnTo>
                  <a:pt x="5443" y="252858"/>
                </a:lnTo>
                <a:lnTo>
                  <a:pt x="20945" y="296141"/>
                </a:lnTo>
                <a:lnTo>
                  <a:pt x="45258" y="334345"/>
                </a:lnTo>
                <a:lnTo>
                  <a:pt x="77140" y="366225"/>
                </a:lnTo>
                <a:lnTo>
                  <a:pt x="115344" y="390537"/>
                </a:lnTo>
                <a:lnTo>
                  <a:pt x="158625" y="406036"/>
                </a:lnTo>
                <a:lnTo>
                  <a:pt x="205739" y="411480"/>
                </a:lnTo>
                <a:lnTo>
                  <a:pt x="246202" y="407529"/>
                </a:lnTo>
                <a:lnTo>
                  <a:pt x="284530" y="395924"/>
                </a:lnTo>
                <a:lnTo>
                  <a:pt x="297780" y="388835"/>
                </a:lnTo>
                <a:lnTo>
                  <a:pt x="194602" y="388835"/>
                </a:lnTo>
                <a:lnTo>
                  <a:pt x="163741" y="384317"/>
                </a:lnTo>
                <a:lnTo>
                  <a:pt x="134762" y="374875"/>
                </a:lnTo>
                <a:lnTo>
                  <a:pt x="108112" y="360960"/>
                </a:lnTo>
                <a:lnTo>
                  <a:pt x="84239" y="343027"/>
                </a:lnTo>
                <a:lnTo>
                  <a:pt x="99999" y="327266"/>
                </a:lnTo>
                <a:lnTo>
                  <a:pt x="68465" y="327266"/>
                </a:lnTo>
                <a:lnTo>
                  <a:pt x="50533" y="303390"/>
                </a:lnTo>
                <a:lnTo>
                  <a:pt x="36622" y="276737"/>
                </a:lnTo>
                <a:lnTo>
                  <a:pt x="27180" y="247758"/>
                </a:lnTo>
                <a:lnTo>
                  <a:pt x="22656" y="216903"/>
                </a:lnTo>
                <a:lnTo>
                  <a:pt x="84148" y="216903"/>
                </a:lnTo>
                <a:lnTo>
                  <a:pt x="81889" y="205740"/>
                </a:lnTo>
                <a:lnTo>
                  <a:pt x="84146" y="194589"/>
                </a:lnTo>
                <a:lnTo>
                  <a:pt x="22656" y="194589"/>
                </a:lnTo>
                <a:lnTo>
                  <a:pt x="26995" y="164322"/>
                </a:lnTo>
                <a:lnTo>
                  <a:pt x="36199" y="135509"/>
                </a:lnTo>
                <a:lnTo>
                  <a:pt x="50069" y="108628"/>
                </a:lnTo>
                <a:lnTo>
                  <a:pt x="68402" y="84162"/>
                </a:lnTo>
                <a:lnTo>
                  <a:pt x="99939" y="84162"/>
                </a:lnTo>
                <a:lnTo>
                  <a:pt x="71691" y="55905"/>
                </a:lnTo>
                <a:close/>
              </a:path>
              <a:path w="412115" h="411479">
                <a:moveTo>
                  <a:pt x="211912" y="364197"/>
                </a:moveTo>
                <a:lnTo>
                  <a:pt x="199593" y="364197"/>
                </a:lnTo>
                <a:lnTo>
                  <a:pt x="194602" y="369189"/>
                </a:lnTo>
                <a:lnTo>
                  <a:pt x="194602" y="388835"/>
                </a:lnTo>
                <a:lnTo>
                  <a:pt x="216903" y="388835"/>
                </a:lnTo>
                <a:lnTo>
                  <a:pt x="216903" y="369189"/>
                </a:lnTo>
                <a:lnTo>
                  <a:pt x="211912" y="364197"/>
                </a:lnTo>
                <a:close/>
              </a:path>
              <a:path w="412115" h="411479">
                <a:moveTo>
                  <a:pt x="332417" y="316636"/>
                </a:moveTo>
                <a:lnTo>
                  <a:pt x="300875" y="316636"/>
                </a:lnTo>
                <a:lnTo>
                  <a:pt x="327329" y="343103"/>
                </a:lnTo>
                <a:lnTo>
                  <a:pt x="302864" y="361434"/>
                </a:lnTo>
                <a:lnTo>
                  <a:pt x="275983" y="375299"/>
                </a:lnTo>
                <a:lnTo>
                  <a:pt x="247169" y="384499"/>
                </a:lnTo>
                <a:lnTo>
                  <a:pt x="216903" y="388835"/>
                </a:lnTo>
                <a:lnTo>
                  <a:pt x="297780" y="388835"/>
                </a:lnTo>
                <a:lnTo>
                  <a:pt x="319839" y="377034"/>
                </a:lnTo>
                <a:lnTo>
                  <a:pt x="351243" y="351231"/>
                </a:lnTo>
                <a:lnTo>
                  <a:pt x="370895" y="327317"/>
                </a:lnTo>
                <a:lnTo>
                  <a:pt x="343103" y="327317"/>
                </a:lnTo>
                <a:lnTo>
                  <a:pt x="332417" y="316636"/>
                </a:lnTo>
                <a:close/>
              </a:path>
              <a:path w="412115" h="411479">
                <a:moveTo>
                  <a:pt x="152811" y="316636"/>
                </a:moveTo>
                <a:lnTo>
                  <a:pt x="110629" y="316636"/>
                </a:lnTo>
                <a:lnTo>
                  <a:pt x="131184" y="331418"/>
                </a:lnTo>
                <a:lnTo>
                  <a:pt x="154174" y="342515"/>
                </a:lnTo>
                <a:lnTo>
                  <a:pt x="179170" y="349494"/>
                </a:lnTo>
                <a:lnTo>
                  <a:pt x="205739" y="351917"/>
                </a:lnTo>
                <a:lnTo>
                  <a:pt x="232324" y="349494"/>
                </a:lnTo>
                <a:lnTo>
                  <a:pt x="257327" y="342515"/>
                </a:lnTo>
                <a:lnTo>
                  <a:pt x="280320" y="331418"/>
                </a:lnTo>
                <a:lnTo>
                  <a:pt x="282844" y="329603"/>
                </a:lnTo>
                <a:lnTo>
                  <a:pt x="205739" y="329603"/>
                </a:lnTo>
                <a:lnTo>
                  <a:pt x="157579" y="319854"/>
                </a:lnTo>
                <a:lnTo>
                  <a:pt x="152811" y="316636"/>
                </a:lnTo>
                <a:close/>
              </a:path>
              <a:path w="412115" h="411479">
                <a:moveTo>
                  <a:pt x="346925" y="194589"/>
                </a:moveTo>
                <a:lnTo>
                  <a:pt x="334606" y="194589"/>
                </a:lnTo>
                <a:lnTo>
                  <a:pt x="329603" y="199580"/>
                </a:lnTo>
                <a:lnTo>
                  <a:pt x="329603" y="205740"/>
                </a:lnTo>
                <a:lnTo>
                  <a:pt x="319854" y="253907"/>
                </a:lnTo>
                <a:lnTo>
                  <a:pt x="293284" y="293284"/>
                </a:lnTo>
                <a:lnTo>
                  <a:pt x="253907" y="319854"/>
                </a:lnTo>
                <a:lnTo>
                  <a:pt x="205739" y="329603"/>
                </a:lnTo>
                <a:lnTo>
                  <a:pt x="282844" y="329603"/>
                </a:lnTo>
                <a:lnTo>
                  <a:pt x="300875" y="316636"/>
                </a:lnTo>
                <a:lnTo>
                  <a:pt x="332417" y="316636"/>
                </a:lnTo>
                <a:lnTo>
                  <a:pt x="316636" y="300863"/>
                </a:lnTo>
                <a:lnTo>
                  <a:pt x="331416" y="280308"/>
                </a:lnTo>
                <a:lnTo>
                  <a:pt x="342509" y="257316"/>
                </a:lnTo>
                <a:lnTo>
                  <a:pt x="349483" y="232316"/>
                </a:lnTo>
                <a:lnTo>
                  <a:pt x="351904" y="205740"/>
                </a:lnTo>
                <a:lnTo>
                  <a:pt x="351904" y="199580"/>
                </a:lnTo>
                <a:lnTo>
                  <a:pt x="346925" y="194589"/>
                </a:lnTo>
                <a:close/>
              </a:path>
              <a:path w="412115" h="411479">
                <a:moveTo>
                  <a:pt x="370746" y="84226"/>
                </a:moveTo>
                <a:lnTo>
                  <a:pt x="343039" y="84226"/>
                </a:lnTo>
                <a:lnTo>
                  <a:pt x="360971" y="108101"/>
                </a:lnTo>
                <a:lnTo>
                  <a:pt x="374881" y="134754"/>
                </a:lnTo>
                <a:lnTo>
                  <a:pt x="384319" y="163734"/>
                </a:lnTo>
                <a:lnTo>
                  <a:pt x="388835" y="194589"/>
                </a:lnTo>
                <a:lnTo>
                  <a:pt x="370281" y="194589"/>
                </a:lnTo>
                <a:lnTo>
                  <a:pt x="365277" y="199580"/>
                </a:lnTo>
                <a:lnTo>
                  <a:pt x="365277" y="211899"/>
                </a:lnTo>
                <a:lnTo>
                  <a:pt x="370281" y="216903"/>
                </a:lnTo>
                <a:lnTo>
                  <a:pt x="388835" y="216903"/>
                </a:lnTo>
                <a:lnTo>
                  <a:pt x="384504" y="247164"/>
                </a:lnTo>
                <a:lnTo>
                  <a:pt x="375304" y="275977"/>
                </a:lnTo>
                <a:lnTo>
                  <a:pt x="361436" y="302856"/>
                </a:lnTo>
                <a:lnTo>
                  <a:pt x="343103" y="327317"/>
                </a:lnTo>
                <a:lnTo>
                  <a:pt x="370895" y="327317"/>
                </a:lnTo>
                <a:lnTo>
                  <a:pt x="377047" y="319831"/>
                </a:lnTo>
                <a:lnTo>
                  <a:pt x="395936" y="284519"/>
                </a:lnTo>
                <a:lnTo>
                  <a:pt x="407542" y="246191"/>
                </a:lnTo>
                <a:lnTo>
                  <a:pt x="411492" y="205740"/>
                </a:lnTo>
                <a:lnTo>
                  <a:pt x="406049" y="158625"/>
                </a:lnTo>
                <a:lnTo>
                  <a:pt x="390549" y="115344"/>
                </a:lnTo>
                <a:lnTo>
                  <a:pt x="370746" y="84226"/>
                </a:lnTo>
                <a:close/>
              </a:path>
              <a:path w="412115" h="411479">
                <a:moveTo>
                  <a:pt x="84148" y="216903"/>
                </a:moveTo>
                <a:lnTo>
                  <a:pt x="60007" y="216903"/>
                </a:lnTo>
                <a:lnTo>
                  <a:pt x="63700" y="240264"/>
                </a:lnTo>
                <a:lnTo>
                  <a:pt x="70951" y="262250"/>
                </a:lnTo>
                <a:lnTo>
                  <a:pt x="81445" y="282552"/>
                </a:lnTo>
                <a:lnTo>
                  <a:pt x="94868" y="300863"/>
                </a:lnTo>
                <a:lnTo>
                  <a:pt x="68465" y="327266"/>
                </a:lnTo>
                <a:lnTo>
                  <a:pt x="99999" y="327266"/>
                </a:lnTo>
                <a:lnTo>
                  <a:pt x="110629" y="316636"/>
                </a:lnTo>
                <a:lnTo>
                  <a:pt x="152811" y="316636"/>
                </a:lnTo>
                <a:lnTo>
                  <a:pt x="118206" y="293284"/>
                </a:lnTo>
                <a:lnTo>
                  <a:pt x="91638" y="253907"/>
                </a:lnTo>
                <a:lnTo>
                  <a:pt x="84148" y="216903"/>
                </a:lnTo>
                <a:close/>
              </a:path>
              <a:path w="412115" h="411479">
                <a:moveTo>
                  <a:pt x="99939" y="84162"/>
                </a:moveTo>
                <a:lnTo>
                  <a:pt x="68402" y="84162"/>
                </a:lnTo>
                <a:lnTo>
                  <a:pt x="94868" y="110629"/>
                </a:lnTo>
                <a:lnTo>
                  <a:pt x="81445" y="128934"/>
                </a:lnTo>
                <a:lnTo>
                  <a:pt x="70951" y="149237"/>
                </a:lnTo>
                <a:lnTo>
                  <a:pt x="63700" y="171226"/>
                </a:lnTo>
                <a:lnTo>
                  <a:pt x="60007" y="194589"/>
                </a:lnTo>
                <a:lnTo>
                  <a:pt x="84146" y="194589"/>
                </a:lnTo>
                <a:lnTo>
                  <a:pt x="91638" y="157579"/>
                </a:lnTo>
                <a:lnTo>
                  <a:pt x="118206" y="118206"/>
                </a:lnTo>
                <a:lnTo>
                  <a:pt x="152810" y="94856"/>
                </a:lnTo>
                <a:lnTo>
                  <a:pt x="110629" y="94856"/>
                </a:lnTo>
                <a:lnTo>
                  <a:pt x="99939" y="84162"/>
                </a:lnTo>
                <a:close/>
              </a:path>
              <a:path w="412115" h="411479">
                <a:moveTo>
                  <a:pt x="282933" y="81889"/>
                </a:moveTo>
                <a:lnTo>
                  <a:pt x="205739" y="81889"/>
                </a:lnTo>
                <a:lnTo>
                  <a:pt x="230117" y="84270"/>
                </a:lnTo>
                <a:lnTo>
                  <a:pt x="253211" y="91265"/>
                </a:lnTo>
                <a:lnTo>
                  <a:pt x="274482" y="102656"/>
                </a:lnTo>
                <a:lnTo>
                  <a:pt x="293395" y="118224"/>
                </a:lnTo>
                <a:lnTo>
                  <a:pt x="297738" y="122567"/>
                </a:lnTo>
                <a:lnTo>
                  <a:pt x="304812" y="122567"/>
                </a:lnTo>
                <a:lnTo>
                  <a:pt x="309473" y="117906"/>
                </a:lnTo>
                <a:lnTo>
                  <a:pt x="310121" y="117144"/>
                </a:lnTo>
                <a:lnTo>
                  <a:pt x="332473" y="94792"/>
                </a:lnTo>
                <a:lnTo>
                  <a:pt x="300926" y="94792"/>
                </a:lnTo>
                <a:lnTo>
                  <a:pt x="282933" y="81889"/>
                </a:lnTo>
                <a:close/>
              </a:path>
              <a:path w="412115" h="411479">
                <a:moveTo>
                  <a:pt x="205739" y="59575"/>
                </a:moveTo>
                <a:lnTo>
                  <a:pt x="179170" y="61998"/>
                </a:lnTo>
                <a:lnTo>
                  <a:pt x="154174" y="68976"/>
                </a:lnTo>
                <a:lnTo>
                  <a:pt x="131184" y="80074"/>
                </a:lnTo>
                <a:lnTo>
                  <a:pt x="110629" y="94856"/>
                </a:lnTo>
                <a:lnTo>
                  <a:pt x="152810" y="94856"/>
                </a:lnTo>
                <a:lnTo>
                  <a:pt x="157579" y="91638"/>
                </a:lnTo>
                <a:lnTo>
                  <a:pt x="205739" y="81889"/>
                </a:lnTo>
                <a:lnTo>
                  <a:pt x="282933" y="81889"/>
                </a:lnTo>
                <a:lnTo>
                  <a:pt x="279849" y="79678"/>
                </a:lnTo>
                <a:lnTo>
                  <a:pt x="256647" y="68640"/>
                </a:lnTo>
                <a:lnTo>
                  <a:pt x="231789" y="61874"/>
                </a:lnTo>
                <a:lnTo>
                  <a:pt x="205739" y="59575"/>
                </a:lnTo>
                <a:close/>
              </a:path>
              <a:path w="412115" h="411479">
                <a:moveTo>
                  <a:pt x="205739" y="0"/>
                </a:moveTo>
                <a:lnTo>
                  <a:pt x="199593" y="0"/>
                </a:lnTo>
                <a:lnTo>
                  <a:pt x="194602" y="4991"/>
                </a:lnTo>
                <a:lnTo>
                  <a:pt x="194602" y="17310"/>
                </a:lnTo>
                <a:lnTo>
                  <a:pt x="199593" y="22301"/>
                </a:lnTo>
                <a:lnTo>
                  <a:pt x="205739" y="22301"/>
                </a:lnTo>
                <a:lnTo>
                  <a:pt x="239821" y="25476"/>
                </a:lnTo>
                <a:lnTo>
                  <a:pt x="271822" y="34613"/>
                </a:lnTo>
                <a:lnTo>
                  <a:pt x="301164" y="49133"/>
                </a:lnTo>
                <a:lnTo>
                  <a:pt x="327266" y="68453"/>
                </a:lnTo>
                <a:lnTo>
                  <a:pt x="300926" y="94792"/>
                </a:lnTo>
                <a:lnTo>
                  <a:pt x="332473" y="94792"/>
                </a:lnTo>
                <a:lnTo>
                  <a:pt x="343039" y="84226"/>
                </a:lnTo>
                <a:lnTo>
                  <a:pt x="370746" y="84226"/>
                </a:lnTo>
                <a:lnTo>
                  <a:pt x="366236" y="77140"/>
                </a:lnTo>
                <a:lnTo>
                  <a:pt x="334355" y="45258"/>
                </a:lnTo>
                <a:lnTo>
                  <a:pt x="296149" y="20945"/>
                </a:lnTo>
                <a:lnTo>
                  <a:pt x="252862" y="5443"/>
                </a:lnTo>
                <a:lnTo>
                  <a:pt x="205739" y="0"/>
                </a:lnTo>
                <a:close/>
              </a:path>
            </a:pathLst>
          </a:custGeom>
          <a:solidFill>
            <a:srgbClr val="2C52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7679021" y="2776057"/>
            <a:ext cx="106665" cy="13577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2546179" y="237701"/>
            <a:ext cx="993726" cy="78344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2" name="object 182"/>
          <p:cNvSpPr/>
          <p:nvPr/>
        </p:nvSpPr>
        <p:spPr>
          <a:xfrm>
            <a:off x="1994688" y="985059"/>
            <a:ext cx="463716" cy="0"/>
          </a:xfrm>
          <a:custGeom>
            <a:avLst/>
            <a:gdLst/>
            <a:ahLst/>
            <a:cxnLst/>
            <a:rect l="l" t="t" r="r" b="b"/>
            <a:pathLst>
              <a:path w="542290">
                <a:moveTo>
                  <a:pt x="0" y="0"/>
                </a:moveTo>
                <a:lnTo>
                  <a:pt x="541718" y="0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241287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2290537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2165008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204268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2021655" y="900379"/>
            <a:ext cx="413761" cy="0"/>
          </a:xfrm>
          <a:custGeom>
            <a:avLst/>
            <a:gdLst/>
            <a:ahLst/>
            <a:cxnLst/>
            <a:rect l="l" t="t" r="r" b="b"/>
            <a:pathLst>
              <a:path w="483869">
                <a:moveTo>
                  <a:pt x="0" y="0"/>
                </a:moveTo>
                <a:lnTo>
                  <a:pt x="483730" y="0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996173" y="494344"/>
            <a:ext cx="460458" cy="160653"/>
          </a:xfrm>
          <a:custGeom>
            <a:avLst/>
            <a:gdLst/>
            <a:ahLst/>
            <a:cxnLst/>
            <a:rect l="l" t="t" r="r" b="b"/>
            <a:pathLst>
              <a:path w="538480" h="177165">
                <a:moveTo>
                  <a:pt x="266331" y="0"/>
                </a:moveTo>
                <a:lnTo>
                  <a:pt x="0" y="132524"/>
                </a:lnTo>
                <a:lnTo>
                  <a:pt x="19799" y="176974"/>
                </a:lnTo>
                <a:lnTo>
                  <a:pt x="518655" y="176974"/>
                </a:lnTo>
                <a:lnTo>
                  <a:pt x="538467" y="132524"/>
                </a:lnTo>
                <a:lnTo>
                  <a:pt x="529050" y="127939"/>
                </a:lnTo>
                <a:lnTo>
                  <a:pt x="120980" y="127939"/>
                </a:lnTo>
                <a:lnTo>
                  <a:pt x="266293" y="54203"/>
                </a:lnTo>
                <a:lnTo>
                  <a:pt x="377606" y="54203"/>
                </a:lnTo>
                <a:lnTo>
                  <a:pt x="266331" y="25"/>
                </a:lnTo>
                <a:close/>
              </a:path>
              <a:path w="538480" h="177165">
                <a:moveTo>
                  <a:pt x="377606" y="54203"/>
                </a:moveTo>
                <a:lnTo>
                  <a:pt x="266293" y="54203"/>
                </a:lnTo>
                <a:lnTo>
                  <a:pt x="414909" y="127939"/>
                </a:lnTo>
                <a:lnTo>
                  <a:pt x="529050" y="127939"/>
                </a:lnTo>
                <a:lnTo>
                  <a:pt x="377606" y="5420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854586" y="2545155"/>
            <a:ext cx="618653" cy="489675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4301216" y="3183587"/>
            <a:ext cx="3029639" cy="435434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1" name="object 191"/>
          <p:cNvSpPr/>
          <p:nvPr/>
        </p:nvSpPr>
        <p:spPr>
          <a:xfrm>
            <a:off x="4301216" y="3703918"/>
            <a:ext cx="2929783" cy="508137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1827260" y="3206252"/>
            <a:ext cx="2431565" cy="435434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2165893" y="4175722"/>
            <a:ext cx="4344" cy="11516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12700"/>
                </a:moveTo>
                <a:lnTo>
                  <a:pt x="4813" y="12700"/>
                </a:lnTo>
                <a:lnTo>
                  <a:pt x="4813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939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2220503" y="4175710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25" y="0"/>
                </a:moveTo>
                <a:lnTo>
                  <a:pt x="1155" y="0"/>
                </a:lnTo>
                <a:lnTo>
                  <a:pt x="0" y="1168"/>
                </a:lnTo>
                <a:lnTo>
                  <a:pt x="0" y="4038"/>
                </a:lnTo>
                <a:lnTo>
                  <a:pt x="1155" y="5207"/>
                </a:lnTo>
                <a:lnTo>
                  <a:pt x="4025" y="5207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2231364" y="4175710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38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7"/>
                </a:lnTo>
                <a:lnTo>
                  <a:pt x="4038" y="5207"/>
                </a:lnTo>
                <a:lnTo>
                  <a:pt x="5206" y="4038"/>
                </a:lnTo>
                <a:lnTo>
                  <a:pt x="5206" y="1168"/>
                </a:lnTo>
                <a:lnTo>
                  <a:pt x="4038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2220503" y="4184879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25" y="0"/>
                </a:moveTo>
                <a:lnTo>
                  <a:pt x="1155" y="0"/>
                </a:lnTo>
                <a:lnTo>
                  <a:pt x="0" y="1168"/>
                </a:lnTo>
                <a:lnTo>
                  <a:pt x="0" y="4038"/>
                </a:lnTo>
                <a:lnTo>
                  <a:pt x="1155" y="5206"/>
                </a:lnTo>
                <a:lnTo>
                  <a:pt x="4025" y="5206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231364" y="4184879"/>
            <a:ext cx="4887" cy="5182"/>
          </a:xfrm>
          <a:custGeom>
            <a:avLst/>
            <a:gdLst/>
            <a:ahLst/>
            <a:cxnLst/>
            <a:rect l="l" t="t" r="r" b="b"/>
            <a:pathLst>
              <a:path w="5715" h="5714">
                <a:moveTo>
                  <a:pt x="4038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6"/>
                </a:lnTo>
                <a:lnTo>
                  <a:pt x="4038" y="5206"/>
                </a:lnTo>
                <a:lnTo>
                  <a:pt x="5206" y="4038"/>
                </a:lnTo>
                <a:lnTo>
                  <a:pt x="5206" y="1168"/>
                </a:lnTo>
                <a:lnTo>
                  <a:pt x="4038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219528" y="4195380"/>
            <a:ext cx="6516" cy="6910"/>
          </a:xfrm>
          <a:custGeom>
            <a:avLst/>
            <a:gdLst/>
            <a:ahLst/>
            <a:cxnLst/>
            <a:rect l="l" t="t" r="r" b="b"/>
            <a:pathLst>
              <a:path w="7619" h="7620">
                <a:moveTo>
                  <a:pt x="5803" y="0"/>
                </a:moveTo>
                <a:lnTo>
                  <a:pt x="1663" y="0"/>
                </a:lnTo>
                <a:lnTo>
                  <a:pt x="0" y="1663"/>
                </a:lnTo>
                <a:lnTo>
                  <a:pt x="0" y="5791"/>
                </a:lnTo>
                <a:lnTo>
                  <a:pt x="1663" y="7467"/>
                </a:lnTo>
                <a:lnTo>
                  <a:pt x="5803" y="7467"/>
                </a:lnTo>
                <a:lnTo>
                  <a:pt x="7026" y="6235"/>
                </a:lnTo>
                <a:lnTo>
                  <a:pt x="2349" y="6235"/>
                </a:lnTo>
                <a:lnTo>
                  <a:pt x="1231" y="5118"/>
                </a:lnTo>
                <a:lnTo>
                  <a:pt x="1231" y="2349"/>
                </a:lnTo>
                <a:lnTo>
                  <a:pt x="2349" y="1219"/>
                </a:lnTo>
                <a:lnTo>
                  <a:pt x="7023" y="1219"/>
                </a:lnTo>
                <a:lnTo>
                  <a:pt x="5803" y="0"/>
                </a:lnTo>
                <a:close/>
              </a:path>
              <a:path w="7619" h="7620">
                <a:moveTo>
                  <a:pt x="7023" y="1219"/>
                </a:moveTo>
                <a:lnTo>
                  <a:pt x="5118" y="1219"/>
                </a:lnTo>
                <a:lnTo>
                  <a:pt x="6235" y="2349"/>
                </a:lnTo>
                <a:lnTo>
                  <a:pt x="6235" y="5118"/>
                </a:lnTo>
                <a:lnTo>
                  <a:pt x="5118" y="6235"/>
                </a:lnTo>
                <a:lnTo>
                  <a:pt x="7026" y="6235"/>
                </a:lnTo>
                <a:lnTo>
                  <a:pt x="7467" y="5791"/>
                </a:lnTo>
                <a:lnTo>
                  <a:pt x="7467" y="1663"/>
                </a:lnTo>
                <a:lnTo>
                  <a:pt x="7023" y="1219"/>
                </a:lnTo>
                <a:close/>
              </a:path>
            </a:pathLst>
          </a:custGeom>
          <a:solidFill>
            <a:srgbClr val="FFA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139960" y="4219359"/>
            <a:ext cx="30408" cy="5182"/>
          </a:xfrm>
          <a:custGeom>
            <a:avLst/>
            <a:gdLst/>
            <a:ahLst/>
            <a:cxnLst/>
            <a:rect l="l" t="t" r="r" b="b"/>
            <a:pathLst>
              <a:path w="35559" h="5714">
                <a:moveTo>
                  <a:pt x="0" y="5397"/>
                </a:moveTo>
                <a:lnTo>
                  <a:pt x="35140" y="5397"/>
                </a:lnTo>
                <a:lnTo>
                  <a:pt x="35140" y="0"/>
                </a:lnTo>
                <a:lnTo>
                  <a:pt x="0" y="0"/>
                </a:lnTo>
                <a:lnTo>
                  <a:pt x="0" y="5397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3" name="object 233"/>
          <p:cNvSpPr/>
          <p:nvPr/>
        </p:nvSpPr>
        <p:spPr>
          <a:xfrm>
            <a:off x="4870087" y="4386451"/>
            <a:ext cx="223170" cy="242995"/>
          </a:xfrm>
          <a:custGeom>
            <a:avLst/>
            <a:gdLst/>
            <a:ahLst/>
            <a:cxnLst/>
            <a:rect l="l" t="t" r="r" b="b"/>
            <a:pathLst>
              <a:path w="260985" h="267970">
                <a:moveTo>
                  <a:pt x="218605" y="0"/>
                </a:moveTo>
                <a:lnTo>
                  <a:pt x="209740" y="0"/>
                </a:lnTo>
                <a:lnTo>
                  <a:pt x="208622" y="114"/>
                </a:lnTo>
                <a:lnTo>
                  <a:pt x="40538" y="35318"/>
                </a:lnTo>
                <a:lnTo>
                  <a:pt x="36855" y="37820"/>
                </a:lnTo>
                <a:lnTo>
                  <a:pt x="32042" y="45173"/>
                </a:lnTo>
                <a:lnTo>
                  <a:pt x="31216" y="49542"/>
                </a:lnTo>
                <a:lnTo>
                  <a:pt x="52578" y="151460"/>
                </a:lnTo>
                <a:lnTo>
                  <a:pt x="51803" y="151612"/>
                </a:lnTo>
                <a:lnTo>
                  <a:pt x="27930" y="161331"/>
                </a:lnTo>
                <a:lnTo>
                  <a:pt x="10218" y="177892"/>
                </a:lnTo>
                <a:lnTo>
                  <a:pt x="348" y="199000"/>
                </a:lnTo>
                <a:lnTo>
                  <a:pt x="0" y="222364"/>
                </a:lnTo>
                <a:lnTo>
                  <a:pt x="7637" y="240781"/>
                </a:lnTo>
                <a:lnTo>
                  <a:pt x="21239" y="255171"/>
                </a:lnTo>
                <a:lnTo>
                  <a:pt x="39467" y="264537"/>
                </a:lnTo>
                <a:lnTo>
                  <a:pt x="60985" y="267881"/>
                </a:lnTo>
                <a:lnTo>
                  <a:pt x="65951" y="267881"/>
                </a:lnTo>
                <a:lnTo>
                  <a:pt x="70954" y="267360"/>
                </a:lnTo>
                <a:lnTo>
                  <a:pt x="75857" y="266331"/>
                </a:lnTo>
                <a:lnTo>
                  <a:pt x="98854" y="256971"/>
                </a:lnTo>
                <a:lnTo>
                  <a:pt x="60985" y="256971"/>
                </a:lnTo>
                <a:lnTo>
                  <a:pt x="43483" y="254308"/>
                </a:lnTo>
                <a:lnTo>
                  <a:pt x="28417" y="246799"/>
                </a:lnTo>
                <a:lnTo>
                  <a:pt x="17060" y="235165"/>
                </a:lnTo>
                <a:lnTo>
                  <a:pt x="10779" y="220362"/>
                </a:lnTo>
                <a:lnTo>
                  <a:pt x="10819" y="213184"/>
                </a:lnTo>
                <a:lnTo>
                  <a:pt x="34149" y="170296"/>
                </a:lnTo>
                <a:lnTo>
                  <a:pt x="65747" y="161074"/>
                </a:lnTo>
                <a:lnTo>
                  <a:pt x="42506" y="50164"/>
                </a:lnTo>
                <a:lnTo>
                  <a:pt x="210121" y="10947"/>
                </a:lnTo>
                <a:lnTo>
                  <a:pt x="210489" y="10909"/>
                </a:lnTo>
                <a:lnTo>
                  <a:pt x="226469" y="10909"/>
                </a:lnTo>
                <a:lnTo>
                  <a:pt x="225361" y="5486"/>
                </a:lnTo>
                <a:lnTo>
                  <a:pt x="218605" y="0"/>
                </a:lnTo>
                <a:close/>
              </a:path>
              <a:path w="260985" h="267970">
                <a:moveTo>
                  <a:pt x="189623" y="82994"/>
                </a:moveTo>
                <a:lnTo>
                  <a:pt x="96951" y="102412"/>
                </a:lnTo>
                <a:lnTo>
                  <a:pt x="116954" y="197866"/>
                </a:lnTo>
                <a:lnTo>
                  <a:pt x="116571" y="216887"/>
                </a:lnTo>
                <a:lnTo>
                  <a:pt x="93494" y="247652"/>
                </a:lnTo>
                <a:lnTo>
                  <a:pt x="65138" y="256971"/>
                </a:lnTo>
                <a:lnTo>
                  <a:pt x="98854" y="256971"/>
                </a:lnTo>
                <a:lnTo>
                  <a:pt x="99708" y="256624"/>
                </a:lnTo>
                <a:lnTo>
                  <a:pt x="117409" y="240077"/>
                </a:lnTo>
                <a:lnTo>
                  <a:pt x="127279" y="218982"/>
                </a:lnTo>
                <a:lnTo>
                  <a:pt x="127635" y="195630"/>
                </a:lnTo>
                <a:lnTo>
                  <a:pt x="109867" y="110858"/>
                </a:lnTo>
                <a:lnTo>
                  <a:pt x="181178" y="95910"/>
                </a:lnTo>
                <a:lnTo>
                  <a:pt x="192325" y="95910"/>
                </a:lnTo>
                <a:lnTo>
                  <a:pt x="189623" y="82994"/>
                </a:lnTo>
                <a:close/>
              </a:path>
              <a:path w="260985" h="267970">
                <a:moveTo>
                  <a:pt x="192325" y="95910"/>
                </a:moveTo>
                <a:lnTo>
                  <a:pt x="181178" y="95910"/>
                </a:lnTo>
                <a:lnTo>
                  <a:pt x="186931" y="123393"/>
                </a:lnTo>
                <a:lnTo>
                  <a:pt x="185801" y="123558"/>
                </a:lnTo>
                <a:lnTo>
                  <a:pt x="141959" y="150288"/>
                </a:lnTo>
                <a:lnTo>
                  <a:pt x="131724" y="194767"/>
                </a:lnTo>
                <a:lnTo>
                  <a:pt x="139364" y="213184"/>
                </a:lnTo>
                <a:lnTo>
                  <a:pt x="152971" y="227574"/>
                </a:lnTo>
                <a:lnTo>
                  <a:pt x="171207" y="236940"/>
                </a:lnTo>
                <a:lnTo>
                  <a:pt x="192735" y="240284"/>
                </a:lnTo>
                <a:lnTo>
                  <a:pt x="197688" y="240284"/>
                </a:lnTo>
                <a:lnTo>
                  <a:pt x="230914" y="229374"/>
                </a:lnTo>
                <a:lnTo>
                  <a:pt x="192735" y="229374"/>
                </a:lnTo>
                <a:lnTo>
                  <a:pt x="175210" y="226711"/>
                </a:lnTo>
                <a:lnTo>
                  <a:pt x="160135" y="219201"/>
                </a:lnTo>
                <a:lnTo>
                  <a:pt x="148777" y="207568"/>
                </a:lnTo>
                <a:lnTo>
                  <a:pt x="142405" y="192532"/>
                </a:lnTo>
                <a:lnTo>
                  <a:pt x="142784" y="173491"/>
                </a:lnTo>
                <a:lnTo>
                  <a:pt x="165890" y="142693"/>
                </a:lnTo>
                <a:lnTo>
                  <a:pt x="194030" y="133400"/>
                </a:lnTo>
                <a:lnTo>
                  <a:pt x="200169" y="133400"/>
                </a:lnTo>
                <a:lnTo>
                  <a:pt x="192325" y="95910"/>
                </a:lnTo>
                <a:close/>
              </a:path>
              <a:path w="260985" h="267970">
                <a:moveTo>
                  <a:pt x="226469" y="10909"/>
                </a:moveTo>
                <a:lnTo>
                  <a:pt x="213360" y="10909"/>
                </a:lnTo>
                <a:lnTo>
                  <a:pt x="215684" y="12661"/>
                </a:lnTo>
                <a:lnTo>
                  <a:pt x="248704" y="170256"/>
                </a:lnTo>
                <a:lnTo>
                  <a:pt x="232973" y="214261"/>
                </a:lnTo>
                <a:lnTo>
                  <a:pt x="196875" y="229374"/>
                </a:lnTo>
                <a:lnTo>
                  <a:pt x="230914" y="229374"/>
                </a:lnTo>
                <a:lnTo>
                  <a:pt x="259054" y="191573"/>
                </a:lnTo>
                <a:lnTo>
                  <a:pt x="260529" y="179866"/>
                </a:lnTo>
                <a:lnTo>
                  <a:pt x="259384" y="168021"/>
                </a:lnTo>
                <a:lnTo>
                  <a:pt x="226469" y="10909"/>
                </a:lnTo>
                <a:close/>
              </a:path>
              <a:path w="260985" h="267970">
                <a:moveTo>
                  <a:pt x="200169" y="133400"/>
                </a:moveTo>
                <a:lnTo>
                  <a:pt x="194030" y="133400"/>
                </a:lnTo>
                <a:lnTo>
                  <a:pt x="199517" y="133413"/>
                </a:lnTo>
                <a:lnTo>
                  <a:pt x="200177" y="133438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9" name="Овал 238"/>
          <p:cNvSpPr/>
          <p:nvPr/>
        </p:nvSpPr>
        <p:spPr>
          <a:xfrm>
            <a:off x="5293175" y="2599199"/>
            <a:ext cx="472931" cy="43130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40" name="TextBox 239"/>
          <p:cNvSpPr txBox="1"/>
          <p:nvPr/>
        </p:nvSpPr>
        <p:spPr>
          <a:xfrm>
            <a:off x="5366534" y="2647394"/>
            <a:ext cx="326213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243" name="Овал 242"/>
          <p:cNvSpPr/>
          <p:nvPr/>
        </p:nvSpPr>
        <p:spPr>
          <a:xfrm>
            <a:off x="3752341" y="4046914"/>
            <a:ext cx="489604" cy="50184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r>
              <a:rPr lang="ru-RU" dirty="0"/>
              <a:t>171717</a:t>
            </a:r>
          </a:p>
        </p:txBody>
      </p:sp>
      <p:sp>
        <p:nvSpPr>
          <p:cNvPr id="237" name="TextBox 236"/>
          <p:cNvSpPr txBox="1"/>
          <p:nvPr/>
        </p:nvSpPr>
        <p:spPr>
          <a:xfrm>
            <a:off x="9049151" y="3344907"/>
            <a:ext cx="965875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2,78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38" name="TextBox 237"/>
          <p:cNvSpPr txBox="1"/>
          <p:nvPr/>
        </p:nvSpPr>
        <p:spPr>
          <a:xfrm>
            <a:off x="9054151" y="3802764"/>
            <a:ext cx="955874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0,74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49" name="TextBox 248"/>
          <p:cNvSpPr txBox="1"/>
          <p:nvPr/>
        </p:nvSpPr>
        <p:spPr>
          <a:xfrm>
            <a:off x="8165178" y="2815429"/>
            <a:ext cx="1767946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3,52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52" name="Овал 251"/>
          <p:cNvSpPr/>
          <p:nvPr/>
        </p:nvSpPr>
        <p:spPr>
          <a:xfrm>
            <a:off x="6650313" y="3848789"/>
            <a:ext cx="298956" cy="3136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0145" tIns="40074" rIns="80145" bIns="40074" rtlCol="0" anchor="ctr"/>
          <a:lstStyle/>
          <a:p>
            <a:pPr algn="ctr"/>
            <a:endParaRPr lang="ru-RU"/>
          </a:p>
        </p:txBody>
      </p:sp>
      <p:sp>
        <p:nvSpPr>
          <p:cNvPr id="253" name="TextBox 252"/>
          <p:cNvSpPr txBox="1"/>
          <p:nvPr/>
        </p:nvSpPr>
        <p:spPr>
          <a:xfrm>
            <a:off x="6689593" y="3808501"/>
            <a:ext cx="220398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/>
              <a:t>1</a:t>
            </a:r>
          </a:p>
        </p:txBody>
      </p:sp>
      <p:sp>
        <p:nvSpPr>
          <p:cNvPr id="247" name="TextBox 246"/>
          <p:cNvSpPr txBox="1"/>
          <p:nvPr/>
        </p:nvSpPr>
        <p:spPr>
          <a:xfrm>
            <a:off x="3682935" y="91966"/>
            <a:ext cx="6713575" cy="911927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marL="11132" algn="ctr">
              <a:spcBef>
                <a:spcPts val="88"/>
              </a:spcBef>
            </a:pPr>
            <a:r>
              <a:rPr lang="ru-RU" kern="0" spc="-114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ФЕДЕРАЛЬНЫЙ </a:t>
            </a:r>
            <a:r>
              <a:rPr lang="ru-RU" kern="0" spc="-131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ПАРТИЙНЫЙ</a:t>
            </a:r>
            <a:r>
              <a:rPr lang="ru-RU" kern="0" spc="-75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 </a:t>
            </a:r>
            <a:r>
              <a:rPr lang="ru-RU" kern="0" spc="-145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ПРОЕКТ</a:t>
            </a:r>
          </a:p>
          <a:p>
            <a:pPr marL="11132" algn="ctr"/>
            <a:r>
              <a:rPr lang="ru-RU" kern="0" spc="-66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«КУЛЬТУРА </a:t>
            </a:r>
            <a:r>
              <a:rPr lang="ru-RU" kern="0" spc="-75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МАЛОЙ</a:t>
            </a:r>
            <a:r>
              <a:rPr lang="ru-RU" kern="0" spc="-136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 </a:t>
            </a:r>
            <a:r>
              <a:rPr lang="ru-RU" kern="0" spc="-79" dirty="0">
                <a:solidFill>
                  <a:prstClr val="white"/>
                </a:solidFill>
                <a:latin typeface="Arial"/>
                <a:ea typeface="+mj-ea"/>
                <a:cs typeface="Arial"/>
              </a:rPr>
              <a:t>РОДИНЫ»</a:t>
            </a:r>
            <a:endParaRPr lang="en-US" kern="0" spc="-79" dirty="0">
              <a:solidFill>
                <a:prstClr val="white"/>
              </a:solidFill>
              <a:latin typeface="Arial"/>
              <a:ea typeface="+mj-ea"/>
              <a:cs typeface="Arial"/>
            </a:endParaRPr>
          </a:p>
          <a:p>
            <a:pPr marL="11132" algn="ctr"/>
            <a:r>
              <a:rPr lang="ru-RU" spc="-179" dirty="0">
                <a:solidFill>
                  <a:srgbClr val="FFFFFF"/>
                </a:solidFill>
                <a:latin typeface="Arial"/>
                <a:cs typeface="Arial"/>
              </a:rPr>
              <a:t>НАПРАВЛЕНИЕ </a:t>
            </a:r>
            <a:r>
              <a:rPr lang="ru-RU" spc="-153" dirty="0">
                <a:solidFill>
                  <a:srgbClr val="FFFFFF"/>
                </a:solidFill>
                <a:latin typeface="Arial"/>
                <a:cs typeface="Arial"/>
              </a:rPr>
              <a:t>«ТЕАТР Ы - ДЕТЯМ</a:t>
            </a:r>
            <a:r>
              <a:rPr lang="ru-RU" spc="-100" dirty="0">
                <a:solidFill>
                  <a:srgbClr val="FFFFFF"/>
                </a:solidFill>
                <a:latin typeface="Arial"/>
                <a:cs typeface="Arial"/>
              </a:rPr>
              <a:t>»</a:t>
            </a:r>
            <a:endParaRPr lang="ru-RU" dirty="0"/>
          </a:p>
        </p:txBody>
      </p:sp>
      <p:sp>
        <p:nvSpPr>
          <p:cNvPr id="255" name="object 164"/>
          <p:cNvSpPr/>
          <p:nvPr/>
        </p:nvSpPr>
        <p:spPr>
          <a:xfrm>
            <a:off x="5095248" y="4252350"/>
            <a:ext cx="1814745" cy="1525990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TextBox 240"/>
          <p:cNvSpPr txBox="1"/>
          <p:nvPr/>
        </p:nvSpPr>
        <p:spPr>
          <a:xfrm>
            <a:off x="4781612" y="3697693"/>
            <a:ext cx="1640187" cy="419485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sz="1100" dirty="0"/>
              <a:t>КОЛИЧЕСТВО ПОСТАНОВОК </a:t>
            </a:r>
          </a:p>
        </p:txBody>
      </p:sp>
      <p:sp>
        <p:nvSpPr>
          <p:cNvPr id="256" name="Прямоугольник 255"/>
          <p:cNvSpPr/>
          <p:nvPr/>
        </p:nvSpPr>
        <p:spPr>
          <a:xfrm>
            <a:off x="1759681" y="4084022"/>
            <a:ext cx="1809448" cy="494129"/>
          </a:xfrm>
          <a:prstGeom prst="rect">
            <a:avLst/>
          </a:prstGeom>
          <a:solidFill>
            <a:schemeClr val="bg1"/>
          </a:solidFill>
          <a:ln>
            <a:solidFill>
              <a:schemeClr val="tx2">
                <a:lumMod val="60000"/>
                <a:lumOff val="40000"/>
              </a:schemeClr>
            </a:solidFill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0145" tIns="40074" rIns="80145" bIns="40074" rtlCol="0" anchor="ctr"/>
          <a:lstStyle/>
          <a:p>
            <a:pPr algn="ctr"/>
            <a:r>
              <a:rPr lang="ru-RU" sz="1100" dirty="0">
                <a:latin typeface="Arial" panose="020B0604020202020204" pitchFamily="34" charset="0"/>
                <a:cs typeface="Arial" panose="020B0604020202020204" pitchFamily="34" charset="0"/>
              </a:rPr>
              <a:t>ОБОРУДОВАНИЕ</a:t>
            </a:r>
          </a:p>
        </p:txBody>
      </p:sp>
      <p:sp>
        <p:nvSpPr>
          <p:cNvPr id="258" name="object 37"/>
          <p:cNvSpPr/>
          <p:nvPr/>
        </p:nvSpPr>
        <p:spPr>
          <a:xfrm flipH="1">
            <a:off x="2367204" y="3619021"/>
            <a:ext cx="39095" cy="499240"/>
          </a:xfrm>
          <a:custGeom>
            <a:avLst/>
            <a:gdLst/>
            <a:ahLst/>
            <a:cxnLst/>
            <a:rect l="l" t="t" r="r" b="b"/>
            <a:pathLst>
              <a:path h="105410">
                <a:moveTo>
                  <a:pt x="0" y="0"/>
                </a:moveTo>
                <a:lnTo>
                  <a:pt x="0" y="104876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cxnSp>
        <p:nvCxnSpPr>
          <p:cNvPr id="264" name="Прямая соединительная линия 263"/>
          <p:cNvCxnSpPr/>
          <p:nvPr/>
        </p:nvCxnSpPr>
        <p:spPr>
          <a:xfrm>
            <a:off x="9294955" y="4367362"/>
            <a:ext cx="237130" cy="725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3770857" y="4145595"/>
            <a:ext cx="487966" cy="369332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dirty="0" smtClean="0"/>
              <a:t>18</a:t>
            </a:r>
            <a:endParaRPr lang="ru-RU" dirty="0"/>
          </a:p>
        </p:txBody>
      </p:sp>
      <p:sp>
        <p:nvSpPr>
          <p:cNvPr id="213" name="object 172"/>
          <p:cNvSpPr/>
          <p:nvPr/>
        </p:nvSpPr>
        <p:spPr>
          <a:xfrm>
            <a:off x="1953983" y="1562019"/>
            <a:ext cx="531090" cy="700108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53683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752" y="2348878"/>
            <a:ext cx="4608512" cy="293987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7302" y="1027345"/>
            <a:ext cx="3581346" cy="334235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2348880"/>
            <a:ext cx="3600400" cy="4509120"/>
          </a:xfrm>
          <a:prstGeom prst="rect">
            <a:avLst/>
          </a:prstGeom>
        </p:spPr>
      </p:pic>
      <p:sp>
        <p:nvSpPr>
          <p:cNvPr id="11" name="object 27"/>
          <p:cNvSpPr/>
          <p:nvPr/>
        </p:nvSpPr>
        <p:spPr>
          <a:xfrm>
            <a:off x="-29315" y="-20359"/>
            <a:ext cx="12211819" cy="107309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lIns="0" tIns="0" rIns="0" bIns="0" rtlCol="0"/>
          <a:lstStyle/>
          <a:p>
            <a:pPr algn="ctr"/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проекта </a:t>
            </a:r>
            <a:b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ГБУК «Белгородский государственный театр кукол»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368" y="1034884"/>
            <a:ext cx="4104456" cy="280984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417" y="4061797"/>
            <a:ext cx="4219231" cy="27962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8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>
            <a:off x="2219328" y="369332"/>
            <a:ext cx="8124825" cy="0"/>
          </a:xfrm>
          <a:prstGeom prst="line">
            <a:avLst/>
          </a:prstGeom>
          <a:ln w="12700">
            <a:solidFill>
              <a:srgbClr val="1839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219328" y="622300"/>
            <a:ext cx="8124825" cy="0"/>
          </a:xfrm>
          <a:prstGeom prst="line">
            <a:avLst/>
          </a:prstGeom>
          <a:ln w="1270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2314578" y="6516132"/>
            <a:ext cx="8124825" cy="0"/>
          </a:xfrm>
          <a:prstGeom prst="line">
            <a:avLst/>
          </a:prstGeom>
          <a:ln w="12700">
            <a:solidFill>
              <a:srgbClr val="18397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я соединительная линия 2"/>
          <p:cNvCxnSpPr/>
          <p:nvPr/>
        </p:nvCxnSpPr>
        <p:spPr>
          <a:xfrm>
            <a:off x="2314578" y="6065520"/>
            <a:ext cx="780478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Google Shape;502;p97"/>
          <p:cNvSpPr txBox="1">
            <a:spLocks/>
          </p:cNvSpPr>
          <p:nvPr/>
        </p:nvSpPr>
        <p:spPr>
          <a:xfrm>
            <a:off x="2199570" y="2564904"/>
            <a:ext cx="7923143" cy="72579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2400" b="0" i="0" u="none" strike="noStrike" cap="none">
                <a:solidFill>
                  <a:schemeClr val="lt1"/>
                </a:solidFill>
                <a:latin typeface="Roboto Black"/>
                <a:ea typeface="Roboto Black"/>
                <a:cs typeface="Roboto Black"/>
                <a:sym typeface="Roboto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defRPr/>
            </a:pPr>
            <a:r>
              <a:rPr lang="ru-RU" sz="4000" b="1" kern="0" dirty="0">
                <a:solidFill>
                  <a:srgbClr val="002060"/>
                </a:solidFill>
              </a:rPr>
              <a:t>БЛАГОДАРЮ ЗА ВНИМАНИЕ!</a:t>
            </a:r>
            <a:endParaRPr lang="ru-RU" sz="4000" kern="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3124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738287" y="188642"/>
            <a:ext cx="5955472" cy="646331"/>
          </a:xfrm>
          <a:prstGeom prst="rect">
            <a:avLst/>
          </a:prstGeom>
          <a:noFill/>
        </p:spPr>
        <p:txBody>
          <a:bodyPr wrap="none" lIns="91438" tIns="45720" rIns="91438" bIns="45720" rtlCol="0">
            <a:spAutoFit/>
          </a:bodyPr>
          <a:lstStyle/>
          <a:p>
            <a:pPr algn="ctr"/>
            <a:r>
              <a:rPr lang="ru-RU" b="1" dirty="0" smtClean="0"/>
              <a:t>БЮДЖЕТ НАЦИОНАЛЬНОГО ПРОЕКТА «КУЛЬТУРА»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В 2021 ГОДУ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05897" y="1423249"/>
            <a:ext cx="2652700" cy="369332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b="1" dirty="0" smtClean="0"/>
              <a:t>КУЛЬТУРНАЯ СРЕДА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1199456" y="3302229"/>
            <a:ext cx="2412836" cy="369332"/>
          </a:xfrm>
          <a:prstGeom prst="rect">
            <a:avLst/>
          </a:prstGeom>
          <a:noFill/>
        </p:spPr>
        <p:txBody>
          <a:bodyPr wrap="none" lIns="91438" tIns="45720" rIns="91438" bIns="45720" rtlCol="0">
            <a:spAutoFit/>
          </a:bodyPr>
          <a:lstStyle/>
          <a:p>
            <a:r>
              <a:rPr lang="ru-RU" b="1" dirty="0" smtClean="0"/>
              <a:t>ТВОРЧЕСКИЕ ЛЮДИ</a:t>
            </a:r>
            <a:endParaRPr lang="ru-RU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1400725" y="4946890"/>
            <a:ext cx="2654890" cy="369332"/>
          </a:xfrm>
          <a:prstGeom prst="rect">
            <a:avLst/>
          </a:prstGeom>
          <a:noFill/>
        </p:spPr>
        <p:txBody>
          <a:bodyPr wrap="none" lIns="91438" tIns="45720" rIns="91438" bIns="45720" rtlCol="0">
            <a:spAutoFit/>
          </a:bodyPr>
          <a:lstStyle/>
          <a:p>
            <a:r>
              <a:rPr lang="ru-RU" b="1" dirty="0" smtClean="0"/>
              <a:t>ЦИФРОВАЯ КУЛЬТУРА</a:t>
            </a:r>
            <a:endParaRPr lang="ru-RU" b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28048" y="4243991"/>
            <a:ext cx="2880320" cy="369332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Всего 268,5 млн рублей</a:t>
            </a:r>
            <a:endParaRPr lang="ru-RU" b="1" dirty="0">
              <a:solidFill>
                <a:srgbClr val="FF0000"/>
              </a:solidFill>
            </a:endParaRPr>
          </a:p>
        </p:txBody>
      </p:sp>
      <p:graphicFrame>
        <p:nvGraphicFramePr>
          <p:cNvPr id="22" name="Диаграмма 21"/>
          <p:cNvGraphicFramePr/>
          <p:nvPr>
            <p:extLst>
              <p:ext uri="{D42A27DB-BD31-4B8C-83A1-F6EECF244321}">
                <p14:modId xmlns:p14="http://schemas.microsoft.com/office/powerpoint/2010/main" val="523595849"/>
              </p:ext>
            </p:extLst>
          </p:nvPr>
        </p:nvGraphicFramePr>
        <p:xfrm>
          <a:off x="5268542" y="967080"/>
          <a:ext cx="6480720" cy="39872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4" name="Freeform 25"/>
          <p:cNvSpPr>
            <a:spLocks noEditPoints="1"/>
          </p:cNvSpPr>
          <p:nvPr/>
        </p:nvSpPr>
        <p:spPr bwMode="auto">
          <a:xfrm>
            <a:off x="365672" y="1439153"/>
            <a:ext cx="565315" cy="337526"/>
          </a:xfrm>
          <a:custGeom>
            <a:avLst/>
            <a:gdLst>
              <a:gd name="T0" fmla="*/ 3084 w 4627"/>
              <a:gd name="T1" fmla="*/ 877 h 2762"/>
              <a:gd name="T2" fmla="*/ 3086 w 4627"/>
              <a:gd name="T3" fmla="*/ 1508 h 2762"/>
              <a:gd name="T4" fmla="*/ 3859 w 4627"/>
              <a:gd name="T5" fmla="*/ 1530 h 2762"/>
              <a:gd name="T6" fmla="*/ 3894 w 4627"/>
              <a:gd name="T7" fmla="*/ 1505 h 2762"/>
              <a:gd name="T8" fmla="*/ 3611 w 4627"/>
              <a:gd name="T9" fmla="*/ 985 h 2762"/>
              <a:gd name="T10" fmla="*/ 3382 w 4627"/>
              <a:gd name="T11" fmla="*/ 863 h 2762"/>
              <a:gd name="T12" fmla="*/ 2871 w 4627"/>
              <a:gd name="T13" fmla="*/ 3 h 2762"/>
              <a:gd name="T14" fmla="*/ 3030 w 4627"/>
              <a:gd name="T15" fmla="*/ 92 h 2762"/>
              <a:gd name="T16" fmla="*/ 3083 w 4627"/>
              <a:gd name="T17" fmla="*/ 264 h 2762"/>
              <a:gd name="T18" fmla="*/ 3108 w 4627"/>
              <a:gd name="T19" fmla="*/ 675 h 2762"/>
              <a:gd name="T20" fmla="*/ 3480 w 4627"/>
              <a:gd name="T21" fmla="*/ 683 h 2762"/>
              <a:gd name="T22" fmla="*/ 3739 w 4627"/>
              <a:gd name="T23" fmla="*/ 819 h 2762"/>
              <a:gd name="T24" fmla="*/ 4082 w 4627"/>
              <a:gd name="T25" fmla="*/ 1434 h 2762"/>
              <a:gd name="T26" fmla="*/ 4296 w 4627"/>
              <a:gd name="T27" fmla="*/ 1538 h 2762"/>
              <a:gd name="T28" fmla="*/ 4451 w 4627"/>
              <a:gd name="T29" fmla="*/ 1579 h 2762"/>
              <a:gd name="T30" fmla="*/ 4552 w 4627"/>
              <a:gd name="T31" fmla="*/ 1647 h 2762"/>
              <a:gd name="T32" fmla="*/ 4615 w 4627"/>
              <a:gd name="T33" fmla="*/ 1823 h 2762"/>
              <a:gd name="T34" fmla="*/ 4623 w 4627"/>
              <a:gd name="T35" fmla="*/ 2549 h 2762"/>
              <a:gd name="T36" fmla="*/ 4497 w 4627"/>
              <a:gd name="T37" fmla="*/ 2727 h 2762"/>
              <a:gd name="T38" fmla="*/ 4062 w 4627"/>
              <a:gd name="T39" fmla="*/ 2759 h 2762"/>
              <a:gd name="T40" fmla="*/ 4036 w 4627"/>
              <a:gd name="T41" fmla="*/ 2588 h 2762"/>
              <a:gd name="T42" fmla="*/ 3855 w 4627"/>
              <a:gd name="T43" fmla="*/ 2289 h 2762"/>
              <a:gd name="T44" fmla="*/ 3533 w 4627"/>
              <a:gd name="T45" fmla="*/ 2144 h 2762"/>
              <a:gd name="T46" fmla="*/ 3179 w 4627"/>
              <a:gd name="T47" fmla="*/ 2209 h 2762"/>
              <a:gd name="T48" fmla="*/ 2932 w 4627"/>
              <a:gd name="T49" fmla="*/ 2455 h 2762"/>
              <a:gd name="T50" fmla="*/ 2861 w 4627"/>
              <a:gd name="T51" fmla="*/ 2742 h 2762"/>
              <a:gd name="T52" fmla="*/ 1664 w 4627"/>
              <a:gd name="T53" fmla="*/ 2762 h 2762"/>
              <a:gd name="T54" fmla="*/ 1642 w 4627"/>
              <a:gd name="T55" fmla="*/ 2735 h 2762"/>
              <a:gd name="T56" fmla="*/ 1534 w 4627"/>
              <a:gd name="T57" fmla="*/ 2394 h 2762"/>
              <a:gd name="T58" fmla="*/ 1260 w 4627"/>
              <a:gd name="T59" fmla="*/ 2179 h 2762"/>
              <a:gd name="T60" fmla="*/ 898 w 4627"/>
              <a:gd name="T61" fmla="*/ 2157 h 2762"/>
              <a:gd name="T62" fmla="*/ 599 w 4627"/>
              <a:gd name="T63" fmla="*/ 2338 h 2762"/>
              <a:gd name="T64" fmla="*/ 452 w 4627"/>
              <a:gd name="T65" fmla="*/ 2661 h 2762"/>
              <a:gd name="T66" fmla="*/ 427 w 4627"/>
              <a:gd name="T67" fmla="*/ 2761 h 2762"/>
              <a:gd name="T68" fmla="*/ 131 w 4627"/>
              <a:gd name="T69" fmla="*/ 2726 h 2762"/>
              <a:gd name="T70" fmla="*/ 4 w 4627"/>
              <a:gd name="T71" fmla="*/ 2546 h 2762"/>
              <a:gd name="T72" fmla="*/ 22 w 4627"/>
              <a:gd name="T73" fmla="*/ 1880 h 2762"/>
              <a:gd name="T74" fmla="*/ 91 w 4627"/>
              <a:gd name="T75" fmla="*/ 1853 h 2762"/>
              <a:gd name="T76" fmla="*/ 1104 w 4627"/>
              <a:gd name="T77" fmla="*/ 1834 h 2762"/>
              <a:gd name="T78" fmla="*/ 1243 w 4627"/>
              <a:gd name="T79" fmla="*/ 1666 h 2762"/>
              <a:gd name="T80" fmla="*/ 1207 w 4627"/>
              <a:gd name="T81" fmla="*/ 1420 h 2762"/>
              <a:gd name="T82" fmla="*/ 1014 w 4627"/>
              <a:gd name="T83" fmla="*/ 1317 h 2762"/>
              <a:gd name="T84" fmla="*/ 52 w 4627"/>
              <a:gd name="T85" fmla="*/ 1311 h 2762"/>
              <a:gd name="T86" fmla="*/ 0 w 4627"/>
              <a:gd name="T87" fmla="*/ 1252 h 2762"/>
              <a:gd name="T88" fmla="*/ 28 w 4627"/>
              <a:gd name="T89" fmla="*/ 1113 h 2762"/>
              <a:gd name="T90" fmla="*/ 68 w 4627"/>
              <a:gd name="T91" fmla="*/ 1105 h 2762"/>
              <a:gd name="T92" fmla="*/ 1608 w 4627"/>
              <a:gd name="T93" fmla="*/ 1036 h 2762"/>
              <a:gd name="T94" fmla="*/ 1676 w 4627"/>
              <a:gd name="T95" fmla="*/ 802 h 2762"/>
              <a:gd name="T96" fmla="*/ 1574 w 4627"/>
              <a:gd name="T97" fmla="*/ 609 h 2762"/>
              <a:gd name="T98" fmla="*/ 47 w 4627"/>
              <a:gd name="T99" fmla="*/ 566 h 2762"/>
              <a:gd name="T100" fmla="*/ 3 w 4627"/>
              <a:gd name="T101" fmla="*/ 517 h 2762"/>
              <a:gd name="T102" fmla="*/ 3 w 4627"/>
              <a:gd name="T103" fmla="*/ 224 h 2762"/>
              <a:gd name="T104" fmla="*/ 109 w 4627"/>
              <a:gd name="T105" fmla="*/ 65 h 2762"/>
              <a:gd name="T106" fmla="*/ 370 w 4627"/>
              <a:gd name="T107" fmla="*/ 0 h 2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4627" h="2762">
                <a:moveTo>
                  <a:pt x="3121" y="858"/>
                </a:moveTo>
                <a:lnTo>
                  <a:pt x="3105" y="862"/>
                </a:lnTo>
                <a:lnTo>
                  <a:pt x="3094" y="865"/>
                </a:lnTo>
                <a:lnTo>
                  <a:pt x="3087" y="871"/>
                </a:lnTo>
                <a:lnTo>
                  <a:pt x="3084" y="877"/>
                </a:lnTo>
                <a:lnTo>
                  <a:pt x="3083" y="881"/>
                </a:lnTo>
                <a:lnTo>
                  <a:pt x="3083" y="884"/>
                </a:lnTo>
                <a:lnTo>
                  <a:pt x="3083" y="1500"/>
                </a:lnTo>
                <a:lnTo>
                  <a:pt x="3083" y="1504"/>
                </a:lnTo>
                <a:lnTo>
                  <a:pt x="3086" y="1508"/>
                </a:lnTo>
                <a:lnTo>
                  <a:pt x="3089" y="1516"/>
                </a:lnTo>
                <a:lnTo>
                  <a:pt x="3095" y="1523"/>
                </a:lnTo>
                <a:lnTo>
                  <a:pt x="3105" y="1529"/>
                </a:lnTo>
                <a:lnTo>
                  <a:pt x="3117" y="1530"/>
                </a:lnTo>
                <a:lnTo>
                  <a:pt x="3859" y="1530"/>
                </a:lnTo>
                <a:lnTo>
                  <a:pt x="3875" y="1529"/>
                </a:lnTo>
                <a:lnTo>
                  <a:pt x="3886" y="1524"/>
                </a:lnTo>
                <a:lnTo>
                  <a:pt x="3893" y="1518"/>
                </a:lnTo>
                <a:lnTo>
                  <a:pt x="3896" y="1511"/>
                </a:lnTo>
                <a:lnTo>
                  <a:pt x="3894" y="1505"/>
                </a:lnTo>
                <a:lnTo>
                  <a:pt x="3880" y="1485"/>
                </a:lnTo>
                <a:lnTo>
                  <a:pt x="3867" y="1462"/>
                </a:lnTo>
                <a:lnTo>
                  <a:pt x="3671" y="1066"/>
                </a:lnTo>
                <a:lnTo>
                  <a:pt x="3644" y="1024"/>
                </a:lnTo>
                <a:lnTo>
                  <a:pt x="3611" y="985"/>
                </a:lnTo>
                <a:lnTo>
                  <a:pt x="3571" y="950"/>
                </a:lnTo>
                <a:lnTo>
                  <a:pt x="3527" y="920"/>
                </a:lnTo>
                <a:lnTo>
                  <a:pt x="3480" y="895"/>
                </a:lnTo>
                <a:lnTo>
                  <a:pt x="3431" y="876"/>
                </a:lnTo>
                <a:lnTo>
                  <a:pt x="3382" y="863"/>
                </a:lnTo>
                <a:lnTo>
                  <a:pt x="3333" y="858"/>
                </a:lnTo>
                <a:lnTo>
                  <a:pt x="3121" y="858"/>
                </a:lnTo>
                <a:close/>
                <a:moveTo>
                  <a:pt x="370" y="0"/>
                </a:moveTo>
                <a:lnTo>
                  <a:pt x="2826" y="0"/>
                </a:lnTo>
                <a:lnTo>
                  <a:pt x="2871" y="3"/>
                </a:lnTo>
                <a:lnTo>
                  <a:pt x="2912" y="11"/>
                </a:lnTo>
                <a:lnTo>
                  <a:pt x="2948" y="25"/>
                </a:lnTo>
                <a:lnTo>
                  <a:pt x="2980" y="43"/>
                </a:lnTo>
                <a:lnTo>
                  <a:pt x="3008" y="65"/>
                </a:lnTo>
                <a:lnTo>
                  <a:pt x="3030" y="92"/>
                </a:lnTo>
                <a:lnTo>
                  <a:pt x="3049" y="120"/>
                </a:lnTo>
                <a:lnTo>
                  <a:pt x="3064" y="153"/>
                </a:lnTo>
                <a:lnTo>
                  <a:pt x="3075" y="188"/>
                </a:lnTo>
                <a:lnTo>
                  <a:pt x="3081" y="224"/>
                </a:lnTo>
                <a:lnTo>
                  <a:pt x="3083" y="264"/>
                </a:lnTo>
                <a:lnTo>
                  <a:pt x="3083" y="639"/>
                </a:lnTo>
                <a:lnTo>
                  <a:pt x="3086" y="653"/>
                </a:lnTo>
                <a:lnTo>
                  <a:pt x="3091" y="664"/>
                </a:lnTo>
                <a:lnTo>
                  <a:pt x="3098" y="670"/>
                </a:lnTo>
                <a:lnTo>
                  <a:pt x="3108" y="675"/>
                </a:lnTo>
                <a:lnTo>
                  <a:pt x="3116" y="677"/>
                </a:lnTo>
                <a:lnTo>
                  <a:pt x="3121" y="678"/>
                </a:lnTo>
                <a:lnTo>
                  <a:pt x="3124" y="678"/>
                </a:lnTo>
                <a:lnTo>
                  <a:pt x="3424" y="678"/>
                </a:lnTo>
                <a:lnTo>
                  <a:pt x="3480" y="683"/>
                </a:lnTo>
                <a:lnTo>
                  <a:pt x="3535" y="696"/>
                </a:lnTo>
                <a:lnTo>
                  <a:pt x="3590" y="718"/>
                </a:lnTo>
                <a:lnTo>
                  <a:pt x="3644" y="746"/>
                </a:lnTo>
                <a:lnTo>
                  <a:pt x="3693" y="781"/>
                </a:lnTo>
                <a:lnTo>
                  <a:pt x="3739" y="819"/>
                </a:lnTo>
                <a:lnTo>
                  <a:pt x="3775" y="863"/>
                </a:lnTo>
                <a:lnTo>
                  <a:pt x="3806" y="909"/>
                </a:lnTo>
                <a:lnTo>
                  <a:pt x="4025" y="1355"/>
                </a:lnTo>
                <a:lnTo>
                  <a:pt x="4052" y="1399"/>
                </a:lnTo>
                <a:lnTo>
                  <a:pt x="4082" y="1434"/>
                </a:lnTo>
                <a:lnTo>
                  <a:pt x="4116" y="1462"/>
                </a:lnTo>
                <a:lnTo>
                  <a:pt x="4152" y="1486"/>
                </a:lnTo>
                <a:lnTo>
                  <a:pt x="4195" y="1505"/>
                </a:lnTo>
                <a:lnTo>
                  <a:pt x="4242" y="1523"/>
                </a:lnTo>
                <a:lnTo>
                  <a:pt x="4296" y="1538"/>
                </a:lnTo>
                <a:lnTo>
                  <a:pt x="4356" y="1554"/>
                </a:lnTo>
                <a:lnTo>
                  <a:pt x="4380" y="1560"/>
                </a:lnTo>
                <a:lnTo>
                  <a:pt x="4405" y="1565"/>
                </a:lnTo>
                <a:lnTo>
                  <a:pt x="4429" y="1572"/>
                </a:lnTo>
                <a:lnTo>
                  <a:pt x="4451" y="1579"/>
                </a:lnTo>
                <a:lnTo>
                  <a:pt x="4473" y="1587"/>
                </a:lnTo>
                <a:lnTo>
                  <a:pt x="4495" y="1598"/>
                </a:lnTo>
                <a:lnTo>
                  <a:pt x="4516" y="1611"/>
                </a:lnTo>
                <a:lnTo>
                  <a:pt x="4535" y="1628"/>
                </a:lnTo>
                <a:lnTo>
                  <a:pt x="4552" y="1647"/>
                </a:lnTo>
                <a:lnTo>
                  <a:pt x="4568" y="1673"/>
                </a:lnTo>
                <a:lnTo>
                  <a:pt x="4584" y="1701"/>
                </a:lnTo>
                <a:lnTo>
                  <a:pt x="4596" y="1736"/>
                </a:lnTo>
                <a:lnTo>
                  <a:pt x="4606" y="1776"/>
                </a:lnTo>
                <a:lnTo>
                  <a:pt x="4615" y="1823"/>
                </a:lnTo>
                <a:lnTo>
                  <a:pt x="4622" y="1877"/>
                </a:lnTo>
                <a:lnTo>
                  <a:pt x="4625" y="1938"/>
                </a:lnTo>
                <a:lnTo>
                  <a:pt x="4627" y="2006"/>
                </a:lnTo>
                <a:lnTo>
                  <a:pt x="4627" y="2501"/>
                </a:lnTo>
                <a:lnTo>
                  <a:pt x="4623" y="2549"/>
                </a:lnTo>
                <a:lnTo>
                  <a:pt x="4611" y="2593"/>
                </a:lnTo>
                <a:lnTo>
                  <a:pt x="4592" y="2634"/>
                </a:lnTo>
                <a:lnTo>
                  <a:pt x="4565" y="2670"/>
                </a:lnTo>
                <a:lnTo>
                  <a:pt x="4533" y="2700"/>
                </a:lnTo>
                <a:lnTo>
                  <a:pt x="4497" y="2727"/>
                </a:lnTo>
                <a:lnTo>
                  <a:pt x="4457" y="2746"/>
                </a:lnTo>
                <a:lnTo>
                  <a:pt x="4413" y="2759"/>
                </a:lnTo>
                <a:lnTo>
                  <a:pt x="4366" y="2762"/>
                </a:lnTo>
                <a:lnTo>
                  <a:pt x="4070" y="2762"/>
                </a:lnTo>
                <a:lnTo>
                  <a:pt x="4062" y="2759"/>
                </a:lnTo>
                <a:lnTo>
                  <a:pt x="4057" y="2753"/>
                </a:lnTo>
                <a:lnTo>
                  <a:pt x="4055" y="2743"/>
                </a:lnTo>
                <a:lnTo>
                  <a:pt x="4055" y="2735"/>
                </a:lnTo>
                <a:lnTo>
                  <a:pt x="4051" y="2661"/>
                </a:lnTo>
                <a:lnTo>
                  <a:pt x="4036" y="2588"/>
                </a:lnTo>
                <a:lnTo>
                  <a:pt x="4014" y="2520"/>
                </a:lnTo>
                <a:lnTo>
                  <a:pt x="3986" y="2455"/>
                </a:lnTo>
                <a:lnTo>
                  <a:pt x="3948" y="2394"/>
                </a:lnTo>
                <a:lnTo>
                  <a:pt x="3905" y="2338"/>
                </a:lnTo>
                <a:lnTo>
                  <a:pt x="3855" y="2289"/>
                </a:lnTo>
                <a:lnTo>
                  <a:pt x="3799" y="2245"/>
                </a:lnTo>
                <a:lnTo>
                  <a:pt x="3739" y="2209"/>
                </a:lnTo>
                <a:lnTo>
                  <a:pt x="3674" y="2179"/>
                </a:lnTo>
                <a:lnTo>
                  <a:pt x="3605" y="2157"/>
                </a:lnTo>
                <a:lnTo>
                  <a:pt x="3533" y="2144"/>
                </a:lnTo>
                <a:lnTo>
                  <a:pt x="3459" y="2139"/>
                </a:lnTo>
                <a:lnTo>
                  <a:pt x="3383" y="2144"/>
                </a:lnTo>
                <a:lnTo>
                  <a:pt x="3312" y="2157"/>
                </a:lnTo>
                <a:lnTo>
                  <a:pt x="3244" y="2179"/>
                </a:lnTo>
                <a:lnTo>
                  <a:pt x="3179" y="2209"/>
                </a:lnTo>
                <a:lnTo>
                  <a:pt x="3117" y="2245"/>
                </a:lnTo>
                <a:lnTo>
                  <a:pt x="3062" y="2289"/>
                </a:lnTo>
                <a:lnTo>
                  <a:pt x="3013" y="2338"/>
                </a:lnTo>
                <a:lnTo>
                  <a:pt x="2969" y="2394"/>
                </a:lnTo>
                <a:lnTo>
                  <a:pt x="2932" y="2455"/>
                </a:lnTo>
                <a:lnTo>
                  <a:pt x="2902" y="2520"/>
                </a:lnTo>
                <a:lnTo>
                  <a:pt x="2880" y="2588"/>
                </a:lnTo>
                <a:lnTo>
                  <a:pt x="2866" y="2661"/>
                </a:lnTo>
                <a:lnTo>
                  <a:pt x="2863" y="2735"/>
                </a:lnTo>
                <a:lnTo>
                  <a:pt x="2861" y="2742"/>
                </a:lnTo>
                <a:lnTo>
                  <a:pt x="2861" y="2748"/>
                </a:lnTo>
                <a:lnTo>
                  <a:pt x="2858" y="2756"/>
                </a:lnTo>
                <a:lnTo>
                  <a:pt x="2852" y="2761"/>
                </a:lnTo>
                <a:lnTo>
                  <a:pt x="2839" y="2762"/>
                </a:lnTo>
                <a:lnTo>
                  <a:pt x="1664" y="2762"/>
                </a:lnTo>
                <a:lnTo>
                  <a:pt x="1651" y="2761"/>
                </a:lnTo>
                <a:lnTo>
                  <a:pt x="1645" y="2756"/>
                </a:lnTo>
                <a:lnTo>
                  <a:pt x="1642" y="2748"/>
                </a:lnTo>
                <a:lnTo>
                  <a:pt x="1642" y="2742"/>
                </a:lnTo>
                <a:lnTo>
                  <a:pt x="1642" y="2735"/>
                </a:lnTo>
                <a:lnTo>
                  <a:pt x="1637" y="2661"/>
                </a:lnTo>
                <a:lnTo>
                  <a:pt x="1623" y="2588"/>
                </a:lnTo>
                <a:lnTo>
                  <a:pt x="1600" y="2520"/>
                </a:lnTo>
                <a:lnTo>
                  <a:pt x="1570" y="2455"/>
                </a:lnTo>
                <a:lnTo>
                  <a:pt x="1534" y="2394"/>
                </a:lnTo>
                <a:lnTo>
                  <a:pt x="1490" y="2338"/>
                </a:lnTo>
                <a:lnTo>
                  <a:pt x="1441" y="2289"/>
                </a:lnTo>
                <a:lnTo>
                  <a:pt x="1385" y="2245"/>
                </a:lnTo>
                <a:lnTo>
                  <a:pt x="1325" y="2209"/>
                </a:lnTo>
                <a:lnTo>
                  <a:pt x="1260" y="2179"/>
                </a:lnTo>
                <a:lnTo>
                  <a:pt x="1191" y="2157"/>
                </a:lnTo>
                <a:lnTo>
                  <a:pt x="1120" y="2144"/>
                </a:lnTo>
                <a:lnTo>
                  <a:pt x="1044" y="2139"/>
                </a:lnTo>
                <a:lnTo>
                  <a:pt x="969" y="2144"/>
                </a:lnTo>
                <a:lnTo>
                  <a:pt x="898" y="2157"/>
                </a:lnTo>
                <a:lnTo>
                  <a:pt x="829" y="2179"/>
                </a:lnTo>
                <a:lnTo>
                  <a:pt x="764" y="2209"/>
                </a:lnTo>
                <a:lnTo>
                  <a:pt x="704" y="2245"/>
                </a:lnTo>
                <a:lnTo>
                  <a:pt x="648" y="2289"/>
                </a:lnTo>
                <a:lnTo>
                  <a:pt x="599" y="2338"/>
                </a:lnTo>
                <a:lnTo>
                  <a:pt x="555" y="2394"/>
                </a:lnTo>
                <a:lnTo>
                  <a:pt x="519" y="2455"/>
                </a:lnTo>
                <a:lnTo>
                  <a:pt x="488" y="2520"/>
                </a:lnTo>
                <a:lnTo>
                  <a:pt x="466" y="2588"/>
                </a:lnTo>
                <a:lnTo>
                  <a:pt x="452" y="2661"/>
                </a:lnTo>
                <a:lnTo>
                  <a:pt x="447" y="2735"/>
                </a:lnTo>
                <a:lnTo>
                  <a:pt x="447" y="2742"/>
                </a:lnTo>
                <a:lnTo>
                  <a:pt x="444" y="2748"/>
                </a:lnTo>
                <a:lnTo>
                  <a:pt x="438" y="2756"/>
                </a:lnTo>
                <a:lnTo>
                  <a:pt x="427" y="2761"/>
                </a:lnTo>
                <a:lnTo>
                  <a:pt x="409" y="2762"/>
                </a:lnTo>
                <a:lnTo>
                  <a:pt x="264" y="2762"/>
                </a:lnTo>
                <a:lnTo>
                  <a:pt x="216" y="2759"/>
                </a:lnTo>
                <a:lnTo>
                  <a:pt x="172" y="2746"/>
                </a:lnTo>
                <a:lnTo>
                  <a:pt x="131" y="2726"/>
                </a:lnTo>
                <a:lnTo>
                  <a:pt x="95" y="2700"/>
                </a:lnTo>
                <a:lnTo>
                  <a:pt x="63" y="2669"/>
                </a:lnTo>
                <a:lnTo>
                  <a:pt x="36" y="2632"/>
                </a:lnTo>
                <a:lnTo>
                  <a:pt x="17" y="2591"/>
                </a:lnTo>
                <a:lnTo>
                  <a:pt x="4" y="2546"/>
                </a:lnTo>
                <a:lnTo>
                  <a:pt x="0" y="2500"/>
                </a:lnTo>
                <a:lnTo>
                  <a:pt x="0" y="1932"/>
                </a:lnTo>
                <a:lnTo>
                  <a:pt x="3" y="1910"/>
                </a:lnTo>
                <a:lnTo>
                  <a:pt x="11" y="1893"/>
                </a:lnTo>
                <a:lnTo>
                  <a:pt x="22" y="1880"/>
                </a:lnTo>
                <a:lnTo>
                  <a:pt x="36" y="1869"/>
                </a:lnTo>
                <a:lnTo>
                  <a:pt x="52" y="1862"/>
                </a:lnTo>
                <a:lnTo>
                  <a:pt x="66" y="1858"/>
                </a:lnTo>
                <a:lnTo>
                  <a:pt x="80" y="1855"/>
                </a:lnTo>
                <a:lnTo>
                  <a:pt x="91" y="1853"/>
                </a:lnTo>
                <a:lnTo>
                  <a:pt x="99" y="1853"/>
                </a:lnTo>
                <a:lnTo>
                  <a:pt x="103" y="1853"/>
                </a:lnTo>
                <a:lnTo>
                  <a:pt x="1014" y="1853"/>
                </a:lnTo>
                <a:lnTo>
                  <a:pt x="1061" y="1848"/>
                </a:lnTo>
                <a:lnTo>
                  <a:pt x="1104" y="1834"/>
                </a:lnTo>
                <a:lnTo>
                  <a:pt x="1145" y="1813"/>
                </a:lnTo>
                <a:lnTo>
                  <a:pt x="1178" y="1785"/>
                </a:lnTo>
                <a:lnTo>
                  <a:pt x="1207" y="1750"/>
                </a:lnTo>
                <a:lnTo>
                  <a:pt x="1229" y="1711"/>
                </a:lnTo>
                <a:lnTo>
                  <a:pt x="1243" y="1666"/>
                </a:lnTo>
                <a:lnTo>
                  <a:pt x="1248" y="1619"/>
                </a:lnTo>
                <a:lnTo>
                  <a:pt x="1248" y="1549"/>
                </a:lnTo>
                <a:lnTo>
                  <a:pt x="1243" y="1502"/>
                </a:lnTo>
                <a:lnTo>
                  <a:pt x="1229" y="1459"/>
                </a:lnTo>
                <a:lnTo>
                  <a:pt x="1207" y="1420"/>
                </a:lnTo>
                <a:lnTo>
                  <a:pt x="1178" y="1385"/>
                </a:lnTo>
                <a:lnTo>
                  <a:pt x="1145" y="1357"/>
                </a:lnTo>
                <a:lnTo>
                  <a:pt x="1104" y="1334"/>
                </a:lnTo>
                <a:lnTo>
                  <a:pt x="1061" y="1322"/>
                </a:lnTo>
                <a:lnTo>
                  <a:pt x="1014" y="1317"/>
                </a:lnTo>
                <a:lnTo>
                  <a:pt x="88" y="1317"/>
                </a:lnTo>
                <a:lnTo>
                  <a:pt x="85" y="1317"/>
                </a:lnTo>
                <a:lnTo>
                  <a:pt x="77" y="1315"/>
                </a:lnTo>
                <a:lnTo>
                  <a:pt x="66" y="1314"/>
                </a:lnTo>
                <a:lnTo>
                  <a:pt x="52" y="1311"/>
                </a:lnTo>
                <a:lnTo>
                  <a:pt x="38" y="1306"/>
                </a:lnTo>
                <a:lnTo>
                  <a:pt x="23" y="1298"/>
                </a:lnTo>
                <a:lnTo>
                  <a:pt x="11" y="1287"/>
                </a:lnTo>
                <a:lnTo>
                  <a:pt x="3" y="1271"/>
                </a:lnTo>
                <a:lnTo>
                  <a:pt x="0" y="1252"/>
                </a:lnTo>
                <a:lnTo>
                  <a:pt x="0" y="1172"/>
                </a:lnTo>
                <a:lnTo>
                  <a:pt x="3" y="1151"/>
                </a:lnTo>
                <a:lnTo>
                  <a:pt x="9" y="1134"/>
                </a:lnTo>
                <a:lnTo>
                  <a:pt x="17" y="1123"/>
                </a:lnTo>
                <a:lnTo>
                  <a:pt x="28" y="1113"/>
                </a:lnTo>
                <a:lnTo>
                  <a:pt x="39" y="1108"/>
                </a:lnTo>
                <a:lnTo>
                  <a:pt x="50" y="1105"/>
                </a:lnTo>
                <a:lnTo>
                  <a:pt x="60" y="1105"/>
                </a:lnTo>
                <a:lnTo>
                  <a:pt x="66" y="1105"/>
                </a:lnTo>
                <a:lnTo>
                  <a:pt x="68" y="1105"/>
                </a:lnTo>
                <a:lnTo>
                  <a:pt x="1442" y="1105"/>
                </a:lnTo>
                <a:lnTo>
                  <a:pt x="1490" y="1100"/>
                </a:lnTo>
                <a:lnTo>
                  <a:pt x="1534" y="1086"/>
                </a:lnTo>
                <a:lnTo>
                  <a:pt x="1574" y="1064"/>
                </a:lnTo>
                <a:lnTo>
                  <a:pt x="1608" y="1036"/>
                </a:lnTo>
                <a:lnTo>
                  <a:pt x="1637" y="1002"/>
                </a:lnTo>
                <a:lnTo>
                  <a:pt x="1657" y="961"/>
                </a:lnTo>
                <a:lnTo>
                  <a:pt x="1672" y="919"/>
                </a:lnTo>
                <a:lnTo>
                  <a:pt x="1676" y="871"/>
                </a:lnTo>
                <a:lnTo>
                  <a:pt x="1676" y="802"/>
                </a:lnTo>
                <a:lnTo>
                  <a:pt x="1672" y="754"/>
                </a:lnTo>
                <a:lnTo>
                  <a:pt x="1657" y="711"/>
                </a:lnTo>
                <a:lnTo>
                  <a:pt x="1637" y="670"/>
                </a:lnTo>
                <a:lnTo>
                  <a:pt x="1608" y="637"/>
                </a:lnTo>
                <a:lnTo>
                  <a:pt x="1574" y="609"/>
                </a:lnTo>
                <a:lnTo>
                  <a:pt x="1534" y="587"/>
                </a:lnTo>
                <a:lnTo>
                  <a:pt x="1490" y="572"/>
                </a:lnTo>
                <a:lnTo>
                  <a:pt x="1442" y="568"/>
                </a:lnTo>
                <a:lnTo>
                  <a:pt x="68" y="568"/>
                </a:lnTo>
                <a:lnTo>
                  <a:pt x="47" y="566"/>
                </a:lnTo>
                <a:lnTo>
                  <a:pt x="31" y="560"/>
                </a:lnTo>
                <a:lnTo>
                  <a:pt x="20" y="550"/>
                </a:lnTo>
                <a:lnTo>
                  <a:pt x="12" y="539"/>
                </a:lnTo>
                <a:lnTo>
                  <a:pt x="6" y="528"/>
                </a:lnTo>
                <a:lnTo>
                  <a:pt x="3" y="517"/>
                </a:lnTo>
                <a:lnTo>
                  <a:pt x="1" y="507"/>
                </a:lnTo>
                <a:lnTo>
                  <a:pt x="0" y="501"/>
                </a:lnTo>
                <a:lnTo>
                  <a:pt x="0" y="498"/>
                </a:lnTo>
                <a:lnTo>
                  <a:pt x="0" y="264"/>
                </a:lnTo>
                <a:lnTo>
                  <a:pt x="3" y="224"/>
                </a:lnTo>
                <a:lnTo>
                  <a:pt x="12" y="188"/>
                </a:lnTo>
                <a:lnTo>
                  <a:pt x="27" y="153"/>
                </a:lnTo>
                <a:lnTo>
                  <a:pt x="49" y="120"/>
                </a:lnTo>
                <a:lnTo>
                  <a:pt x="76" y="92"/>
                </a:lnTo>
                <a:lnTo>
                  <a:pt x="109" y="65"/>
                </a:lnTo>
                <a:lnTo>
                  <a:pt x="148" y="43"/>
                </a:lnTo>
                <a:lnTo>
                  <a:pt x="194" y="25"/>
                </a:lnTo>
                <a:lnTo>
                  <a:pt x="245" y="11"/>
                </a:lnTo>
                <a:lnTo>
                  <a:pt x="303" y="3"/>
                </a:lnTo>
                <a:lnTo>
                  <a:pt x="370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36"/>
          <p:cNvSpPr>
            <a:spLocks noEditPoints="1"/>
          </p:cNvSpPr>
          <p:nvPr/>
        </p:nvSpPr>
        <p:spPr bwMode="auto">
          <a:xfrm>
            <a:off x="388846" y="3138993"/>
            <a:ext cx="561309" cy="534531"/>
          </a:xfrm>
          <a:custGeom>
            <a:avLst/>
            <a:gdLst>
              <a:gd name="T0" fmla="*/ 3696 w 3813"/>
              <a:gd name="T1" fmla="*/ 3371 h 3630"/>
              <a:gd name="T2" fmla="*/ 3365 w 3813"/>
              <a:gd name="T3" fmla="*/ 3427 h 3630"/>
              <a:gd name="T4" fmla="*/ 3195 w 3813"/>
              <a:gd name="T5" fmla="*/ 3235 h 3630"/>
              <a:gd name="T6" fmla="*/ 3398 w 3813"/>
              <a:gd name="T7" fmla="*/ 2982 h 3630"/>
              <a:gd name="T8" fmla="*/ 2802 w 3813"/>
              <a:gd name="T9" fmla="*/ 2182 h 3630"/>
              <a:gd name="T10" fmla="*/ 2639 w 3813"/>
              <a:gd name="T11" fmla="*/ 3585 h 3630"/>
              <a:gd name="T12" fmla="*/ 2315 w 3813"/>
              <a:gd name="T13" fmla="*/ 3601 h 3630"/>
              <a:gd name="T14" fmla="*/ 2189 w 3813"/>
              <a:gd name="T15" fmla="*/ 3388 h 3630"/>
              <a:gd name="T16" fmla="*/ 2434 w 3813"/>
              <a:gd name="T17" fmla="*/ 3162 h 3630"/>
              <a:gd name="T18" fmla="*/ 1829 w 3813"/>
              <a:gd name="T19" fmla="*/ 1520 h 3630"/>
              <a:gd name="T20" fmla="*/ 1559 w 3813"/>
              <a:gd name="T21" fmla="*/ 1690 h 3630"/>
              <a:gd name="T22" fmla="*/ 1604 w 3813"/>
              <a:gd name="T23" fmla="*/ 2008 h 3630"/>
              <a:gd name="T24" fmla="*/ 1914 w 3813"/>
              <a:gd name="T25" fmla="*/ 2097 h 3630"/>
              <a:gd name="T26" fmla="*/ 2122 w 3813"/>
              <a:gd name="T27" fmla="*/ 1858 h 3630"/>
              <a:gd name="T28" fmla="*/ 1990 w 3813"/>
              <a:gd name="T29" fmla="*/ 1567 h 3630"/>
              <a:gd name="T30" fmla="*/ 1978 w 3813"/>
              <a:gd name="T31" fmla="*/ 1430 h 3630"/>
              <a:gd name="T32" fmla="*/ 2232 w 3813"/>
              <a:gd name="T33" fmla="*/ 1713 h 3630"/>
              <a:gd name="T34" fmla="*/ 2139 w 3813"/>
              <a:gd name="T35" fmla="*/ 2089 h 3630"/>
              <a:gd name="T36" fmla="*/ 1777 w 3813"/>
              <a:gd name="T37" fmla="*/ 2225 h 3630"/>
              <a:gd name="T38" fmla="*/ 1462 w 3813"/>
              <a:gd name="T39" fmla="*/ 2008 h 3630"/>
              <a:gd name="T40" fmla="*/ 1462 w 3813"/>
              <a:gd name="T41" fmla="*/ 1621 h 3630"/>
              <a:gd name="T42" fmla="*/ 1777 w 3813"/>
              <a:gd name="T43" fmla="*/ 1405 h 3630"/>
              <a:gd name="T44" fmla="*/ 1487 w 3813"/>
              <a:gd name="T45" fmla="*/ 1392 h 3630"/>
              <a:gd name="T46" fmla="*/ 1283 w 3813"/>
              <a:gd name="T47" fmla="*/ 1814 h 3630"/>
              <a:gd name="T48" fmla="*/ 1487 w 3813"/>
              <a:gd name="T49" fmla="*/ 2237 h 3630"/>
              <a:gd name="T50" fmla="*/ 1954 w 3813"/>
              <a:gd name="T51" fmla="*/ 2342 h 3630"/>
              <a:gd name="T52" fmla="*/ 2319 w 3813"/>
              <a:gd name="T53" fmla="*/ 2052 h 3630"/>
              <a:gd name="T54" fmla="*/ 2319 w 3813"/>
              <a:gd name="T55" fmla="*/ 1576 h 3630"/>
              <a:gd name="T56" fmla="*/ 1954 w 3813"/>
              <a:gd name="T57" fmla="*/ 1288 h 3630"/>
              <a:gd name="T58" fmla="*/ 1671 w 3813"/>
              <a:gd name="T59" fmla="*/ 476 h 3630"/>
              <a:gd name="T60" fmla="*/ 2025 w 3813"/>
              <a:gd name="T61" fmla="*/ 457 h 3630"/>
              <a:gd name="T62" fmla="*/ 2030 w 3813"/>
              <a:gd name="T63" fmla="*/ 370 h 3630"/>
              <a:gd name="T64" fmla="*/ 2734 w 3813"/>
              <a:gd name="T65" fmla="*/ 667 h 3630"/>
              <a:gd name="T66" fmla="*/ 3188 w 3813"/>
              <a:gd name="T67" fmla="*/ 1265 h 3630"/>
              <a:gd name="T68" fmla="*/ 2302 w 3813"/>
              <a:gd name="T69" fmla="*/ 3063 h 3630"/>
              <a:gd name="T70" fmla="*/ 1906 w 3813"/>
              <a:gd name="T71" fmla="*/ 3271 h 3630"/>
              <a:gd name="T72" fmla="*/ 1144 w 3813"/>
              <a:gd name="T73" fmla="*/ 3105 h 3630"/>
              <a:gd name="T74" fmla="*/ 577 w 3813"/>
              <a:gd name="T75" fmla="*/ 2579 h 3630"/>
              <a:gd name="T76" fmla="*/ 359 w 3813"/>
              <a:gd name="T77" fmla="*/ 1814 h 3630"/>
              <a:gd name="T78" fmla="*/ 577 w 3813"/>
              <a:gd name="T79" fmla="*/ 1051 h 3630"/>
              <a:gd name="T80" fmla="*/ 1144 w 3813"/>
              <a:gd name="T81" fmla="*/ 524 h 3630"/>
              <a:gd name="T82" fmla="*/ 1829 w 3813"/>
              <a:gd name="T83" fmla="*/ 0 h 3630"/>
              <a:gd name="T84" fmla="*/ 2592 w 3813"/>
              <a:gd name="T85" fmla="*/ 165 h 3630"/>
              <a:gd name="T86" fmla="*/ 3267 w 3813"/>
              <a:gd name="T87" fmla="*/ 697 h 3630"/>
              <a:gd name="T88" fmla="*/ 3626 w 3813"/>
              <a:gd name="T89" fmla="*/ 1485 h 3630"/>
              <a:gd name="T90" fmla="*/ 3164 w 3813"/>
              <a:gd name="T91" fmla="*/ 857 h 3630"/>
              <a:gd name="T92" fmla="*/ 2545 w 3813"/>
              <a:gd name="T93" fmla="*/ 340 h 3630"/>
              <a:gd name="T94" fmla="*/ 1720 w 3813"/>
              <a:gd name="T95" fmla="*/ 181 h 3630"/>
              <a:gd name="T96" fmla="*/ 939 w 3813"/>
              <a:gd name="T97" fmla="*/ 437 h 3630"/>
              <a:gd name="T98" fmla="*/ 388 w 3813"/>
              <a:gd name="T99" fmla="*/ 1018 h 3630"/>
              <a:gd name="T100" fmla="*/ 180 w 3813"/>
              <a:gd name="T101" fmla="*/ 1814 h 3630"/>
              <a:gd name="T102" fmla="*/ 388 w 3813"/>
              <a:gd name="T103" fmla="*/ 2611 h 3630"/>
              <a:gd name="T104" fmla="*/ 939 w 3813"/>
              <a:gd name="T105" fmla="*/ 3193 h 3630"/>
              <a:gd name="T106" fmla="*/ 1720 w 3813"/>
              <a:gd name="T107" fmla="*/ 3448 h 3630"/>
              <a:gd name="T108" fmla="*/ 2062 w 3813"/>
              <a:gd name="T109" fmla="*/ 3615 h 3630"/>
              <a:gd name="T110" fmla="*/ 1272 w 3813"/>
              <a:gd name="T111" fmla="*/ 3545 h 3630"/>
              <a:gd name="T112" fmla="*/ 536 w 3813"/>
              <a:gd name="T113" fmla="*/ 3097 h 3630"/>
              <a:gd name="T114" fmla="*/ 87 w 3813"/>
              <a:gd name="T115" fmla="*/ 2367 h 3630"/>
              <a:gd name="T116" fmla="*/ 31 w 3813"/>
              <a:gd name="T117" fmla="*/ 1476 h 3630"/>
              <a:gd name="T118" fmla="*/ 393 w 3813"/>
              <a:gd name="T119" fmla="*/ 692 h 3630"/>
              <a:gd name="T120" fmla="*/ 1068 w 3813"/>
              <a:gd name="T121" fmla="*/ 164 h 36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3813" h="3630">
                <a:moveTo>
                  <a:pt x="3813" y="1583"/>
                </a:moveTo>
                <a:lnTo>
                  <a:pt x="3813" y="3157"/>
                </a:lnTo>
                <a:lnTo>
                  <a:pt x="3809" y="3200"/>
                </a:lnTo>
                <a:lnTo>
                  <a:pt x="3799" y="3240"/>
                </a:lnTo>
                <a:lnTo>
                  <a:pt x="3781" y="3278"/>
                </a:lnTo>
                <a:lnTo>
                  <a:pt x="3758" y="3312"/>
                </a:lnTo>
                <a:lnTo>
                  <a:pt x="3729" y="3343"/>
                </a:lnTo>
                <a:lnTo>
                  <a:pt x="3696" y="3371"/>
                </a:lnTo>
                <a:lnTo>
                  <a:pt x="3655" y="3395"/>
                </a:lnTo>
                <a:lnTo>
                  <a:pt x="3611" y="3415"/>
                </a:lnTo>
                <a:lnTo>
                  <a:pt x="3563" y="3430"/>
                </a:lnTo>
                <a:lnTo>
                  <a:pt x="3521" y="3438"/>
                </a:lnTo>
                <a:lnTo>
                  <a:pt x="3479" y="3441"/>
                </a:lnTo>
                <a:lnTo>
                  <a:pt x="3440" y="3441"/>
                </a:lnTo>
                <a:lnTo>
                  <a:pt x="3402" y="3436"/>
                </a:lnTo>
                <a:lnTo>
                  <a:pt x="3365" y="3427"/>
                </a:lnTo>
                <a:lnTo>
                  <a:pt x="3331" y="3416"/>
                </a:lnTo>
                <a:lnTo>
                  <a:pt x="3300" y="3400"/>
                </a:lnTo>
                <a:lnTo>
                  <a:pt x="3272" y="3380"/>
                </a:lnTo>
                <a:lnTo>
                  <a:pt x="3248" y="3358"/>
                </a:lnTo>
                <a:lnTo>
                  <a:pt x="3227" y="3333"/>
                </a:lnTo>
                <a:lnTo>
                  <a:pt x="3212" y="3304"/>
                </a:lnTo>
                <a:lnTo>
                  <a:pt x="3201" y="3274"/>
                </a:lnTo>
                <a:lnTo>
                  <a:pt x="3195" y="3235"/>
                </a:lnTo>
                <a:lnTo>
                  <a:pt x="3198" y="3197"/>
                </a:lnTo>
                <a:lnTo>
                  <a:pt x="3208" y="3159"/>
                </a:lnTo>
                <a:lnTo>
                  <a:pt x="3224" y="3123"/>
                </a:lnTo>
                <a:lnTo>
                  <a:pt x="3249" y="3088"/>
                </a:lnTo>
                <a:lnTo>
                  <a:pt x="3278" y="3057"/>
                </a:lnTo>
                <a:lnTo>
                  <a:pt x="3314" y="3028"/>
                </a:lnTo>
                <a:lnTo>
                  <a:pt x="3353" y="3003"/>
                </a:lnTo>
                <a:lnTo>
                  <a:pt x="3398" y="2982"/>
                </a:lnTo>
                <a:lnTo>
                  <a:pt x="3446" y="2967"/>
                </a:lnTo>
                <a:lnTo>
                  <a:pt x="3491" y="2959"/>
                </a:lnTo>
                <a:lnTo>
                  <a:pt x="3536" y="2956"/>
                </a:lnTo>
                <a:lnTo>
                  <a:pt x="3579" y="2957"/>
                </a:lnTo>
                <a:lnTo>
                  <a:pt x="3619" y="2964"/>
                </a:lnTo>
                <a:lnTo>
                  <a:pt x="3659" y="2974"/>
                </a:lnTo>
                <a:lnTo>
                  <a:pt x="3659" y="2027"/>
                </a:lnTo>
                <a:lnTo>
                  <a:pt x="2802" y="2182"/>
                </a:lnTo>
                <a:lnTo>
                  <a:pt x="2797" y="3362"/>
                </a:lnTo>
                <a:lnTo>
                  <a:pt x="2794" y="3399"/>
                </a:lnTo>
                <a:lnTo>
                  <a:pt x="2783" y="3435"/>
                </a:lnTo>
                <a:lnTo>
                  <a:pt x="2766" y="3470"/>
                </a:lnTo>
                <a:lnTo>
                  <a:pt x="2741" y="3503"/>
                </a:lnTo>
                <a:lnTo>
                  <a:pt x="2712" y="3533"/>
                </a:lnTo>
                <a:lnTo>
                  <a:pt x="2679" y="3561"/>
                </a:lnTo>
                <a:lnTo>
                  <a:pt x="2639" y="3585"/>
                </a:lnTo>
                <a:lnTo>
                  <a:pt x="2597" y="3604"/>
                </a:lnTo>
                <a:lnTo>
                  <a:pt x="2549" y="3618"/>
                </a:lnTo>
                <a:lnTo>
                  <a:pt x="2507" y="3626"/>
                </a:lnTo>
                <a:lnTo>
                  <a:pt x="2467" y="3630"/>
                </a:lnTo>
                <a:lnTo>
                  <a:pt x="2426" y="3629"/>
                </a:lnTo>
                <a:lnTo>
                  <a:pt x="2387" y="3623"/>
                </a:lnTo>
                <a:lnTo>
                  <a:pt x="2350" y="3614"/>
                </a:lnTo>
                <a:lnTo>
                  <a:pt x="2315" y="3601"/>
                </a:lnTo>
                <a:lnTo>
                  <a:pt x="2284" y="3585"/>
                </a:lnTo>
                <a:lnTo>
                  <a:pt x="2256" y="3566"/>
                </a:lnTo>
                <a:lnTo>
                  <a:pt x="2232" y="3543"/>
                </a:lnTo>
                <a:lnTo>
                  <a:pt x="2213" y="3519"/>
                </a:lnTo>
                <a:lnTo>
                  <a:pt x="2199" y="3493"/>
                </a:lnTo>
                <a:lnTo>
                  <a:pt x="2191" y="3465"/>
                </a:lnTo>
                <a:lnTo>
                  <a:pt x="2187" y="3426"/>
                </a:lnTo>
                <a:lnTo>
                  <a:pt x="2189" y="3388"/>
                </a:lnTo>
                <a:lnTo>
                  <a:pt x="2198" y="3351"/>
                </a:lnTo>
                <a:lnTo>
                  <a:pt x="2216" y="3316"/>
                </a:lnTo>
                <a:lnTo>
                  <a:pt x="2239" y="3281"/>
                </a:lnTo>
                <a:lnTo>
                  <a:pt x="2268" y="3249"/>
                </a:lnTo>
                <a:lnTo>
                  <a:pt x="2302" y="3221"/>
                </a:lnTo>
                <a:lnTo>
                  <a:pt x="2342" y="3196"/>
                </a:lnTo>
                <a:lnTo>
                  <a:pt x="2386" y="3177"/>
                </a:lnTo>
                <a:lnTo>
                  <a:pt x="2434" y="3162"/>
                </a:lnTo>
                <a:lnTo>
                  <a:pt x="2479" y="3152"/>
                </a:lnTo>
                <a:lnTo>
                  <a:pt x="2523" y="3150"/>
                </a:lnTo>
                <a:lnTo>
                  <a:pt x="2564" y="3151"/>
                </a:lnTo>
                <a:lnTo>
                  <a:pt x="2605" y="3157"/>
                </a:lnTo>
                <a:lnTo>
                  <a:pt x="2643" y="3169"/>
                </a:lnTo>
                <a:lnTo>
                  <a:pt x="2643" y="1772"/>
                </a:lnTo>
                <a:lnTo>
                  <a:pt x="3813" y="1583"/>
                </a:lnTo>
                <a:close/>
                <a:moveTo>
                  <a:pt x="1829" y="1520"/>
                </a:moveTo>
                <a:lnTo>
                  <a:pt x="1785" y="1523"/>
                </a:lnTo>
                <a:lnTo>
                  <a:pt x="1743" y="1532"/>
                </a:lnTo>
                <a:lnTo>
                  <a:pt x="1704" y="1547"/>
                </a:lnTo>
                <a:lnTo>
                  <a:pt x="1667" y="1567"/>
                </a:lnTo>
                <a:lnTo>
                  <a:pt x="1634" y="1592"/>
                </a:lnTo>
                <a:lnTo>
                  <a:pt x="1604" y="1621"/>
                </a:lnTo>
                <a:lnTo>
                  <a:pt x="1580" y="1654"/>
                </a:lnTo>
                <a:lnTo>
                  <a:pt x="1559" y="1690"/>
                </a:lnTo>
                <a:lnTo>
                  <a:pt x="1544" y="1729"/>
                </a:lnTo>
                <a:lnTo>
                  <a:pt x="1535" y="1772"/>
                </a:lnTo>
                <a:lnTo>
                  <a:pt x="1531" y="1814"/>
                </a:lnTo>
                <a:lnTo>
                  <a:pt x="1535" y="1858"/>
                </a:lnTo>
                <a:lnTo>
                  <a:pt x="1544" y="1899"/>
                </a:lnTo>
                <a:lnTo>
                  <a:pt x="1559" y="1938"/>
                </a:lnTo>
                <a:lnTo>
                  <a:pt x="1580" y="1975"/>
                </a:lnTo>
                <a:lnTo>
                  <a:pt x="1604" y="2008"/>
                </a:lnTo>
                <a:lnTo>
                  <a:pt x="1634" y="2037"/>
                </a:lnTo>
                <a:lnTo>
                  <a:pt x="1667" y="2061"/>
                </a:lnTo>
                <a:lnTo>
                  <a:pt x="1704" y="2082"/>
                </a:lnTo>
                <a:lnTo>
                  <a:pt x="1743" y="2097"/>
                </a:lnTo>
                <a:lnTo>
                  <a:pt x="1785" y="2106"/>
                </a:lnTo>
                <a:lnTo>
                  <a:pt x="1829" y="2110"/>
                </a:lnTo>
                <a:lnTo>
                  <a:pt x="1873" y="2106"/>
                </a:lnTo>
                <a:lnTo>
                  <a:pt x="1914" y="2097"/>
                </a:lnTo>
                <a:lnTo>
                  <a:pt x="1954" y="2082"/>
                </a:lnTo>
                <a:lnTo>
                  <a:pt x="1990" y="2061"/>
                </a:lnTo>
                <a:lnTo>
                  <a:pt x="2023" y="2037"/>
                </a:lnTo>
                <a:lnTo>
                  <a:pt x="2052" y="2008"/>
                </a:lnTo>
                <a:lnTo>
                  <a:pt x="2078" y="1975"/>
                </a:lnTo>
                <a:lnTo>
                  <a:pt x="2097" y="1938"/>
                </a:lnTo>
                <a:lnTo>
                  <a:pt x="2113" y="1899"/>
                </a:lnTo>
                <a:lnTo>
                  <a:pt x="2122" y="1858"/>
                </a:lnTo>
                <a:lnTo>
                  <a:pt x="2125" y="1814"/>
                </a:lnTo>
                <a:lnTo>
                  <a:pt x="2122" y="1772"/>
                </a:lnTo>
                <a:lnTo>
                  <a:pt x="2113" y="1729"/>
                </a:lnTo>
                <a:lnTo>
                  <a:pt x="2097" y="1690"/>
                </a:lnTo>
                <a:lnTo>
                  <a:pt x="2078" y="1654"/>
                </a:lnTo>
                <a:lnTo>
                  <a:pt x="2052" y="1621"/>
                </a:lnTo>
                <a:lnTo>
                  <a:pt x="2023" y="1592"/>
                </a:lnTo>
                <a:lnTo>
                  <a:pt x="1990" y="1567"/>
                </a:lnTo>
                <a:lnTo>
                  <a:pt x="1954" y="1547"/>
                </a:lnTo>
                <a:lnTo>
                  <a:pt x="1914" y="1532"/>
                </a:lnTo>
                <a:lnTo>
                  <a:pt x="1873" y="1523"/>
                </a:lnTo>
                <a:lnTo>
                  <a:pt x="1829" y="1520"/>
                </a:lnTo>
                <a:close/>
                <a:moveTo>
                  <a:pt x="1829" y="1401"/>
                </a:moveTo>
                <a:lnTo>
                  <a:pt x="1881" y="1405"/>
                </a:lnTo>
                <a:lnTo>
                  <a:pt x="1931" y="1414"/>
                </a:lnTo>
                <a:lnTo>
                  <a:pt x="1978" y="1430"/>
                </a:lnTo>
                <a:lnTo>
                  <a:pt x="2023" y="1451"/>
                </a:lnTo>
                <a:lnTo>
                  <a:pt x="2066" y="1476"/>
                </a:lnTo>
                <a:lnTo>
                  <a:pt x="2104" y="1506"/>
                </a:lnTo>
                <a:lnTo>
                  <a:pt x="2139" y="1540"/>
                </a:lnTo>
                <a:lnTo>
                  <a:pt x="2169" y="1578"/>
                </a:lnTo>
                <a:lnTo>
                  <a:pt x="2196" y="1621"/>
                </a:lnTo>
                <a:lnTo>
                  <a:pt x="2217" y="1666"/>
                </a:lnTo>
                <a:lnTo>
                  <a:pt x="2232" y="1713"/>
                </a:lnTo>
                <a:lnTo>
                  <a:pt x="2241" y="1762"/>
                </a:lnTo>
                <a:lnTo>
                  <a:pt x="2245" y="1814"/>
                </a:lnTo>
                <a:lnTo>
                  <a:pt x="2241" y="1866"/>
                </a:lnTo>
                <a:lnTo>
                  <a:pt x="2232" y="1916"/>
                </a:lnTo>
                <a:lnTo>
                  <a:pt x="2217" y="1964"/>
                </a:lnTo>
                <a:lnTo>
                  <a:pt x="2196" y="2008"/>
                </a:lnTo>
                <a:lnTo>
                  <a:pt x="2169" y="2050"/>
                </a:lnTo>
                <a:lnTo>
                  <a:pt x="2139" y="2089"/>
                </a:lnTo>
                <a:lnTo>
                  <a:pt x="2104" y="2123"/>
                </a:lnTo>
                <a:lnTo>
                  <a:pt x="2066" y="2153"/>
                </a:lnTo>
                <a:lnTo>
                  <a:pt x="2023" y="2179"/>
                </a:lnTo>
                <a:lnTo>
                  <a:pt x="1978" y="2199"/>
                </a:lnTo>
                <a:lnTo>
                  <a:pt x="1931" y="2214"/>
                </a:lnTo>
                <a:lnTo>
                  <a:pt x="1881" y="2225"/>
                </a:lnTo>
                <a:lnTo>
                  <a:pt x="1829" y="2227"/>
                </a:lnTo>
                <a:lnTo>
                  <a:pt x="1777" y="2225"/>
                </a:lnTo>
                <a:lnTo>
                  <a:pt x="1726" y="2214"/>
                </a:lnTo>
                <a:lnTo>
                  <a:pt x="1678" y="2199"/>
                </a:lnTo>
                <a:lnTo>
                  <a:pt x="1633" y="2179"/>
                </a:lnTo>
                <a:lnTo>
                  <a:pt x="1591" y="2153"/>
                </a:lnTo>
                <a:lnTo>
                  <a:pt x="1553" y="2123"/>
                </a:lnTo>
                <a:lnTo>
                  <a:pt x="1518" y="2089"/>
                </a:lnTo>
                <a:lnTo>
                  <a:pt x="1487" y="2050"/>
                </a:lnTo>
                <a:lnTo>
                  <a:pt x="1462" y="2008"/>
                </a:lnTo>
                <a:lnTo>
                  <a:pt x="1441" y="1964"/>
                </a:lnTo>
                <a:lnTo>
                  <a:pt x="1426" y="1916"/>
                </a:lnTo>
                <a:lnTo>
                  <a:pt x="1416" y="1866"/>
                </a:lnTo>
                <a:lnTo>
                  <a:pt x="1413" y="1814"/>
                </a:lnTo>
                <a:lnTo>
                  <a:pt x="1416" y="1762"/>
                </a:lnTo>
                <a:lnTo>
                  <a:pt x="1426" y="1713"/>
                </a:lnTo>
                <a:lnTo>
                  <a:pt x="1441" y="1666"/>
                </a:lnTo>
                <a:lnTo>
                  <a:pt x="1462" y="1621"/>
                </a:lnTo>
                <a:lnTo>
                  <a:pt x="1487" y="1578"/>
                </a:lnTo>
                <a:lnTo>
                  <a:pt x="1518" y="1540"/>
                </a:lnTo>
                <a:lnTo>
                  <a:pt x="1553" y="1506"/>
                </a:lnTo>
                <a:lnTo>
                  <a:pt x="1591" y="1476"/>
                </a:lnTo>
                <a:lnTo>
                  <a:pt x="1633" y="1451"/>
                </a:lnTo>
                <a:lnTo>
                  <a:pt x="1678" y="1430"/>
                </a:lnTo>
                <a:lnTo>
                  <a:pt x="1726" y="1414"/>
                </a:lnTo>
                <a:lnTo>
                  <a:pt x="1777" y="1405"/>
                </a:lnTo>
                <a:lnTo>
                  <a:pt x="1829" y="1401"/>
                </a:lnTo>
                <a:close/>
                <a:moveTo>
                  <a:pt x="1829" y="1274"/>
                </a:moveTo>
                <a:lnTo>
                  <a:pt x="1765" y="1277"/>
                </a:lnTo>
                <a:lnTo>
                  <a:pt x="1704" y="1288"/>
                </a:lnTo>
                <a:lnTo>
                  <a:pt x="1645" y="1305"/>
                </a:lnTo>
                <a:lnTo>
                  <a:pt x="1589" y="1328"/>
                </a:lnTo>
                <a:lnTo>
                  <a:pt x="1536" y="1358"/>
                </a:lnTo>
                <a:lnTo>
                  <a:pt x="1487" y="1392"/>
                </a:lnTo>
                <a:lnTo>
                  <a:pt x="1443" y="1432"/>
                </a:lnTo>
                <a:lnTo>
                  <a:pt x="1403" y="1476"/>
                </a:lnTo>
                <a:lnTo>
                  <a:pt x="1368" y="1524"/>
                </a:lnTo>
                <a:lnTo>
                  <a:pt x="1339" y="1576"/>
                </a:lnTo>
                <a:lnTo>
                  <a:pt x="1315" y="1632"/>
                </a:lnTo>
                <a:lnTo>
                  <a:pt x="1297" y="1690"/>
                </a:lnTo>
                <a:lnTo>
                  <a:pt x="1287" y="1751"/>
                </a:lnTo>
                <a:lnTo>
                  <a:pt x="1283" y="1814"/>
                </a:lnTo>
                <a:lnTo>
                  <a:pt x="1287" y="1877"/>
                </a:lnTo>
                <a:lnTo>
                  <a:pt x="1297" y="1938"/>
                </a:lnTo>
                <a:lnTo>
                  <a:pt x="1315" y="1997"/>
                </a:lnTo>
                <a:lnTo>
                  <a:pt x="1339" y="2052"/>
                </a:lnTo>
                <a:lnTo>
                  <a:pt x="1368" y="2105"/>
                </a:lnTo>
                <a:lnTo>
                  <a:pt x="1403" y="2153"/>
                </a:lnTo>
                <a:lnTo>
                  <a:pt x="1443" y="2197"/>
                </a:lnTo>
                <a:lnTo>
                  <a:pt x="1487" y="2237"/>
                </a:lnTo>
                <a:lnTo>
                  <a:pt x="1536" y="2272"/>
                </a:lnTo>
                <a:lnTo>
                  <a:pt x="1589" y="2300"/>
                </a:lnTo>
                <a:lnTo>
                  <a:pt x="1645" y="2325"/>
                </a:lnTo>
                <a:lnTo>
                  <a:pt x="1704" y="2342"/>
                </a:lnTo>
                <a:lnTo>
                  <a:pt x="1765" y="2352"/>
                </a:lnTo>
                <a:lnTo>
                  <a:pt x="1829" y="2356"/>
                </a:lnTo>
                <a:lnTo>
                  <a:pt x="1892" y="2352"/>
                </a:lnTo>
                <a:lnTo>
                  <a:pt x="1954" y="2342"/>
                </a:lnTo>
                <a:lnTo>
                  <a:pt x="2013" y="2325"/>
                </a:lnTo>
                <a:lnTo>
                  <a:pt x="2069" y="2300"/>
                </a:lnTo>
                <a:lnTo>
                  <a:pt x="2121" y="2272"/>
                </a:lnTo>
                <a:lnTo>
                  <a:pt x="2169" y="2237"/>
                </a:lnTo>
                <a:lnTo>
                  <a:pt x="2214" y="2197"/>
                </a:lnTo>
                <a:lnTo>
                  <a:pt x="2254" y="2153"/>
                </a:lnTo>
                <a:lnTo>
                  <a:pt x="2289" y="2105"/>
                </a:lnTo>
                <a:lnTo>
                  <a:pt x="2319" y="2052"/>
                </a:lnTo>
                <a:lnTo>
                  <a:pt x="2342" y="1997"/>
                </a:lnTo>
                <a:lnTo>
                  <a:pt x="2359" y="1938"/>
                </a:lnTo>
                <a:lnTo>
                  <a:pt x="2370" y="1877"/>
                </a:lnTo>
                <a:lnTo>
                  <a:pt x="2374" y="1814"/>
                </a:lnTo>
                <a:lnTo>
                  <a:pt x="2370" y="1751"/>
                </a:lnTo>
                <a:lnTo>
                  <a:pt x="2359" y="1690"/>
                </a:lnTo>
                <a:lnTo>
                  <a:pt x="2342" y="1632"/>
                </a:lnTo>
                <a:lnTo>
                  <a:pt x="2319" y="1576"/>
                </a:lnTo>
                <a:lnTo>
                  <a:pt x="2289" y="1524"/>
                </a:lnTo>
                <a:lnTo>
                  <a:pt x="2254" y="1476"/>
                </a:lnTo>
                <a:lnTo>
                  <a:pt x="2214" y="1432"/>
                </a:lnTo>
                <a:lnTo>
                  <a:pt x="2169" y="1392"/>
                </a:lnTo>
                <a:lnTo>
                  <a:pt x="2121" y="1358"/>
                </a:lnTo>
                <a:lnTo>
                  <a:pt x="2069" y="1328"/>
                </a:lnTo>
                <a:lnTo>
                  <a:pt x="2013" y="1305"/>
                </a:lnTo>
                <a:lnTo>
                  <a:pt x="1954" y="1288"/>
                </a:lnTo>
                <a:lnTo>
                  <a:pt x="1892" y="1277"/>
                </a:lnTo>
                <a:lnTo>
                  <a:pt x="1829" y="1274"/>
                </a:lnTo>
                <a:close/>
                <a:moveTo>
                  <a:pt x="1855" y="439"/>
                </a:moveTo>
                <a:lnTo>
                  <a:pt x="1817" y="440"/>
                </a:lnTo>
                <a:lnTo>
                  <a:pt x="1779" y="444"/>
                </a:lnTo>
                <a:lnTo>
                  <a:pt x="1742" y="450"/>
                </a:lnTo>
                <a:lnTo>
                  <a:pt x="1705" y="461"/>
                </a:lnTo>
                <a:lnTo>
                  <a:pt x="1671" y="476"/>
                </a:lnTo>
                <a:lnTo>
                  <a:pt x="1784" y="1160"/>
                </a:lnTo>
                <a:lnTo>
                  <a:pt x="1941" y="1160"/>
                </a:lnTo>
                <a:lnTo>
                  <a:pt x="2099" y="476"/>
                </a:lnTo>
                <a:lnTo>
                  <a:pt x="2095" y="475"/>
                </a:lnTo>
                <a:lnTo>
                  <a:pt x="2086" y="471"/>
                </a:lnTo>
                <a:lnTo>
                  <a:pt x="2070" y="468"/>
                </a:lnTo>
                <a:lnTo>
                  <a:pt x="2049" y="463"/>
                </a:lnTo>
                <a:lnTo>
                  <a:pt x="2025" y="457"/>
                </a:lnTo>
                <a:lnTo>
                  <a:pt x="1996" y="452"/>
                </a:lnTo>
                <a:lnTo>
                  <a:pt x="1963" y="447"/>
                </a:lnTo>
                <a:lnTo>
                  <a:pt x="1930" y="442"/>
                </a:lnTo>
                <a:lnTo>
                  <a:pt x="1892" y="440"/>
                </a:lnTo>
                <a:lnTo>
                  <a:pt x="1855" y="439"/>
                </a:lnTo>
                <a:close/>
                <a:moveTo>
                  <a:pt x="1829" y="356"/>
                </a:moveTo>
                <a:lnTo>
                  <a:pt x="1930" y="360"/>
                </a:lnTo>
                <a:lnTo>
                  <a:pt x="2030" y="370"/>
                </a:lnTo>
                <a:lnTo>
                  <a:pt x="2128" y="386"/>
                </a:lnTo>
                <a:lnTo>
                  <a:pt x="2223" y="409"/>
                </a:lnTo>
                <a:lnTo>
                  <a:pt x="2316" y="439"/>
                </a:lnTo>
                <a:lnTo>
                  <a:pt x="2406" y="473"/>
                </a:lnTo>
                <a:lnTo>
                  <a:pt x="2494" y="514"/>
                </a:lnTo>
                <a:lnTo>
                  <a:pt x="2577" y="560"/>
                </a:lnTo>
                <a:lnTo>
                  <a:pt x="2657" y="610"/>
                </a:lnTo>
                <a:lnTo>
                  <a:pt x="2734" y="667"/>
                </a:lnTo>
                <a:lnTo>
                  <a:pt x="2807" y="728"/>
                </a:lnTo>
                <a:lnTo>
                  <a:pt x="2876" y="792"/>
                </a:lnTo>
                <a:lnTo>
                  <a:pt x="2939" y="862"/>
                </a:lnTo>
                <a:lnTo>
                  <a:pt x="3000" y="935"/>
                </a:lnTo>
                <a:lnTo>
                  <a:pt x="3055" y="1012"/>
                </a:lnTo>
                <a:lnTo>
                  <a:pt x="3105" y="1093"/>
                </a:lnTo>
                <a:lnTo>
                  <a:pt x="3149" y="1177"/>
                </a:lnTo>
                <a:lnTo>
                  <a:pt x="3188" y="1265"/>
                </a:lnTo>
                <a:lnTo>
                  <a:pt x="3222" y="1354"/>
                </a:lnTo>
                <a:lnTo>
                  <a:pt x="3250" y="1447"/>
                </a:lnTo>
                <a:lnTo>
                  <a:pt x="3272" y="1543"/>
                </a:lnTo>
                <a:lnTo>
                  <a:pt x="2466" y="1673"/>
                </a:lnTo>
                <a:lnTo>
                  <a:pt x="2466" y="3031"/>
                </a:lnTo>
                <a:lnTo>
                  <a:pt x="2412" y="3036"/>
                </a:lnTo>
                <a:lnTo>
                  <a:pt x="2359" y="3047"/>
                </a:lnTo>
                <a:lnTo>
                  <a:pt x="2302" y="3063"/>
                </a:lnTo>
                <a:lnTo>
                  <a:pt x="2252" y="3085"/>
                </a:lnTo>
                <a:lnTo>
                  <a:pt x="2203" y="3112"/>
                </a:lnTo>
                <a:lnTo>
                  <a:pt x="2160" y="3142"/>
                </a:lnTo>
                <a:lnTo>
                  <a:pt x="2122" y="3177"/>
                </a:lnTo>
                <a:lnTo>
                  <a:pt x="2088" y="3215"/>
                </a:lnTo>
                <a:lnTo>
                  <a:pt x="2059" y="3255"/>
                </a:lnTo>
                <a:lnTo>
                  <a:pt x="1984" y="3265"/>
                </a:lnTo>
                <a:lnTo>
                  <a:pt x="1906" y="3271"/>
                </a:lnTo>
                <a:lnTo>
                  <a:pt x="1829" y="3273"/>
                </a:lnTo>
                <a:lnTo>
                  <a:pt x="1723" y="3270"/>
                </a:lnTo>
                <a:lnTo>
                  <a:pt x="1620" y="3258"/>
                </a:lnTo>
                <a:lnTo>
                  <a:pt x="1520" y="3241"/>
                </a:lnTo>
                <a:lnTo>
                  <a:pt x="1422" y="3216"/>
                </a:lnTo>
                <a:lnTo>
                  <a:pt x="1326" y="3186"/>
                </a:lnTo>
                <a:lnTo>
                  <a:pt x="1233" y="3148"/>
                </a:lnTo>
                <a:lnTo>
                  <a:pt x="1144" y="3105"/>
                </a:lnTo>
                <a:lnTo>
                  <a:pt x="1059" y="3057"/>
                </a:lnTo>
                <a:lnTo>
                  <a:pt x="976" y="3003"/>
                </a:lnTo>
                <a:lnTo>
                  <a:pt x="899" y="2943"/>
                </a:lnTo>
                <a:lnTo>
                  <a:pt x="825" y="2880"/>
                </a:lnTo>
                <a:lnTo>
                  <a:pt x="756" y="2811"/>
                </a:lnTo>
                <a:lnTo>
                  <a:pt x="691" y="2737"/>
                </a:lnTo>
                <a:lnTo>
                  <a:pt x="631" y="2660"/>
                </a:lnTo>
                <a:lnTo>
                  <a:pt x="577" y="2579"/>
                </a:lnTo>
                <a:lnTo>
                  <a:pt x="528" y="2494"/>
                </a:lnTo>
                <a:lnTo>
                  <a:pt x="485" y="2405"/>
                </a:lnTo>
                <a:lnTo>
                  <a:pt x="448" y="2313"/>
                </a:lnTo>
                <a:lnTo>
                  <a:pt x="417" y="2218"/>
                </a:lnTo>
                <a:lnTo>
                  <a:pt x="393" y="2121"/>
                </a:lnTo>
                <a:lnTo>
                  <a:pt x="374" y="2021"/>
                </a:lnTo>
                <a:lnTo>
                  <a:pt x="364" y="1919"/>
                </a:lnTo>
                <a:lnTo>
                  <a:pt x="359" y="1814"/>
                </a:lnTo>
                <a:lnTo>
                  <a:pt x="364" y="1711"/>
                </a:lnTo>
                <a:lnTo>
                  <a:pt x="374" y="1608"/>
                </a:lnTo>
                <a:lnTo>
                  <a:pt x="393" y="1508"/>
                </a:lnTo>
                <a:lnTo>
                  <a:pt x="417" y="1411"/>
                </a:lnTo>
                <a:lnTo>
                  <a:pt x="448" y="1316"/>
                </a:lnTo>
                <a:lnTo>
                  <a:pt x="485" y="1224"/>
                </a:lnTo>
                <a:lnTo>
                  <a:pt x="528" y="1136"/>
                </a:lnTo>
                <a:lnTo>
                  <a:pt x="577" y="1051"/>
                </a:lnTo>
                <a:lnTo>
                  <a:pt x="631" y="969"/>
                </a:lnTo>
                <a:lnTo>
                  <a:pt x="691" y="892"/>
                </a:lnTo>
                <a:lnTo>
                  <a:pt x="756" y="818"/>
                </a:lnTo>
                <a:lnTo>
                  <a:pt x="825" y="749"/>
                </a:lnTo>
                <a:lnTo>
                  <a:pt x="899" y="685"/>
                </a:lnTo>
                <a:lnTo>
                  <a:pt x="976" y="626"/>
                </a:lnTo>
                <a:lnTo>
                  <a:pt x="1059" y="572"/>
                </a:lnTo>
                <a:lnTo>
                  <a:pt x="1144" y="524"/>
                </a:lnTo>
                <a:lnTo>
                  <a:pt x="1233" y="480"/>
                </a:lnTo>
                <a:lnTo>
                  <a:pt x="1326" y="444"/>
                </a:lnTo>
                <a:lnTo>
                  <a:pt x="1422" y="413"/>
                </a:lnTo>
                <a:lnTo>
                  <a:pt x="1520" y="388"/>
                </a:lnTo>
                <a:lnTo>
                  <a:pt x="1620" y="371"/>
                </a:lnTo>
                <a:lnTo>
                  <a:pt x="1723" y="360"/>
                </a:lnTo>
                <a:lnTo>
                  <a:pt x="1829" y="356"/>
                </a:lnTo>
                <a:close/>
                <a:moveTo>
                  <a:pt x="1829" y="0"/>
                </a:moveTo>
                <a:lnTo>
                  <a:pt x="1829" y="0"/>
                </a:lnTo>
                <a:lnTo>
                  <a:pt x="1945" y="3"/>
                </a:lnTo>
                <a:lnTo>
                  <a:pt x="2058" y="14"/>
                </a:lnTo>
                <a:lnTo>
                  <a:pt x="2170" y="31"/>
                </a:lnTo>
                <a:lnTo>
                  <a:pt x="2279" y="55"/>
                </a:lnTo>
                <a:lnTo>
                  <a:pt x="2387" y="86"/>
                </a:lnTo>
                <a:lnTo>
                  <a:pt x="2491" y="123"/>
                </a:lnTo>
                <a:lnTo>
                  <a:pt x="2592" y="165"/>
                </a:lnTo>
                <a:lnTo>
                  <a:pt x="2690" y="214"/>
                </a:lnTo>
                <a:lnTo>
                  <a:pt x="2784" y="268"/>
                </a:lnTo>
                <a:lnTo>
                  <a:pt x="2876" y="327"/>
                </a:lnTo>
                <a:lnTo>
                  <a:pt x="2963" y="392"/>
                </a:lnTo>
                <a:lnTo>
                  <a:pt x="3045" y="461"/>
                </a:lnTo>
                <a:lnTo>
                  <a:pt x="3124" y="536"/>
                </a:lnTo>
                <a:lnTo>
                  <a:pt x="3198" y="614"/>
                </a:lnTo>
                <a:lnTo>
                  <a:pt x="3267" y="697"/>
                </a:lnTo>
                <a:lnTo>
                  <a:pt x="3332" y="783"/>
                </a:lnTo>
                <a:lnTo>
                  <a:pt x="3391" y="874"/>
                </a:lnTo>
                <a:lnTo>
                  <a:pt x="3446" y="968"/>
                </a:lnTo>
                <a:lnTo>
                  <a:pt x="3493" y="1066"/>
                </a:lnTo>
                <a:lnTo>
                  <a:pt x="3536" y="1167"/>
                </a:lnTo>
                <a:lnTo>
                  <a:pt x="3573" y="1270"/>
                </a:lnTo>
                <a:lnTo>
                  <a:pt x="3603" y="1377"/>
                </a:lnTo>
                <a:lnTo>
                  <a:pt x="3626" y="1485"/>
                </a:lnTo>
                <a:lnTo>
                  <a:pt x="3449" y="1514"/>
                </a:lnTo>
                <a:lnTo>
                  <a:pt x="3426" y="1412"/>
                </a:lnTo>
                <a:lnTo>
                  <a:pt x="3397" y="1312"/>
                </a:lnTo>
                <a:lnTo>
                  <a:pt x="3362" y="1215"/>
                </a:lnTo>
                <a:lnTo>
                  <a:pt x="3321" y="1121"/>
                </a:lnTo>
                <a:lnTo>
                  <a:pt x="3274" y="1029"/>
                </a:lnTo>
                <a:lnTo>
                  <a:pt x="3222" y="941"/>
                </a:lnTo>
                <a:lnTo>
                  <a:pt x="3164" y="857"/>
                </a:lnTo>
                <a:lnTo>
                  <a:pt x="3103" y="777"/>
                </a:lnTo>
                <a:lnTo>
                  <a:pt x="3036" y="701"/>
                </a:lnTo>
                <a:lnTo>
                  <a:pt x="2964" y="629"/>
                </a:lnTo>
                <a:lnTo>
                  <a:pt x="2887" y="561"/>
                </a:lnTo>
                <a:lnTo>
                  <a:pt x="2807" y="499"/>
                </a:lnTo>
                <a:lnTo>
                  <a:pt x="2723" y="440"/>
                </a:lnTo>
                <a:lnTo>
                  <a:pt x="2635" y="387"/>
                </a:lnTo>
                <a:lnTo>
                  <a:pt x="2545" y="340"/>
                </a:lnTo>
                <a:lnTo>
                  <a:pt x="2450" y="299"/>
                </a:lnTo>
                <a:lnTo>
                  <a:pt x="2352" y="263"/>
                </a:lnTo>
                <a:lnTo>
                  <a:pt x="2253" y="233"/>
                </a:lnTo>
                <a:lnTo>
                  <a:pt x="2150" y="209"/>
                </a:lnTo>
                <a:lnTo>
                  <a:pt x="2044" y="192"/>
                </a:lnTo>
                <a:lnTo>
                  <a:pt x="1938" y="181"/>
                </a:lnTo>
                <a:lnTo>
                  <a:pt x="1829" y="178"/>
                </a:lnTo>
                <a:lnTo>
                  <a:pt x="1720" y="181"/>
                </a:lnTo>
                <a:lnTo>
                  <a:pt x="1613" y="192"/>
                </a:lnTo>
                <a:lnTo>
                  <a:pt x="1509" y="209"/>
                </a:lnTo>
                <a:lnTo>
                  <a:pt x="1407" y="232"/>
                </a:lnTo>
                <a:lnTo>
                  <a:pt x="1308" y="262"/>
                </a:lnTo>
                <a:lnTo>
                  <a:pt x="1211" y="296"/>
                </a:lnTo>
                <a:lnTo>
                  <a:pt x="1118" y="338"/>
                </a:lnTo>
                <a:lnTo>
                  <a:pt x="1026" y="385"/>
                </a:lnTo>
                <a:lnTo>
                  <a:pt x="939" y="437"/>
                </a:lnTo>
                <a:lnTo>
                  <a:pt x="856" y="494"/>
                </a:lnTo>
                <a:lnTo>
                  <a:pt x="776" y="556"/>
                </a:lnTo>
                <a:lnTo>
                  <a:pt x="700" y="623"/>
                </a:lnTo>
                <a:lnTo>
                  <a:pt x="628" y="694"/>
                </a:lnTo>
                <a:lnTo>
                  <a:pt x="561" y="769"/>
                </a:lnTo>
                <a:lnTo>
                  <a:pt x="498" y="848"/>
                </a:lnTo>
                <a:lnTo>
                  <a:pt x="441" y="932"/>
                </a:lnTo>
                <a:lnTo>
                  <a:pt x="388" y="1018"/>
                </a:lnTo>
                <a:lnTo>
                  <a:pt x="342" y="1108"/>
                </a:lnTo>
                <a:lnTo>
                  <a:pt x="300" y="1201"/>
                </a:lnTo>
                <a:lnTo>
                  <a:pt x="264" y="1298"/>
                </a:lnTo>
                <a:lnTo>
                  <a:pt x="234" y="1397"/>
                </a:lnTo>
                <a:lnTo>
                  <a:pt x="211" y="1498"/>
                </a:lnTo>
                <a:lnTo>
                  <a:pt x="193" y="1601"/>
                </a:lnTo>
                <a:lnTo>
                  <a:pt x="183" y="1707"/>
                </a:lnTo>
                <a:lnTo>
                  <a:pt x="180" y="1814"/>
                </a:lnTo>
                <a:lnTo>
                  <a:pt x="183" y="1922"/>
                </a:lnTo>
                <a:lnTo>
                  <a:pt x="193" y="2028"/>
                </a:lnTo>
                <a:lnTo>
                  <a:pt x="211" y="2131"/>
                </a:lnTo>
                <a:lnTo>
                  <a:pt x="234" y="2233"/>
                </a:lnTo>
                <a:lnTo>
                  <a:pt x="264" y="2332"/>
                </a:lnTo>
                <a:lnTo>
                  <a:pt x="300" y="2427"/>
                </a:lnTo>
                <a:lnTo>
                  <a:pt x="342" y="2521"/>
                </a:lnTo>
                <a:lnTo>
                  <a:pt x="388" y="2611"/>
                </a:lnTo>
                <a:lnTo>
                  <a:pt x="441" y="2697"/>
                </a:lnTo>
                <a:lnTo>
                  <a:pt x="498" y="2781"/>
                </a:lnTo>
                <a:lnTo>
                  <a:pt x="561" y="2860"/>
                </a:lnTo>
                <a:lnTo>
                  <a:pt x="628" y="2935"/>
                </a:lnTo>
                <a:lnTo>
                  <a:pt x="700" y="3006"/>
                </a:lnTo>
                <a:lnTo>
                  <a:pt x="776" y="3073"/>
                </a:lnTo>
                <a:lnTo>
                  <a:pt x="856" y="3135"/>
                </a:lnTo>
                <a:lnTo>
                  <a:pt x="939" y="3193"/>
                </a:lnTo>
                <a:lnTo>
                  <a:pt x="1026" y="3244"/>
                </a:lnTo>
                <a:lnTo>
                  <a:pt x="1118" y="3292"/>
                </a:lnTo>
                <a:lnTo>
                  <a:pt x="1211" y="3332"/>
                </a:lnTo>
                <a:lnTo>
                  <a:pt x="1308" y="3368"/>
                </a:lnTo>
                <a:lnTo>
                  <a:pt x="1407" y="3397"/>
                </a:lnTo>
                <a:lnTo>
                  <a:pt x="1509" y="3420"/>
                </a:lnTo>
                <a:lnTo>
                  <a:pt x="1613" y="3438"/>
                </a:lnTo>
                <a:lnTo>
                  <a:pt x="1720" y="3448"/>
                </a:lnTo>
                <a:lnTo>
                  <a:pt x="1829" y="3451"/>
                </a:lnTo>
                <a:lnTo>
                  <a:pt x="1919" y="3449"/>
                </a:lnTo>
                <a:lnTo>
                  <a:pt x="2008" y="3441"/>
                </a:lnTo>
                <a:lnTo>
                  <a:pt x="2011" y="3473"/>
                </a:lnTo>
                <a:lnTo>
                  <a:pt x="2016" y="3507"/>
                </a:lnTo>
                <a:lnTo>
                  <a:pt x="2027" y="3545"/>
                </a:lnTo>
                <a:lnTo>
                  <a:pt x="2042" y="3580"/>
                </a:lnTo>
                <a:lnTo>
                  <a:pt x="2062" y="3615"/>
                </a:lnTo>
                <a:lnTo>
                  <a:pt x="1985" y="3623"/>
                </a:lnTo>
                <a:lnTo>
                  <a:pt x="1908" y="3629"/>
                </a:lnTo>
                <a:lnTo>
                  <a:pt x="1829" y="3630"/>
                </a:lnTo>
                <a:lnTo>
                  <a:pt x="1713" y="3626"/>
                </a:lnTo>
                <a:lnTo>
                  <a:pt x="1599" y="3616"/>
                </a:lnTo>
                <a:lnTo>
                  <a:pt x="1488" y="3599"/>
                </a:lnTo>
                <a:lnTo>
                  <a:pt x="1379" y="3574"/>
                </a:lnTo>
                <a:lnTo>
                  <a:pt x="1272" y="3545"/>
                </a:lnTo>
                <a:lnTo>
                  <a:pt x="1169" y="3508"/>
                </a:lnTo>
                <a:lnTo>
                  <a:pt x="1068" y="3465"/>
                </a:lnTo>
                <a:lnTo>
                  <a:pt x="969" y="3417"/>
                </a:lnTo>
                <a:lnTo>
                  <a:pt x="876" y="3363"/>
                </a:lnTo>
                <a:lnTo>
                  <a:pt x="784" y="3304"/>
                </a:lnTo>
                <a:lnTo>
                  <a:pt x="697" y="3240"/>
                </a:lnTo>
                <a:lnTo>
                  <a:pt x="615" y="3171"/>
                </a:lnTo>
                <a:lnTo>
                  <a:pt x="536" y="3097"/>
                </a:lnTo>
                <a:lnTo>
                  <a:pt x="462" y="3019"/>
                </a:lnTo>
                <a:lnTo>
                  <a:pt x="393" y="2937"/>
                </a:lnTo>
                <a:lnTo>
                  <a:pt x="328" y="2851"/>
                </a:lnTo>
                <a:lnTo>
                  <a:pt x="269" y="2760"/>
                </a:lnTo>
                <a:lnTo>
                  <a:pt x="214" y="2667"/>
                </a:lnTo>
                <a:lnTo>
                  <a:pt x="166" y="2571"/>
                </a:lnTo>
                <a:lnTo>
                  <a:pt x="123" y="2470"/>
                </a:lnTo>
                <a:lnTo>
                  <a:pt x="87" y="2367"/>
                </a:lnTo>
                <a:lnTo>
                  <a:pt x="56" y="2261"/>
                </a:lnTo>
                <a:lnTo>
                  <a:pt x="31" y="2152"/>
                </a:lnTo>
                <a:lnTo>
                  <a:pt x="14" y="2042"/>
                </a:lnTo>
                <a:lnTo>
                  <a:pt x="3" y="1929"/>
                </a:lnTo>
                <a:lnTo>
                  <a:pt x="0" y="1814"/>
                </a:lnTo>
                <a:lnTo>
                  <a:pt x="3" y="1700"/>
                </a:lnTo>
                <a:lnTo>
                  <a:pt x="14" y="1588"/>
                </a:lnTo>
                <a:lnTo>
                  <a:pt x="31" y="1476"/>
                </a:lnTo>
                <a:lnTo>
                  <a:pt x="56" y="1368"/>
                </a:lnTo>
                <a:lnTo>
                  <a:pt x="87" y="1262"/>
                </a:lnTo>
                <a:lnTo>
                  <a:pt x="123" y="1159"/>
                </a:lnTo>
                <a:lnTo>
                  <a:pt x="166" y="1059"/>
                </a:lnTo>
                <a:lnTo>
                  <a:pt x="214" y="962"/>
                </a:lnTo>
                <a:lnTo>
                  <a:pt x="269" y="868"/>
                </a:lnTo>
                <a:lnTo>
                  <a:pt x="328" y="778"/>
                </a:lnTo>
                <a:lnTo>
                  <a:pt x="393" y="692"/>
                </a:lnTo>
                <a:lnTo>
                  <a:pt x="462" y="609"/>
                </a:lnTo>
                <a:lnTo>
                  <a:pt x="536" y="532"/>
                </a:lnTo>
                <a:lnTo>
                  <a:pt x="615" y="459"/>
                </a:lnTo>
                <a:lnTo>
                  <a:pt x="697" y="390"/>
                </a:lnTo>
                <a:lnTo>
                  <a:pt x="784" y="325"/>
                </a:lnTo>
                <a:lnTo>
                  <a:pt x="876" y="266"/>
                </a:lnTo>
                <a:lnTo>
                  <a:pt x="969" y="212"/>
                </a:lnTo>
                <a:lnTo>
                  <a:pt x="1068" y="164"/>
                </a:lnTo>
                <a:lnTo>
                  <a:pt x="1169" y="122"/>
                </a:lnTo>
                <a:lnTo>
                  <a:pt x="1272" y="85"/>
                </a:lnTo>
                <a:lnTo>
                  <a:pt x="1378" y="55"/>
                </a:lnTo>
                <a:lnTo>
                  <a:pt x="1488" y="31"/>
                </a:lnTo>
                <a:lnTo>
                  <a:pt x="1599" y="14"/>
                </a:lnTo>
                <a:lnTo>
                  <a:pt x="1713" y="3"/>
                </a:lnTo>
                <a:lnTo>
                  <a:pt x="1829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8" tIns="45720" rIns="91438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49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898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48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97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46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0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6453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947" algn="l" defTabSz="1218987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89"/>
          <p:cNvGrpSpPr/>
          <p:nvPr/>
        </p:nvGrpSpPr>
        <p:grpSpPr>
          <a:xfrm>
            <a:off x="457922" y="4881859"/>
            <a:ext cx="565176" cy="541990"/>
            <a:chOff x="2319338" y="2860676"/>
            <a:chExt cx="619125" cy="593725"/>
          </a:xfrm>
          <a:solidFill>
            <a:schemeClr val="bg2">
              <a:lumMod val="50000"/>
            </a:schemeClr>
          </a:solidFill>
        </p:grpSpPr>
        <p:sp>
          <p:nvSpPr>
            <p:cNvPr id="27" name="Freeform 73"/>
            <p:cNvSpPr>
              <a:spLocks/>
            </p:cNvSpPr>
            <p:nvPr/>
          </p:nvSpPr>
          <p:spPr bwMode="auto">
            <a:xfrm>
              <a:off x="2408238" y="2940051"/>
              <a:ext cx="142875" cy="138113"/>
            </a:xfrm>
            <a:custGeom>
              <a:avLst/>
              <a:gdLst>
                <a:gd name="T0" fmla="*/ 317 w 807"/>
                <a:gd name="T1" fmla="*/ 0 h 785"/>
                <a:gd name="T2" fmla="*/ 360 w 807"/>
                <a:gd name="T3" fmla="*/ 3 h 785"/>
                <a:gd name="T4" fmla="*/ 401 w 807"/>
                <a:gd name="T5" fmla="*/ 12 h 785"/>
                <a:gd name="T6" fmla="*/ 440 w 807"/>
                <a:gd name="T7" fmla="*/ 25 h 785"/>
                <a:gd name="T8" fmla="*/ 476 w 807"/>
                <a:gd name="T9" fmla="*/ 43 h 785"/>
                <a:gd name="T10" fmla="*/ 510 w 807"/>
                <a:gd name="T11" fmla="*/ 65 h 785"/>
                <a:gd name="T12" fmla="*/ 541 w 807"/>
                <a:gd name="T13" fmla="*/ 92 h 785"/>
                <a:gd name="T14" fmla="*/ 567 w 807"/>
                <a:gd name="T15" fmla="*/ 123 h 785"/>
                <a:gd name="T16" fmla="*/ 590 w 807"/>
                <a:gd name="T17" fmla="*/ 157 h 785"/>
                <a:gd name="T18" fmla="*/ 608 w 807"/>
                <a:gd name="T19" fmla="*/ 193 h 785"/>
                <a:gd name="T20" fmla="*/ 622 w 807"/>
                <a:gd name="T21" fmla="*/ 232 h 785"/>
                <a:gd name="T22" fmla="*/ 631 w 807"/>
                <a:gd name="T23" fmla="*/ 274 h 785"/>
                <a:gd name="T24" fmla="*/ 633 w 807"/>
                <a:gd name="T25" fmla="*/ 317 h 785"/>
                <a:gd name="T26" fmla="*/ 631 w 807"/>
                <a:gd name="T27" fmla="*/ 358 h 785"/>
                <a:gd name="T28" fmla="*/ 622 w 807"/>
                <a:gd name="T29" fmla="*/ 396 h 785"/>
                <a:gd name="T30" fmla="*/ 609 w 807"/>
                <a:gd name="T31" fmla="*/ 433 h 785"/>
                <a:gd name="T32" fmla="*/ 593 w 807"/>
                <a:gd name="T33" fmla="*/ 468 h 785"/>
                <a:gd name="T34" fmla="*/ 807 w 807"/>
                <a:gd name="T35" fmla="*/ 670 h 785"/>
                <a:gd name="T36" fmla="*/ 767 w 807"/>
                <a:gd name="T37" fmla="*/ 706 h 785"/>
                <a:gd name="T38" fmla="*/ 731 w 807"/>
                <a:gd name="T39" fmla="*/ 744 h 785"/>
                <a:gd name="T40" fmla="*/ 697 w 807"/>
                <a:gd name="T41" fmla="*/ 785 h 785"/>
                <a:gd name="T42" fmla="*/ 484 w 807"/>
                <a:gd name="T43" fmla="*/ 584 h 785"/>
                <a:gd name="T44" fmla="*/ 446 w 807"/>
                <a:gd name="T45" fmla="*/ 605 h 785"/>
                <a:gd name="T46" fmla="*/ 405 w 807"/>
                <a:gd name="T47" fmla="*/ 620 h 785"/>
                <a:gd name="T48" fmla="*/ 362 w 807"/>
                <a:gd name="T49" fmla="*/ 630 h 785"/>
                <a:gd name="T50" fmla="*/ 317 w 807"/>
                <a:gd name="T51" fmla="*/ 633 h 785"/>
                <a:gd name="T52" fmla="*/ 274 w 807"/>
                <a:gd name="T53" fmla="*/ 631 h 785"/>
                <a:gd name="T54" fmla="*/ 232 w 807"/>
                <a:gd name="T55" fmla="*/ 622 h 785"/>
                <a:gd name="T56" fmla="*/ 193 w 807"/>
                <a:gd name="T57" fmla="*/ 608 h 785"/>
                <a:gd name="T58" fmla="*/ 157 w 807"/>
                <a:gd name="T59" fmla="*/ 590 h 785"/>
                <a:gd name="T60" fmla="*/ 123 w 807"/>
                <a:gd name="T61" fmla="*/ 567 h 785"/>
                <a:gd name="T62" fmla="*/ 92 w 807"/>
                <a:gd name="T63" fmla="*/ 540 h 785"/>
                <a:gd name="T64" fmla="*/ 66 w 807"/>
                <a:gd name="T65" fmla="*/ 510 h 785"/>
                <a:gd name="T66" fmla="*/ 43 w 807"/>
                <a:gd name="T67" fmla="*/ 476 h 785"/>
                <a:gd name="T68" fmla="*/ 25 w 807"/>
                <a:gd name="T69" fmla="*/ 439 h 785"/>
                <a:gd name="T70" fmla="*/ 11 w 807"/>
                <a:gd name="T71" fmla="*/ 401 h 785"/>
                <a:gd name="T72" fmla="*/ 3 w 807"/>
                <a:gd name="T73" fmla="*/ 360 h 785"/>
                <a:gd name="T74" fmla="*/ 0 w 807"/>
                <a:gd name="T75" fmla="*/ 317 h 785"/>
                <a:gd name="T76" fmla="*/ 3 w 807"/>
                <a:gd name="T77" fmla="*/ 274 h 785"/>
                <a:gd name="T78" fmla="*/ 11 w 807"/>
                <a:gd name="T79" fmla="*/ 232 h 785"/>
                <a:gd name="T80" fmla="*/ 25 w 807"/>
                <a:gd name="T81" fmla="*/ 193 h 785"/>
                <a:gd name="T82" fmla="*/ 43 w 807"/>
                <a:gd name="T83" fmla="*/ 157 h 785"/>
                <a:gd name="T84" fmla="*/ 66 w 807"/>
                <a:gd name="T85" fmla="*/ 123 h 785"/>
                <a:gd name="T86" fmla="*/ 92 w 807"/>
                <a:gd name="T87" fmla="*/ 92 h 785"/>
                <a:gd name="T88" fmla="*/ 123 w 807"/>
                <a:gd name="T89" fmla="*/ 65 h 785"/>
                <a:gd name="T90" fmla="*/ 157 w 807"/>
                <a:gd name="T91" fmla="*/ 43 h 785"/>
                <a:gd name="T92" fmla="*/ 193 w 807"/>
                <a:gd name="T93" fmla="*/ 25 h 785"/>
                <a:gd name="T94" fmla="*/ 232 w 807"/>
                <a:gd name="T95" fmla="*/ 12 h 785"/>
                <a:gd name="T96" fmla="*/ 274 w 807"/>
                <a:gd name="T97" fmla="*/ 3 h 785"/>
                <a:gd name="T98" fmla="*/ 317 w 807"/>
                <a:gd name="T99" fmla="*/ 0 h 7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807" h="785">
                  <a:moveTo>
                    <a:pt x="317" y="0"/>
                  </a:moveTo>
                  <a:lnTo>
                    <a:pt x="360" y="3"/>
                  </a:lnTo>
                  <a:lnTo>
                    <a:pt x="401" y="12"/>
                  </a:lnTo>
                  <a:lnTo>
                    <a:pt x="440" y="25"/>
                  </a:lnTo>
                  <a:lnTo>
                    <a:pt x="476" y="43"/>
                  </a:lnTo>
                  <a:lnTo>
                    <a:pt x="510" y="65"/>
                  </a:lnTo>
                  <a:lnTo>
                    <a:pt x="541" y="92"/>
                  </a:lnTo>
                  <a:lnTo>
                    <a:pt x="567" y="123"/>
                  </a:lnTo>
                  <a:lnTo>
                    <a:pt x="590" y="157"/>
                  </a:lnTo>
                  <a:lnTo>
                    <a:pt x="608" y="193"/>
                  </a:lnTo>
                  <a:lnTo>
                    <a:pt x="622" y="232"/>
                  </a:lnTo>
                  <a:lnTo>
                    <a:pt x="631" y="274"/>
                  </a:lnTo>
                  <a:lnTo>
                    <a:pt x="633" y="317"/>
                  </a:lnTo>
                  <a:lnTo>
                    <a:pt x="631" y="358"/>
                  </a:lnTo>
                  <a:lnTo>
                    <a:pt x="622" y="396"/>
                  </a:lnTo>
                  <a:lnTo>
                    <a:pt x="609" y="433"/>
                  </a:lnTo>
                  <a:lnTo>
                    <a:pt x="593" y="468"/>
                  </a:lnTo>
                  <a:lnTo>
                    <a:pt x="807" y="670"/>
                  </a:lnTo>
                  <a:lnTo>
                    <a:pt x="767" y="706"/>
                  </a:lnTo>
                  <a:lnTo>
                    <a:pt x="731" y="744"/>
                  </a:lnTo>
                  <a:lnTo>
                    <a:pt x="697" y="785"/>
                  </a:lnTo>
                  <a:lnTo>
                    <a:pt x="484" y="584"/>
                  </a:lnTo>
                  <a:lnTo>
                    <a:pt x="446" y="605"/>
                  </a:lnTo>
                  <a:lnTo>
                    <a:pt x="405" y="620"/>
                  </a:lnTo>
                  <a:lnTo>
                    <a:pt x="362" y="630"/>
                  </a:lnTo>
                  <a:lnTo>
                    <a:pt x="317" y="633"/>
                  </a:lnTo>
                  <a:lnTo>
                    <a:pt x="274" y="631"/>
                  </a:lnTo>
                  <a:lnTo>
                    <a:pt x="232" y="622"/>
                  </a:lnTo>
                  <a:lnTo>
                    <a:pt x="193" y="608"/>
                  </a:lnTo>
                  <a:lnTo>
                    <a:pt x="157" y="590"/>
                  </a:lnTo>
                  <a:lnTo>
                    <a:pt x="123" y="567"/>
                  </a:lnTo>
                  <a:lnTo>
                    <a:pt x="92" y="540"/>
                  </a:lnTo>
                  <a:lnTo>
                    <a:pt x="66" y="510"/>
                  </a:lnTo>
                  <a:lnTo>
                    <a:pt x="43" y="476"/>
                  </a:lnTo>
                  <a:lnTo>
                    <a:pt x="25" y="439"/>
                  </a:lnTo>
                  <a:lnTo>
                    <a:pt x="11" y="401"/>
                  </a:lnTo>
                  <a:lnTo>
                    <a:pt x="3" y="360"/>
                  </a:lnTo>
                  <a:lnTo>
                    <a:pt x="0" y="317"/>
                  </a:lnTo>
                  <a:lnTo>
                    <a:pt x="3" y="274"/>
                  </a:lnTo>
                  <a:lnTo>
                    <a:pt x="11" y="232"/>
                  </a:lnTo>
                  <a:lnTo>
                    <a:pt x="25" y="193"/>
                  </a:lnTo>
                  <a:lnTo>
                    <a:pt x="43" y="157"/>
                  </a:lnTo>
                  <a:lnTo>
                    <a:pt x="66" y="123"/>
                  </a:lnTo>
                  <a:lnTo>
                    <a:pt x="92" y="92"/>
                  </a:lnTo>
                  <a:lnTo>
                    <a:pt x="123" y="65"/>
                  </a:lnTo>
                  <a:lnTo>
                    <a:pt x="157" y="43"/>
                  </a:lnTo>
                  <a:lnTo>
                    <a:pt x="193" y="25"/>
                  </a:lnTo>
                  <a:lnTo>
                    <a:pt x="232" y="12"/>
                  </a:lnTo>
                  <a:lnTo>
                    <a:pt x="274" y="3"/>
                  </a:lnTo>
                  <a:lnTo>
                    <a:pt x="31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8" name="Freeform 74"/>
            <p:cNvSpPr>
              <a:spLocks/>
            </p:cNvSpPr>
            <p:nvPr/>
          </p:nvSpPr>
          <p:spPr bwMode="auto">
            <a:xfrm>
              <a:off x="2686051" y="2860676"/>
              <a:ext cx="144463" cy="193675"/>
            </a:xfrm>
            <a:custGeom>
              <a:avLst/>
              <a:gdLst>
                <a:gd name="T0" fmla="*/ 508 w 825"/>
                <a:gd name="T1" fmla="*/ 0 h 1098"/>
                <a:gd name="T2" fmla="*/ 508 w 825"/>
                <a:gd name="T3" fmla="*/ 0 h 1098"/>
                <a:gd name="T4" fmla="*/ 551 w 825"/>
                <a:gd name="T5" fmla="*/ 4 h 1098"/>
                <a:gd name="T6" fmla="*/ 592 w 825"/>
                <a:gd name="T7" fmla="*/ 12 h 1098"/>
                <a:gd name="T8" fmla="*/ 632 w 825"/>
                <a:gd name="T9" fmla="*/ 26 h 1098"/>
                <a:gd name="T10" fmla="*/ 668 w 825"/>
                <a:gd name="T11" fmla="*/ 44 h 1098"/>
                <a:gd name="T12" fmla="*/ 702 w 825"/>
                <a:gd name="T13" fmla="*/ 67 h 1098"/>
                <a:gd name="T14" fmla="*/ 732 w 825"/>
                <a:gd name="T15" fmla="*/ 94 h 1098"/>
                <a:gd name="T16" fmla="*/ 759 w 825"/>
                <a:gd name="T17" fmla="*/ 124 h 1098"/>
                <a:gd name="T18" fmla="*/ 781 w 825"/>
                <a:gd name="T19" fmla="*/ 157 h 1098"/>
                <a:gd name="T20" fmla="*/ 800 w 825"/>
                <a:gd name="T21" fmla="*/ 194 h 1098"/>
                <a:gd name="T22" fmla="*/ 814 w 825"/>
                <a:gd name="T23" fmla="*/ 234 h 1098"/>
                <a:gd name="T24" fmla="*/ 822 w 825"/>
                <a:gd name="T25" fmla="*/ 274 h 1098"/>
                <a:gd name="T26" fmla="*/ 825 w 825"/>
                <a:gd name="T27" fmla="*/ 317 h 1098"/>
                <a:gd name="T28" fmla="*/ 822 w 825"/>
                <a:gd name="T29" fmla="*/ 360 h 1098"/>
                <a:gd name="T30" fmla="*/ 814 w 825"/>
                <a:gd name="T31" fmla="*/ 401 h 1098"/>
                <a:gd name="T32" fmla="*/ 800 w 825"/>
                <a:gd name="T33" fmla="*/ 441 h 1098"/>
                <a:gd name="T34" fmla="*/ 781 w 825"/>
                <a:gd name="T35" fmla="*/ 478 h 1098"/>
                <a:gd name="T36" fmla="*/ 759 w 825"/>
                <a:gd name="T37" fmla="*/ 511 h 1098"/>
                <a:gd name="T38" fmla="*/ 732 w 825"/>
                <a:gd name="T39" fmla="*/ 541 h 1098"/>
                <a:gd name="T40" fmla="*/ 702 w 825"/>
                <a:gd name="T41" fmla="*/ 568 h 1098"/>
                <a:gd name="T42" fmla="*/ 668 w 825"/>
                <a:gd name="T43" fmla="*/ 590 h 1098"/>
                <a:gd name="T44" fmla="*/ 632 w 825"/>
                <a:gd name="T45" fmla="*/ 609 h 1098"/>
                <a:gd name="T46" fmla="*/ 592 w 825"/>
                <a:gd name="T47" fmla="*/ 623 h 1098"/>
                <a:gd name="T48" fmla="*/ 551 w 825"/>
                <a:gd name="T49" fmla="*/ 631 h 1098"/>
                <a:gd name="T50" fmla="*/ 508 w 825"/>
                <a:gd name="T51" fmla="*/ 634 h 1098"/>
                <a:gd name="T52" fmla="*/ 478 w 825"/>
                <a:gd name="T53" fmla="*/ 632 h 1098"/>
                <a:gd name="T54" fmla="*/ 449 w 825"/>
                <a:gd name="T55" fmla="*/ 627 h 1098"/>
                <a:gd name="T56" fmla="*/ 420 w 825"/>
                <a:gd name="T57" fmla="*/ 620 h 1098"/>
                <a:gd name="T58" fmla="*/ 138 w 825"/>
                <a:gd name="T59" fmla="*/ 1098 h 1098"/>
                <a:gd name="T60" fmla="*/ 94 w 825"/>
                <a:gd name="T61" fmla="*/ 1066 h 1098"/>
                <a:gd name="T62" fmla="*/ 48 w 825"/>
                <a:gd name="T63" fmla="*/ 1040 h 1098"/>
                <a:gd name="T64" fmla="*/ 0 w 825"/>
                <a:gd name="T65" fmla="*/ 1016 h 1098"/>
                <a:gd name="T66" fmla="*/ 283 w 825"/>
                <a:gd name="T67" fmla="*/ 540 h 1098"/>
                <a:gd name="T68" fmla="*/ 257 w 825"/>
                <a:gd name="T69" fmla="*/ 510 h 1098"/>
                <a:gd name="T70" fmla="*/ 234 w 825"/>
                <a:gd name="T71" fmla="*/ 476 h 1098"/>
                <a:gd name="T72" fmla="*/ 216 w 825"/>
                <a:gd name="T73" fmla="*/ 440 h 1098"/>
                <a:gd name="T74" fmla="*/ 203 w 825"/>
                <a:gd name="T75" fmla="*/ 401 h 1098"/>
                <a:gd name="T76" fmla="*/ 195 w 825"/>
                <a:gd name="T77" fmla="*/ 360 h 1098"/>
                <a:gd name="T78" fmla="*/ 191 w 825"/>
                <a:gd name="T79" fmla="*/ 317 h 1098"/>
                <a:gd name="T80" fmla="*/ 195 w 825"/>
                <a:gd name="T81" fmla="*/ 274 h 1098"/>
                <a:gd name="T82" fmla="*/ 203 w 825"/>
                <a:gd name="T83" fmla="*/ 233 h 1098"/>
                <a:gd name="T84" fmla="*/ 216 w 825"/>
                <a:gd name="T85" fmla="*/ 194 h 1098"/>
                <a:gd name="T86" fmla="*/ 234 w 825"/>
                <a:gd name="T87" fmla="*/ 157 h 1098"/>
                <a:gd name="T88" fmla="*/ 258 w 825"/>
                <a:gd name="T89" fmla="*/ 124 h 1098"/>
                <a:gd name="T90" fmla="*/ 284 w 825"/>
                <a:gd name="T91" fmla="*/ 94 h 1098"/>
                <a:gd name="T92" fmla="*/ 315 w 825"/>
                <a:gd name="T93" fmla="*/ 67 h 1098"/>
                <a:gd name="T94" fmla="*/ 348 w 825"/>
                <a:gd name="T95" fmla="*/ 44 h 1098"/>
                <a:gd name="T96" fmla="*/ 385 w 825"/>
                <a:gd name="T97" fmla="*/ 26 h 1098"/>
                <a:gd name="T98" fmla="*/ 423 w 825"/>
                <a:gd name="T99" fmla="*/ 12 h 1098"/>
                <a:gd name="T100" fmla="*/ 465 w 825"/>
                <a:gd name="T101" fmla="*/ 4 h 1098"/>
                <a:gd name="T102" fmla="*/ 508 w 825"/>
                <a:gd name="T103" fmla="*/ 0 h 1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825" h="1098">
                  <a:moveTo>
                    <a:pt x="508" y="0"/>
                  </a:moveTo>
                  <a:lnTo>
                    <a:pt x="508" y="0"/>
                  </a:lnTo>
                  <a:lnTo>
                    <a:pt x="551" y="4"/>
                  </a:lnTo>
                  <a:lnTo>
                    <a:pt x="592" y="12"/>
                  </a:lnTo>
                  <a:lnTo>
                    <a:pt x="632" y="26"/>
                  </a:lnTo>
                  <a:lnTo>
                    <a:pt x="668" y="44"/>
                  </a:lnTo>
                  <a:lnTo>
                    <a:pt x="702" y="67"/>
                  </a:lnTo>
                  <a:lnTo>
                    <a:pt x="732" y="94"/>
                  </a:lnTo>
                  <a:lnTo>
                    <a:pt x="759" y="124"/>
                  </a:lnTo>
                  <a:lnTo>
                    <a:pt x="781" y="157"/>
                  </a:lnTo>
                  <a:lnTo>
                    <a:pt x="800" y="194"/>
                  </a:lnTo>
                  <a:lnTo>
                    <a:pt x="814" y="234"/>
                  </a:lnTo>
                  <a:lnTo>
                    <a:pt x="822" y="274"/>
                  </a:lnTo>
                  <a:lnTo>
                    <a:pt x="825" y="317"/>
                  </a:lnTo>
                  <a:lnTo>
                    <a:pt x="822" y="360"/>
                  </a:lnTo>
                  <a:lnTo>
                    <a:pt x="814" y="401"/>
                  </a:lnTo>
                  <a:lnTo>
                    <a:pt x="800" y="441"/>
                  </a:lnTo>
                  <a:lnTo>
                    <a:pt x="781" y="478"/>
                  </a:lnTo>
                  <a:lnTo>
                    <a:pt x="759" y="511"/>
                  </a:lnTo>
                  <a:lnTo>
                    <a:pt x="732" y="541"/>
                  </a:lnTo>
                  <a:lnTo>
                    <a:pt x="702" y="568"/>
                  </a:lnTo>
                  <a:lnTo>
                    <a:pt x="668" y="590"/>
                  </a:lnTo>
                  <a:lnTo>
                    <a:pt x="632" y="609"/>
                  </a:lnTo>
                  <a:lnTo>
                    <a:pt x="592" y="623"/>
                  </a:lnTo>
                  <a:lnTo>
                    <a:pt x="551" y="631"/>
                  </a:lnTo>
                  <a:lnTo>
                    <a:pt x="508" y="634"/>
                  </a:lnTo>
                  <a:lnTo>
                    <a:pt x="478" y="632"/>
                  </a:lnTo>
                  <a:lnTo>
                    <a:pt x="449" y="627"/>
                  </a:lnTo>
                  <a:lnTo>
                    <a:pt x="420" y="620"/>
                  </a:lnTo>
                  <a:lnTo>
                    <a:pt x="138" y="1098"/>
                  </a:lnTo>
                  <a:lnTo>
                    <a:pt x="94" y="1066"/>
                  </a:lnTo>
                  <a:lnTo>
                    <a:pt x="48" y="1040"/>
                  </a:lnTo>
                  <a:lnTo>
                    <a:pt x="0" y="1016"/>
                  </a:lnTo>
                  <a:lnTo>
                    <a:pt x="283" y="540"/>
                  </a:lnTo>
                  <a:lnTo>
                    <a:pt x="257" y="510"/>
                  </a:lnTo>
                  <a:lnTo>
                    <a:pt x="234" y="476"/>
                  </a:lnTo>
                  <a:lnTo>
                    <a:pt x="216" y="440"/>
                  </a:lnTo>
                  <a:lnTo>
                    <a:pt x="203" y="401"/>
                  </a:lnTo>
                  <a:lnTo>
                    <a:pt x="195" y="360"/>
                  </a:lnTo>
                  <a:lnTo>
                    <a:pt x="191" y="317"/>
                  </a:lnTo>
                  <a:lnTo>
                    <a:pt x="195" y="274"/>
                  </a:lnTo>
                  <a:lnTo>
                    <a:pt x="203" y="233"/>
                  </a:lnTo>
                  <a:lnTo>
                    <a:pt x="216" y="194"/>
                  </a:lnTo>
                  <a:lnTo>
                    <a:pt x="234" y="157"/>
                  </a:lnTo>
                  <a:lnTo>
                    <a:pt x="258" y="124"/>
                  </a:lnTo>
                  <a:lnTo>
                    <a:pt x="284" y="94"/>
                  </a:lnTo>
                  <a:lnTo>
                    <a:pt x="315" y="67"/>
                  </a:lnTo>
                  <a:lnTo>
                    <a:pt x="348" y="44"/>
                  </a:lnTo>
                  <a:lnTo>
                    <a:pt x="385" y="26"/>
                  </a:lnTo>
                  <a:lnTo>
                    <a:pt x="423" y="12"/>
                  </a:lnTo>
                  <a:lnTo>
                    <a:pt x="465" y="4"/>
                  </a:lnTo>
                  <a:lnTo>
                    <a:pt x="508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Freeform 75"/>
            <p:cNvSpPr>
              <a:spLocks/>
            </p:cNvSpPr>
            <p:nvPr/>
          </p:nvSpPr>
          <p:spPr bwMode="auto">
            <a:xfrm>
              <a:off x="2757488" y="3124201"/>
              <a:ext cx="180975" cy="111125"/>
            </a:xfrm>
            <a:custGeom>
              <a:avLst/>
              <a:gdLst>
                <a:gd name="T0" fmla="*/ 706 w 1022"/>
                <a:gd name="T1" fmla="*/ 0 h 633"/>
                <a:gd name="T2" fmla="*/ 749 w 1022"/>
                <a:gd name="T3" fmla="*/ 2 h 633"/>
                <a:gd name="T4" fmla="*/ 790 w 1022"/>
                <a:gd name="T5" fmla="*/ 11 h 633"/>
                <a:gd name="T6" fmla="*/ 829 w 1022"/>
                <a:gd name="T7" fmla="*/ 25 h 633"/>
                <a:gd name="T8" fmla="*/ 866 w 1022"/>
                <a:gd name="T9" fmla="*/ 43 h 633"/>
                <a:gd name="T10" fmla="*/ 900 w 1022"/>
                <a:gd name="T11" fmla="*/ 66 h 633"/>
                <a:gd name="T12" fmla="*/ 930 w 1022"/>
                <a:gd name="T13" fmla="*/ 93 h 633"/>
                <a:gd name="T14" fmla="*/ 957 w 1022"/>
                <a:gd name="T15" fmla="*/ 123 h 633"/>
                <a:gd name="T16" fmla="*/ 979 w 1022"/>
                <a:gd name="T17" fmla="*/ 157 h 633"/>
                <a:gd name="T18" fmla="*/ 998 w 1022"/>
                <a:gd name="T19" fmla="*/ 194 h 633"/>
                <a:gd name="T20" fmla="*/ 1012 w 1022"/>
                <a:gd name="T21" fmla="*/ 232 h 633"/>
                <a:gd name="T22" fmla="*/ 1020 w 1022"/>
                <a:gd name="T23" fmla="*/ 273 h 633"/>
                <a:gd name="T24" fmla="*/ 1022 w 1022"/>
                <a:gd name="T25" fmla="*/ 316 h 633"/>
                <a:gd name="T26" fmla="*/ 1020 w 1022"/>
                <a:gd name="T27" fmla="*/ 359 h 633"/>
                <a:gd name="T28" fmla="*/ 1012 w 1022"/>
                <a:gd name="T29" fmla="*/ 401 h 633"/>
                <a:gd name="T30" fmla="*/ 998 w 1022"/>
                <a:gd name="T31" fmla="*/ 440 h 633"/>
                <a:gd name="T32" fmla="*/ 979 w 1022"/>
                <a:gd name="T33" fmla="*/ 476 h 633"/>
                <a:gd name="T34" fmla="*/ 957 w 1022"/>
                <a:gd name="T35" fmla="*/ 510 h 633"/>
                <a:gd name="T36" fmla="*/ 930 w 1022"/>
                <a:gd name="T37" fmla="*/ 541 h 633"/>
                <a:gd name="T38" fmla="*/ 900 w 1022"/>
                <a:gd name="T39" fmla="*/ 567 h 633"/>
                <a:gd name="T40" fmla="*/ 866 w 1022"/>
                <a:gd name="T41" fmla="*/ 590 h 633"/>
                <a:gd name="T42" fmla="*/ 829 w 1022"/>
                <a:gd name="T43" fmla="*/ 608 h 633"/>
                <a:gd name="T44" fmla="*/ 790 w 1022"/>
                <a:gd name="T45" fmla="*/ 621 h 633"/>
                <a:gd name="T46" fmla="*/ 749 w 1022"/>
                <a:gd name="T47" fmla="*/ 630 h 633"/>
                <a:gd name="T48" fmla="*/ 706 w 1022"/>
                <a:gd name="T49" fmla="*/ 633 h 633"/>
                <a:gd name="T50" fmla="*/ 663 w 1022"/>
                <a:gd name="T51" fmla="*/ 630 h 633"/>
                <a:gd name="T52" fmla="*/ 624 w 1022"/>
                <a:gd name="T53" fmla="*/ 622 h 633"/>
                <a:gd name="T54" fmla="*/ 585 w 1022"/>
                <a:gd name="T55" fmla="*/ 608 h 633"/>
                <a:gd name="T56" fmla="*/ 549 w 1022"/>
                <a:gd name="T57" fmla="*/ 591 h 633"/>
                <a:gd name="T58" fmla="*/ 515 w 1022"/>
                <a:gd name="T59" fmla="*/ 569 h 633"/>
                <a:gd name="T60" fmla="*/ 485 w 1022"/>
                <a:gd name="T61" fmla="*/ 543 h 633"/>
                <a:gd name="T62" fmla="*/ 459 w 1022"/>
                <a:gd name="T63" fmla="*/ 513 h 633"/>
                <a:gd name="T64" fmla="*/ 436 w 1022"/>
                <a:gd name="T65" fmla="*/ 480 h 633"/>
                <a:gd name="T66" fmla="*/ 417 w 1022"/>
                <a:gd name="T67" fmla="*/ 444 h 633"/>
                <a:gd name="T68" fmla="*/ 403 w 1022"/>
                <a:gd name="T69" fmla="*/ 406 h 633"/>
                <a:gd name="T70" fmla="*/ 395 w 1022"/>
                <a:gd name="T71" fmla="*/ 366 h 633"/>
                <a:gd name="T72" fmla="*/ 0 w 1022"/>
                <a:gd name="T73" fmla="*/ 327 h 633"/>
                <a:gd name="T74" fmla="*/ 9 w 1022"/>
                <a:gd name="T75" fmla="*/ 279 h 633"/>
                <a:gd name="T76" fmla="*/ 14 w 1022"/>
                <a:gd name="T77" fmla="*/ 228 h 633"/>
                <a:gd name="T78" fmla="*/ 17 w 1022"/>
                <a:gd name="T79" fmla="*/ 177 h 633"/>
                <a:gd name="T80" fmla="*/ 16 w 1022"/>
                <a:gd name="T81" fmla="*/ 168 h 633"/>
                <a:gd name="T82" fmla="*/ 410 w 1022"/>
                <a:gd name="T83" fmla="*/ 208 h 633"/>
                <a:gd name="T84" fmla="*/ 427 w 1022"/>
                <a:gd name="T85" fmla="*/ 168 h 633"/>
                <a:gd name="T86" fmla="*/ 450 w 1022"/>
                <a:gd name="T87" fmla="*/ 132 h 633"/>
                <a:gd name="T88" fmla="*/ 477 w 1022"/>
                <a:gd name="T89" fmla="*/ 100 h 633"/>
                <a:gd name="T90" fmla="*/ 508 w 1022"/>
                <a:gd name="T91" fmla="*/ 71 h 633"/>
                <a:gd name="T92" fmla="*/ 541 w 1022"/>
                <a:gd name="T93" fmla="*/ 46 h 633"/>
                <a:gd name="T94" fmla="*/ 579 w 1022"/>
                <a:gd name="T95" fmla="*/ 27 h 633"/>
                <a:gd name="T96" fmla="*/ 619 w 1022"/>
                <a:gd name="T97" fmla="*/ 12 h 633"/>
                <a:gd name="T98" fmla="*/ 661 w 1022"/>
                <a:gd name="T99" fmla="*/ 4 h 633"/>
                <a:gd name="T100" fmla="*/ 706 w 1022"/>
                <a:gd name="T101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22" h="633">
                  <a:moveTo>
                    <a:pt x="706" y="0"/>
                  </a:moveTo>
                  <a:lnTo>
                    <a:pt x="749" y="2"/>
                  </a:lnTo>
                  <a:lnTo>
                    <a:pt x="790" y="11"/>
                  </a:lnTo>
                  <a:lnTo>
                    <a:pt x="829" y="25"/>
                  </a:lnTo>
                  <a:lnTo>
                    <a:pt x="866" y="43"/>
                  </a:lnTo>
                  <a:lnTo>
                    <a:pt x="900" y="66"/>
                  </a:lnTo>
                  <a:lnTo>
                    <a:pt x="930" y="93"/>
                  </a:lnTo>
                  <a:lnTo>
                    <a:pt x="957" y="123"/>
                  </a:lnTo>
                  <a:lnTo>
                    <a:pt x="979" y="157"/>
                  </a:lnTo>
                  <a:lnTo>
                    <a:pt x="998" y="194"/>
                  </a:lnTo>
                  <a:lnTo>
                    <a:pt x="1012" y="232"/>
                  </a:lnTo>
                  <a:lnTo>
                    <a:pt x="1020" y="273"/>
                  </a:lnTo>
                  <a:lnTo>
                    <a:pt x="1022" y="316"/>
                  </a:lnTo>
                  <a:lnTo>
                    <a:pt x="1020" y="359"/>
                  </a:lnTo>
                  <a:lnTo>
                    <a:pt x="1012" y="401"/>
                  </a:lnTo>
                  <a:lnTo>
                    <a:pt x="998" y="440"/>
                  </a:lnTo>
                  <a:lnTo>
                    <a:pt x="979" y="476"/>
                  </a:lnTo>
                  <a:lnTo>
                    <a:pt x="957" y="510"/>
                  </a:lnTo>
                  <a:lnTo>
                    <a:pt x="930" y="541"/>
                  </a:lnTo>
                  <a:lnTo>
                    <a:pt x="900" y="567"/>
                  </a:lnTo>
                  <a:lnTo>
                    <a:pt x="866" y="590"/>
                  </a:lnTo>
                  <a:lnTo>
                    <a:pt x="829" y="608"/>
                  </a:lnTo>
                  <a:lnTo>
                    <a:pt x="790" y="621"/>
                  </a:lnTo>
                  <a:lnTo>
                    <a:pt x="749" y="630"/>
                  </a:lnTo>
                  <a:lnTo>
                    <a:pt x="706" y="633"/>
                  </a:lnTo>
                  <a:lnTo>
                    <a:pt x="663" y="630"/>
                  </a:lnTo>
                  <a:lnTo>
                    <a:pt x="624" y="622"/>
                  </a:lnTo>
                  <a:lnTo>
                    <a:pt x="585" y="608"/>
                  </a:lnTo>
                  <a:lnTo>
                    <a:pt x="549" y="591"/>
                  </a:lnTo>
                  <a:lnTo>
                    <a:pt x="515" y="569"/>
                  </a:lnTo>
                  <a:lnTo>
                    <a:pt x="485" y="543"/>
                  </a:lnTo>
                  <a:lnTo>
                    <a:pt x="459" y="513"/>
                  </a:lnTo>
                  <a:lnTo>
                    <a:pt x="436" y="480"/>
                  </a:lnTo>
                  <a:lnTo>
                    <a:pt x="417" y="444"/>
                  </a:lnTo>
                  <a:lnTo>
                    <a:pt x="403" y="406"/>
                  </a:lnTo>
                  <a:lnTo>
                    <a:pt x="395" y="366"/>
                  </a:lnTo>
                  <a:lnTo>
                    <a:pt x="0" y="327"/>
                  </a:lnTo>
                  <a:lnTo>
                    <a:pt x="9" y="279"/>
                  </a:lnTo>
                  <a:lnTo>
                    <a:pt x="14" y="228"/>
                  </a:lnTo>
                  <a:lnTo>
                    <a:pt x="17" y="177"/>
                  </a:lnTo>
                  <a:lnTo>
                    <a:pt x="16" y="168"/>
                  </a:lnTo>
                  <a:lnTo>
                    <a:pt x="410" y="208"/>
                  </a:lnTo>
                  <a:lnTo>
                    <a:pt x="427" y="168"/>
                  </a:lnTo>
                  <a:lnTo>
                    <a:pt x="450" y="132"/>
                  </a:lnTo>
                  <a:lnTo>
                    <a:pt x="477" y="100"/>
                  </a:lnTo>
                  <a:lnTo>
                    <a:pt x="508" y="71"/>
                  </a:lnTo>
                  <a:lnTo>
                    <a:pt x="541" y="46"/>
                  </a:lnTo>
                  <a:lnTo>
                    <a:pt x="579" y="27"/>
                  </a:lnTo>
                  <a:lnTo>
                    <a:pt x="619" y="12"/>
                  </a:lnTo>
                  <a:lnTo>
                    <a:pt x="661" y="4"/>
                  </a:lnTo>
                  <a:lnTo>
                    <a:pt x="7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0" name="Freeform 76"/>
            <p:cNvSpPr>
              <a:spLocks/>
            </p:cNvSpPr>
            <p:nvPr/>
          </p:nvSpPr>
          <p:spPr bwMode="auto">
            <a:xfrm>
              <a:off x="2633663" y="3276601"/>
              <a:ext cx="111125" cy="177800"/>
            </a:xfrm>
            <a:custGeom>
              <a:avLst/>
              <a:gdLst>
                <a:gd name="T0" fmla="*/ 239 w 634"/>
                <a:gd name="T1" fmla="*/ 0 h 1016"/>
                <a:gd name="T2" fmla="*/ 327 w 634"/>
                <a:gd name="T3" fmla="*/ 385 h 1016"/>
                <a:gd name="T4" fmla="*/ 372 w 634"/>
                <a:gd name="T5" fmla="*/ 389 h 1016"/>
                <a:gd name="T6" fmla="*/ 416 w 634"/>
                <a:gd name="T7" fmla="*/ 400 h 1016"/>
                <a:gd name="T8" fmla="*/ 457 w 634"/>
                <a:gd name="T9" fmla="*/ 417 h 1016"/>
                <a:gd name="T10" fmla="*/ 495 w 634"/>
                <a:gd name="T11" fmla="*/ 438 h 1016"/>
                <a:gd name="T12" fmla="*/ 529 w 634"/>
                <a:gd name="T13" fmla="*/ 465 h 1016"/>
                <a:gd name="T14" fmla="*/ 559 w 634"/>
                <a:gd name="T15" fmla="*/ 496 h 1016"/>
                <a:gd name="T16" fmla="*/ 585 w 634"/>
                <a:gd name="T17" fmla="*/ 531 h 1016"/>
                <a:gd name="T18" fmla="*/ 605 w 634"/>
                <a:gd name="T19" fmla="*/ 569 h 1016"/>
                <a:gd name="T20" fmla="*/ 621 w 634"/>
                <a:gd name="T21" fmla="*/ 610 h 1016"/>
                <a:gd name="T22" fmla="*/ 631 w 634"/>
                <a:gd name="T23" fmla="*/ 654 h 1016"/>
                <a:gd name="T24" fmla="*/ 634 w 634"/>
                <a:gd name="T25" fmla="*/ 701 h 1016"/>
                <a:gd name="T26" fmla="*/ 631 w 634"/>
                <a:gd name="T27" fmla="*/ 744 h 1016"/>
                <a:gd name="T28" fmla="*/ 623 w 634"/>
                <a:gd name="T29" fmla="*/ 784 h 1016"/>
                <a:gd name="T30" fmla="*/ 610 w 634"/>
                <a:gd name="T31" fmla="*/ 823 h 1016"/>
                <a:gd name="T32" fmla="*/ 590 w 634"/>
                <a:gd name="T33" fmla="*/ 860 h 1016"/>
                <a:gd name="T34" fmla="*/ 568 w 634"/>
                <a:gd name="T35" fmla="*/ 894 h 1016"/>
                <a:gd name="T36" fmla="*/ 541 w 634"/>
                <a:gd name="T37" fmla="*/ 924 h 1016"/>
                <a:gd name="T38" fmla="*/ 511 w 634"/>
                <a:gd name="T39" fmla="*/ 951 h 1016"/>
                <a:gd name="T40" fmla="*/ 477 w 634"/>
                <a:gd name="T41" fmla="*/ 973 h 1016"/>
                <a:gd name="T42" fmla="*/ 441 w 634"/>
                <a:gd name="T43" fmla="*/ 992 h 1016"/>
                <a:gd name="T44" fmla="*/ 401 w 634"/>
                <a:gd name="T45" fmla="*/ 1006 h 1016"/>
                <a:gd name="T46" fmla="*/ 360 w 634"/>
                <a:gd name="T47" fmla="*/ 1014 h 1016"/>
                <a:gd name="T48" fmla="*/ 317 w 634"/>
                <a:gd name="T49" fmla="*/ 1016 h 1016"/>
                <a:gd name="T50" fmla="*/ 274 w 634"/>
                <a:gd name="T51" fmla="*/ 1014 h 1016"/>
                <a:gd name="T52" fmla="*/ 234 w 634"/>
                <a:gd name="T53" fmla="*/ 1006 h 1016"/>
                <a:gd name="T54" fmla="*/ 194 w 634"/>
                <a:gd name="T55" fmla="*/ 992 h 1016"/>
                <a:gd name="T56" fmla="*/ 157 w 634"/>
                <a:gd name="T57" fmla="*/ 973 h 1016"/>
                <a:gd name="T58" fmla="*/ 124 w 634"/>
                <a:gd name="T59" fmla="*/ 951 h 1016"/>
                <a:gd name="T60" fmla="*/ 94 w 634"/>
                <a:gd name="T61" fmla="*/ 924 h 1016"/>
                <a:gd name="T62" fmla="*/ 67 w 634"/>
                <a:gd name="T63" fmla="*/ 894 h 1016"/>
                <a:gd name="T64" fmla="*/ 44 w 634"/>
                <a:gd name="T65" fmla="*/ 860 h 1016"/>
                <a:gd name="T66" fmla="*/ 26 w 634"/>
                <a:gd name="T67" fmla="*/ 823 h 1016"/>
                <a:gd name="T68" fmla="*/ 12 w 634"/>
                <a:gd name="T69" fmla="*/ 784 h 1016"/>
                <a:gd name="T70" fmla="*/ 4 w 634"/>
                <a:gd name="T71" fmla="*/ 744 h 1016"/>
                <a:gd name="T72" fmla="*/ 0 w 634"/>
                <a:gd name="T73" fmla="*/ 701 h 1016"/>
                <a:gd name="T74" fmla="*/ 4 w 634"/>
                <a:gd name="T75" fmla="*/ 655 h 1016"/>
                <a:gd name="T76" fmla="*/ 13 w 634"/>
                <a:gd name="T77" fmla="*/ 612 h 1016"/>
                <a:gd name="T78" fmla="*/ 28 w 634"/>
                <a:gd name="T79" fmla="*/ 573 h 1016"/>
                <a:gd name="T80" fmla="*/ 49 w 634"/>
                <a:gd name="T81" fmla="*/ 535 h 1016"/>
                <a:gd name="T82" fmla="*/ 73 w 634"/>
                <a:gd name="T83" fmla="*/ 501 h 1016"/>
                <a:gd name="T84" fmla="*/ 102 w 634"/>
                <a:gd name="T85" fmla="*/ 469 h 1016"/>
                <a:gd name="T86" fmla="*/ 136 w 634"/>
                <a:gd name="T87" fmla="*/ 443 h 1016"/>
                <a:gd name="T88" fmla="*/ 172 w 634"/>
                <a:gd name="T89" fmla="*/ 421 h 1016"/>
                <a:gd name="T90" fmla="*/ 83 w 634"/>
                <a:gd name="T91" fmla="*/ 35 h 1016"/>
                <a:gd name="T92" fmla="*/ 137 w 634"/>
                <a:gd name="T93" fmla="*/ 27 h 1016"/>
                <a:gd name="T94" fmla="*/ 188 w 634"/>
                <a:gd name="T95" fmla="*/ 15 h 1016"/>
                <a:gd name="T96" fmla="*/ 239 w 634"/>
                <a:gd name="T97" fmla="*/ 0 h 10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4" h="1016">
                  <a:moveTo>
                    <a:pt x="239" y="0"/>
                  </a:moveTo>
                  <a:lnTo>
                    <a:pt x="327" y="385"/>
                  </a:lnTo>
                  <a:lnTo>
                    <a:pt x="372" y="389"/>
                  </a:lnTo>
                  <a:lnTo>
                    <a:pt x="416" y="400"/>
                  </a:lnTo>
                  <a:lnTo>
                    <a:pt x="457" y="417"/>
                  </a:lnTo>
                  <a:lnTo>
                    <a:pt x="495" y="438"/>
                  </a:lnTo>
                  <a:lnTo>
                    <a:pt x="529" y="465"/>
                  </a:lnTo>
                  <a:lnTo>
                    <a:pt x="559" y="496"/>
                  </a:lnTo>
                  <a:lnTo>
                    <a:pt x="585" y="531"/>
                  </a:lnTo>
                  <a:lnTo>
                    <a:pt x="605" y="569"/>
                  </a:lnTo>
                  <a:lnTo>
                    <a:pt x="621" y="610"/>
                  </a:lnTo>
                  <a:lnTo>
                    <a:pt x="631" y="654"/>
                  </a:lnTo>
                  <a:lnTo>
                    <a:pt x="634" y="701"/>
                  </a:lnTo>
                  <a:lnTo>
                    <a:pt x="631" y="744"/>
                  </a:lnTo>
                  <a:lnTo>
                    <a:pt x="623" y="784"/>
                  </a:lnTo>
                  <a:lnTo>
                    <a:pt x="610" y="823"/>
                  </a:lnTo>
                  <a:lnTo>
                    <a:pt x="590" y="860"/>
                  </a:lnTo>
                  <a:lnTo>
                    <a:pt x="568" y="894"/>
                  </a:lnTo>
                  <a:lnTo>
                    <a:pt x="541" y="924"/>
                  </a:lnTo>
                  <a:lnTo>
                    <a:pt x="511" y="951"/>
                  </a:lnTo>
                  <a:lnTo>
                    <a:pt x="477" y="973"/>
                  </a:lnTo>
                  <a:lnTo>
                    <a:pt x="441" y="992"/>
                  </a:lnTo>
                  <a:lnTo>
                    <a:pt x="401" y="1006"/>
                  </a:lnTo>
                  <a:lnTo>
                    <a:pt x="360" y="1014"/>
                  </a:lnTo>
                  <a:lnTo>
                    <a:pt x="317" y="1016"/>
                  </a:lnTo>
                  <a:lnTo>
                    <a:pt x="274" y="1014"/>
                  </a:lnTo>
                  <a:lnTo>
                    <a:pt x="234" y="1006"/>
                  </a:lnTo>
                  <a:lnTo>
                    <a:pt x="194" y="992"/>
                  </a:lnTo>
                  <a:lnTo>
                    <a:pt x="157" y="973"/>
                  </a:lnTo>
                  <a:lnTo>
                    <a:pt x="124" y="951"/>
                  </a:lnTo>
                  <a:lnTo>
                    <a:pt x="94" y="924"/>
                  </a:lnTo>
                  <a:lnTo>
                    <a:pt x="67" y="894"/>
                  </a:lnTo>
                  <a:lnTo>
                    <a:pt x="44" y="860"/>
                  </a:lnTo>
                  <a:lnTo>
                    <a:pt x="26" y="823"/>
                  </a:lnTo>
                  <a:lnTo>
                    <a:pt x="12" y="784"/>
                  </a:lnTo>
                  <a:lnTo>
                    <a:pt x="4" y="744"/>
                  </a:lnTo>
                  <a:lnTo>
                    <a:pt x="0" y="701"/>
                  </a:lnTo>
                  <a:lnTo>
                    <a:pt x="4" y="655"/>
                  </a:lnTo>
                  <a:lnTo>
                    <a:pt x="13" y="612"/>
                  </a:lnTo>
                  <a:lnTo>
                    <a:pt x="28" y="573"/>
                  </a:lnTo>
                  <a:lnTo>
                    <a:pt x="49" y="535"/>
                  </a:lnTo>
                  <a:lnTo>
                    <a:pt x="73" y="501"/>
                  </a:lnTo>
                  <a:lnTo>
                    <a:pt x="102" y="469"/>
                  </a:lnTo>
                  <a:lnTo>
                    <a:pt x="136" y="443"/>
                  </a:lnTo>
                  <a:lnTo>
                    <a:pt x="172" y="421"/>
                  </a:lnTo>
                  <a:lnTo>
                    <a:pt x="83" y="35"/>
                  </a:lnTo>
                  <a:lnTo>
                    <a:pt x="137" y="27"/>
                  </a:lnTo>
                  <a:lnTo>
                    <a:pt x="188" y="15"/>
                  </a:lnTo>
                  <a:lnTo>
                    <a:pt x="2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1" name="Freeform 77"/>
            <p:cNvSpPr>
              <a:spLocks/>
            </p:cNvSpPr>
            <p:nvPr/>
          </p:nvSpPr>
          <p:spPr bwMode="auto">
            <a:xfrm>
              <a:off x="2319338" y="3182938"/>
              <a:ext cx="198438" cy="114300"/>
            </a:xfrm>
            <a:custGeom>
              <a:avLst/>
              <a:gdLst>
                <a:gd name="T0" fmla="*/ 1071 w 1123"/>
                <a:gd name="T1" fmla="*/ 0 h 653"/>
                <a:gd name="T2" fmla="*/ 1085 w 1123"/>
                <a:gd name="T3" fmla="*/ 52 h 653"/>
                <a:gd name="T4" fmla="*/ 1102 w 1123"/>
                <a:gd name="T5" fmla="*/ 102 h 653"/>
                <a:gd name="T6" fmla="*/ 1123 w 1123"/>
                <a:gd name="T7" fmla="*/ 151 h 653"/>
                <a:gd name="T8" fmla="*/ 631 w 1123"/>
                <a:gd name="T9" fmla="*/ 316 h 653"/>
                <a:gd name="T10" fmla="*/ 632 w 1123"/>
                <a:gd name="T11" fmla="*/ 326 h 653"/>
                <a:gd name="T12" fmla="*/ 633 w 1123"/>
                <a:gd name="T13" fmla="*/ 337 h 653"/>
                <a:gd name="T14" fmla="*/ 631 w 1123"/>
                <a:gd name="T15" fmla="*/ 379 h 653"/>
                <a:gd name="T16" fmla="*/ 622 w 1123"/>
                <a:gd name="T17" fmla="*/ 421 h 653"/>
                <a:gd name="T18" fmla="*/ 608 w 1123"/>
                <a:gd name="T19" fmla="*/ 460 h 653"/>
                <a:gd name="T20" fmla="*/ 590 w 1123"/>
                <a:gd name="T21" fmla="*/ 497 h 653"/>
                <a:gd name="T22" fmla="*/ 567 w 1123"/>
                <a:gd name="T23" fmla="*/ 530 h 653"/>
                <a:gd name="T24" fmla="*/ 540 w 1123"/>
                <a:gd name="T25" fmla="*/ 561 h 653"/>
                <a:gd name="T26" fmla="*/ 510 w 1123"/>
                <a:gd name="T27" fmla="*/ 588 h 653"/>
                <a:gd name="T28" fmla="*/ 476 w 1123"/>
                <a:gd name="T29" fmla="*/ 611 h 653"/>
                <a:gd name="T30" fmla="*/ 439 w 1123"/>
                <a:gd name="T31" fmla="*/ 629 h 653"/>
                <a:gd name="T32" fmla="*/ 401 w 1123"/>
                <a:gd name="T33" fmla="*/ 643 h 653"/>
                <a:gd name="T34" fmla="*/ 359 w 1123"/>
                <a:gd name="T35" fmla="*/ 650 h 653"/>
                <a:gd name="T36" fmla="*/ 316 w 1123"/>
                <a:gd name="T37" fmla="*/ 653 h 653"/>
                <a:gd name="T38" fmla="*/ 273 w 1123"/>
                <a:gd name="T39" fmla="*/ 650 h 653"/>
                <a:gd name="T40" fmla="*/ 232 w 1123"/>
                <a:gd name="T41" fmla="*/ 643 h 653"/>
                <a:gd name="T42" fmla="*/ 193 w 1123"/>
                <a:gd name="T43" fmla="*/ 629 h 653"/>
                <a:gd name="T44" fmla="*/ 157 w 1123"/>
                <a:gd name="T45" fmla="*/ 611 h 653"/>
                <a:gd name="T46" fmla="*/ 122 w 1123"/>
                <a:gd name="T47" fmla="*/ 588 h 653"/>
                <a:gd name="T48" fmla="*/ 92 w 1123"/>
                <a:gd name="T49" fmla="*/ 561 h 653"/>
                <a:gd name="T50" fmla="*/ 66 w 1123"/>
                <a:gd name="T51" fmla="*/ 530 h 653"/>
                <a:gd name="T52" fmla="*/ 43 w 1123"/>
                <a:gd name="T53" fmla="*/ 497 h 653"/>
                <a:gd name="T54" fmla="*/ 25 w 1123"/>
                <a:gd name="T55" fmla="*/ 460 h 653"/>
                <a:gd name="T56" fmla="*/ 12 w 1123"/>
                <a:gd name="T57" fmla="*/ 421 h 653"/>
                <a:gd name="T58" fmla="*/ 3 w 1123"/>
                <a:gd name="T59" fmla="*/ 379 h 653"/>
                <a:gd name="T60" fmla="*/ 0 w 1123"/>
                <a:gd name="T61" fmla="*/ 337 h 653"/>
                <a:gd name="T62" fmla="*/ 3 w 1123"/>
                <a:gd name="T63" fmla="*/ 294 h 653"/>
                <a:gd name="T64" fmla="*/ 12 w 1123"/>
                <a:gd name="T65" fmla="*/ 253 h 653"/>
                <a:gd name="T66" fmla="*/ 25 w 1123"/>
                <a:gd name="T67" fmla="*/ 214 h 653"/>
                <a:gd name="T68" fmla="*/ 43 w 1123"/>
                <a:gd name="T69" fmla="*/ 177 h 653"/>
                <a:gd name="T70" fmla="*/ 66 w 1123"/>
                <a:gd name="T71" fmla="*/ 143 h 653"/>
                <a:gd name="T72" fmla="*/ 92 w 1123"/>
                <a:gd name="T73" fmla="*/ 113 h 653"/>
                <a:gd name="T74" fmla="*/ 122 w 1123"/>
                <a:gd name="T75" fmla="*/ 86 h 653"/>
                <a:gd name="T76" fmla="*/ 157 w 1123"/>
                <a:gd name="T77" fmla="*/ 64 h 653"/>
                <a:gd name="T78" fmla="*/ 193 w 1123"/>
                <a:gd name="T79" fmla="*/ 45 h 653"/>
                <a:gd name="T80" fmla="*/ 232 w 1123"/>
                <a:gd name="T81" fmla="*/ 31 h 653"/>
                <a:gd name="T82" fmla="*/ 273 w 1123"/>
                <a:gd name="T83" fmla="*/ 24 h 653"/>
                <a:gd name="T84" fmla="*/ 316 w 1123"/>
                <a:gd name="T85" fmla="*/ 21 h 653"/>
                <a:gd name="T86" fmla="*/ 358 w 1123"/>
                <a:gd name="T87" fmla="*/ 23 h 653"/>
                <a:gd name="T88" fmla="*/ 397 w 1123"/>
                <a:gd name="T89" fmla="*/ 31 h 653"/>
                <a:gd name="T90" fmla="*/ 434 w 1123"/>
                <a:gd name="T91" fmla="*/ 43 h 653"/>
                <a:gd name="T92" fmla="*/ 470 w 1123"/>
                <a:gd name="T93" fmla="*/ 60 h 653"/>
                <a:gd name="T94" fmla="*/ 502 w 1123"/>
                <a:gd name="T95" fmla="*/ 81 h 653"/>
                <a:gd name="T96" fmla="*/ 532 w 1123"/>
                <a:gd name="T97" fmla="*/ 105 h 653"/>
                <a:gd name="T98" fmla="*/ 559 w 1123"/>
                <a:gd name="T99" fmla="*/ 133 h 653"/>
                <a:gd name="T100" fmla="*/ 581 w 1123"/>
                <a:gd name="T101" fmla="*/ 165 h 653"/>
                <a:gd name="T102" fmla="*/ 1071 w 1123"/>
                <a:gd name="T103" fmla="*/ 0 h 6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123" h="653">
                  <a:moveTo>
                    <a:pt x="1071" y="0"/>
                  </a:moveTo>
                  <a:lnTo>
                    <a:pt x="1085" y="52"/>
                  </a:lnTo>
                  <a:lnTo>
                    <a:pt x="1102" y="102"/>
                  </a:lnTo>
                  <a:lnTo>
                    <a:pt x="1123" y="151"/>
                  </a:lnTo>
                  <a:lnTo>
                    <a:pt x="631" y="316"/>
                  </a:lnTo>
                  <a:lnTo>
                    <a:pt x="632" y="326"/>
                  </a:lnTo>
                  <a:lnTo>
                    <a:pt x="633" y="337"/>
                  </a:lnTo>
                  <a:lnTo>
                    <a:pt x="631" y="379"/>
                  </a:lnTo>
                  <a:lnTo>
                    <a:pt x="622" y="421"/>
                  </a:lnTo>
                  <a:lnTo>
                    <a:pt x="608" y="460"/>
                  </a:lnTo>
                  <a:lnTo>
                    <a:pt x="590" y="497"/>
                  </a:lnTo>
                  <a:lnTo>
                    <a:pt x="567" y="530"/>
                  </a:lnTo>
                  <a:lnTo>
                    <a:pt x="540" y="561"/>
                  </a:lnTo>
                  <a:lnTo>
                    <a:pt x="510" y="588"/>
                  </a:lnTo>
                  <a:lnTo>
                    <a:pt x="476" y="611"/>
                  </a:lnTo>
                  <a:lnTo>
                    <a:pt x="439" y="629"/>
                  </a:lnTo>
                  <a:lnTo>
                    <a:pt x="401" y="643"/>
                  </a:lnTo>
                  <a:lnTo>
                    <a:pt x="359" y="650"/>
                  </a:lnTo>
                  <a:lnTo>
                    <a:pt x="316" y="653"/>
                  </a:lnTo>
                  <a:lnTo>
                    <a:pt x="273" y="650"/>
                  </a:lnTo>
                  <a:lnTo>
                    <a:pt x="232" y="643"/>
                  </a:lnTo>
                  <a:lnTo>
                    <a:pt x="193" y="629"/>
                  </a:lnTo>
                  <a:lnTo>
                    <a:pt x="157" y="611"/>
                  </a:lnTo>
                  <a:lnTo>
                    <a:pt x="122" y="588"/>
                  </a:lnTo>
                  <a:lnTo>
                    <a:pt x="92" y="561"/>
                  </a:lnTo>
                  <a:lnTo>
                    <a:pt x="66" y="530"/>
                  </a:lnTo>
                  <a:lnTo>
                    <a:pt x="43" y="497"/>
                  </a:lnTo>
                  <a:lnTo>
                    <a:pt x="25" y="460"/>
                  </a:lnTo>
                  <a:lnTo>
                    <a:pt x="12" y="421"/>
                  </a:lnTo>
                  <a:lnTo>
                    <a:pt x="3" y="379"/>
                  </a:lnTo>
                  <a:lnTo>
                    <a:pt x="0" y="337"/>
                  </a:lnTo>
                  <a:lnTo>
                    <a:pt x="3" y="294"/>
                  </a:lnTo>
                  <a:lnTo>
                    <a:pt x="12" y="253"/>
                  </a:lnTo>
                  <a:lnTo>
                    <a:pt x="25" y="214"/>
                  </a:lnTo>
                  <a:lnTo>
                    <a:pt x="43" y="177"/>
                  </a:lnTo>
                  <a:lnTo>
                    <a:pt x="66" y="143"/>
                  </a:lnTo>
                  <a:lnTo>
                    <a:pt x="92" y="113"/>
                  </a:lnTo>
                  <a:lnTo>
                    <a:pt x="122" y="86"/>
                  </a:lnTo>
                  <a:lnTo>
                    <a:pt x="157" y="64"/>
                  </a:lnTo>
                  <a:lnTo>
                    <a:pt x="193" y="45"/>
                  </a:lnTo>
                  <a:lnTo>
                    <a:pt x="232" y="31"/>
                  </a:lnTo>
                  <a:lnTo>
                    <a:pt x="273" y="24"/>
                  </a:lnTo>
                  <a:lnTo>
                    <a:pt x="316" y="21"/>
                  </a:lnTo>
                  <a:lnTo>
                    <a:pt x="358" y="23"/>
                  </a:lnTo>
                  <a:lnTo>
                    <a:pt x="397" y="31"/>
                  </a:lnTo>
                  <a:lnTo>
                    <a:pt x="434" y="43"/>
                  </a:lnTo>
                  <a:lnTo>
                    <a:pt x="470" y="60"/>
                  </a:lnTo>
                  <a:lnTo>
                    <a:pt x="502" y="81"/>
                  </a:lnTo>
                  <a:lnTo>
                    <a:pt x="532" y="105"/>
                  </a:lnTo>
                  <a:lnTo>
                    <a:pt x="559" y="133"/>
                  </a:lnTo>
                  <a:lnTo>
                    <a:pt x="581" y="165"/>
                  </a:lnTo>
                  <a:lnTo>
                    <a:pt x="10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2" name="Freeform 78"/>
            <p:cNvSpPr>
              <a:spLocks/>
            </p:cNvSpPr>
            <p:nvPr/>
          </p:nvSpPr>
          <p:spPr bwMode="auto">
            <a:xfrm>
              <a:off x="2536826" y="3059113"/>
              <a:ext cx="192088" cy="192088"/>
            </a:xfrm>
            <a:custGeom>
              <a:avLst/>
              <a:gdLst>
                <a:gd name="T0" fmla="*/ 542 w 1086"/>
                <a:gd name="T1" fmla="*/ 0 h 1086"/>
                <a:gd name="T2" fmla="*/ 601 w 1086"/>
                <a:gd name="T3" fmla="*/ 3 h 1086"/>
                <a:gd name="T4" fmla="*/ 659 w 1086"/>
                <a:gd name="T5" fmla="*/ 13 h 1086"/>
                <a:gd name="T6" fmla="*/ 714 w 1086"/>
                <a:gd name="T7" fmla="*/ 28 h 1086"/>
                <a:gd name="T8" fmla="*/ 767 w 1086"/>
                <a:gd name="T9" fmla="*/ 48 h 1086"/>
                <a:gd name="T10" fmla="*/ 816 w 1086"/>
                <a:gd name="T11" fmla="*/ 74 h 1086"/>
                <a:gd name="T12" fmla="*/ 864 w 1086"/>
                <a:gd name="T13" fmla="*/ 105 h 1086"/>
                <a:gd name="T14" fmla="*/ 907 w 1086"/>
                <a:gd name="T15" fmla="*/ 141 h 1086"/>
                <a:gd name="T16" fmla="*/ 945 w 1086"/>
                <a:gd name="T17" fmla="*/ 179 h 1086"/>
                <a:gd name="T18" fmla="*/ 981 w 1086"/>
                <a:gd name="T19" fmla="*/ 222 h 1086"/>
                <a:gd name="T20" fmla="*/ 1012 w 1086"/>
                <a:gd name="T21" fmla="*/ 270 h 1086"/>
                <a:gd name="T22" fmla="*/ 1038 w 1086"/>
                <a:gd name="T23" fmla="*/ 319 h 1086"/>
                <a:gd name="T24" fmla="*/ 1058 w 1086"/>
                <a:gd name="T25" fmla="*/ 372 h 1086"/>
                <a:gd name="T26" fmla="*/ 1073 w 1086"/>
                <a:gd name="T27" fmla="*/ 426 h 1086"/>
                <a:gd name="T28" fmla="*/ 1083 w 1086"/>
                <a:gd name="T29" fmla="*/ 483 h 1086"/>
                <a:gd name="T30" fmla="*/ 1086 w 1086"/>
                <a:gd name="T31" fmla="*/ 543 h 1086"/>
                <a:gd name="T32" fmla="*/ 1083 w 1086"/>
                <a:gd name="T33" fmla="*/ 602 h 1086"/>
                <a:gd name="T34" fmla="*/ 1073 w 1086"/>
                <a:gd name="T35" fmla="*/ 660 h 1086"/>
                <a:gd name="T36" fmla="*/ 1058 w 1086"/>
                <a:gd name="T37" fmla="*/ 714 h 1086"/>
                <a:gd name="T38" fmla="*/ 1038 w 1086"/>
                <a:gd name="T39" fmla="*/ 767 h 1086"/>
                <a:gd name="T40" fmla="*/ 1012 w 1086"/>
                <a:gd name="T41" fmla="*/ 817 h 1086"/>
                <a:gd name="T42" fmla="*/ 981 w 1086"/>
                <a:gd name="T43" fmla="*/ 864 h 1086"/>
                <a:gd name="T44" fmla="*/ 945 w 1086"/>
                <a:gd name="T45" fmla="*/ 907 h 1086"/>
                <a:gd name="T46" fmla="*/ 907 w 1086"/>
                <a:gd name="T47" fmla="*/ 947 h 1086"/>
                <a:gd name="T48" fmla="*/ 864 w 1086"/>
                <a:gd name="T49" fmla="*/ 981 h 1086"/>
                <a:gd name="T50" fmla="*/ 816 w 1086"/>
                <a:gd name="T51" fmla="*/ 1012 h 1086"/>
                <a:gd name="T52" fmla="*/ 767 w 1086"/>
                <a:gd name="T53" fmla="*/ 1038 h 1086"/>
                <a:gd name="T54" fmla="*/ 714 w 1086"/>
                <a:gd name="T55" fmla="*/ 1058 h 1086"/>
                <a:gd name="T56" fmla="*/ 659 w 1086"/>
                <a:gd name="T57" fmla="*/ 1073 h 1086"/>
                <a:gd name="T58" fmla="*/ 601 w 1086"/>
                <a:gd name="T59" fmla="*/ 1083 h 1086"/>
                <a:gd name="T60" fmla="*/ 542 w 1086"/>
                <a:gd name="T61" fmla="*/ 1086 h 1086"/>
                <a:gd name="T62" fmla="*/ 483 w 1086"/>
                <a:gd name="T63" fmla="*/ 1083 h 1086"/>
                <a:gd name="T64" fmla="*/ 426 w 1086"/>
                <a:gd name="T65" fmla="*/ 1073 h 1086"/>
                <a:gd name="T66" fmla="*/ 372 w 1086"/>
                <a:gd name="T67" fmla="*/ 1058 h 1086"/>
                <a:gd name="T68" fmla="*/ 319 w 1086"/>
                <a:gd name="T69" fmla="*/ 1038 h 1086"/>
                <a:gd name="T70" fmla="*/ 269 w 1086"/>
                <a:gd name="T71" fmla="*/ 1012 h 1086"/>
                <a:gd name="T72" fmla="*/ 222 w 1086"/>
                <a:gd name="T73" fmla="*/ 981 h 1086"/>
                <a:gd name="T74" fmla="*/ 179 w 1086"/>
                <a:gd name="T75" fmla="*/ 947 h 1086"/>
                <a:gd name="T76" fmla="*/ 139 w 1086"/>
                <a:gd name="T77" fmla="*/ 907 h 1086"/>
                <a:gd name="T78" fmla="*/ 105 w 1086"/>
                <a:gd name="T79" fmla="*/ 864 h 1086"/>
                <a:gd name="T80" fmla="*/ 74 w 1086"/>
                <a:gd name="T81" fmla="*/ 817 h 1086"/>
                <a:gd name="T82" fmla="*/ 48 w 1086"/>
                <a:gd name="T83" fmla="*/ 767 h 1086"/>
                <a:gd name="T84" fmla="*/ 28 w 1086"/>
                <a:gd name="T85" fmla="*/ 714 h 1086"/>
                <a:gd name="T86" fmla="*/ 13 w 1086"/>
                <a:gd name="T87" fmla="*/ 660 h 1086"/>
                <a:gd name="T88" fmla="*/ 3 w 1086"/>
                <a:gd name="T89" fmla="*/ 602 h 1086"/>
                <a:gd name="T90" fmla="*/ 0 w 1086"/>
                <a:gd name="T91" fmla="*/ 543 h 1086"/>
                <a:gd name="T92" fmla="*/ 3 w 1086"/>
                <a:gd name="T93" fmla="*/ 483 h 1086"/>
                <a:gd name="T94" fmla="*/ 13 w 1086"/>
                <a:gd name="T95" fmla="*/ 426 h 1086"/>
                <a:gd name="T96" fmla="*/ 28 w 1086"/>
                <a:gd name="T97" fmla="*/ 372 h 1086"/>
                <a:gd name="T98" fmla="*/ 48 w 1086"/>
                <a:gd name="T99" fmla="*/ 319 h 1086"/>
                <a:gd name="T100" fmla="*/ 74 w 1086"/>
                <a:gd name="T101" fmla="*/ 270 h 1086"/>
                <a:gd name="T102" fmla="*/ 105 w 1086"/>
                <a:gd name="T103" fmla="*/ 222 h 1086"/>
                <a:gd name="T104" fmla="*/ 139 w 1086"/>
                <a:gd name="T105" fmla="*/ 179 h 1086"/>
                <a:gd name="T106" fmla="*/ 179 w 1086"/>
                <a:gd name="T107" fmla="*/ 141 h 1086"/>
                <a:gd name="T108" fmla="*/ 222 w 1086"/>
                <a:gd name="T109" fmla="*/ 105 h 1086"/>
                <a:gd name="T110" fmla="*/ 269 w 1086"/>
                <a:gd name="T111" fmla="*/ 74 h 1086"/>
                <a:gd name="T112" fmla="*/ 319 w 1086"/>
                <a:gd name="T113" fmla="*/ 48 h 1086"/>
                <a:gd name="T114" fmla="*/ 372 w 1086"/>
                <a:gd name="T115" fmla="*/ 28 h 1086"/>
                <a:gd name="T116" fmla="*/ 426 w 1086"/>
                <a:gd name="T117" fmla="*/ 13 h 1086"/>
                <a:gd name="T118" fmla="*/ 483 w 1086"/>
                <a:gd name="T119" fmla="*/ 3 h 1086"/>
                <a:gd name="T120" fmla="*/ 542 w 1086"/>
                <a:gd name="T121" fmla="*/ 0 h 1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086" h="1086">
                  <a:moveTo>
                    <a:pt x="542" y="0"/>
                  </a:moveTo>
                  <a:lnTo>
                    <a:pt x="601" y="3"/>
                  </a:lnTo>
                  <a:lnTo>
                    <a:pt x="659" y="13"/>
                  </a:lnTo>
                  <a:lnTo>
                    <a:pt x="714" y="28"/>
                  </a:lnTo>
                  <a:lnTo>
                    <a:pt x="767" y="48"/>
                  </a:lnTo>
                  <a:lnTo>
                    <a:pt x="816" y="74"/>
                  </a:lnTo>
                  <a:lnTo>
                    <a:pt x="864" y="105"/>
                  </a:lnTo>
                  <a:lnTo>
                    <a:pt x="907" y="141"/>
                  </a:lnTo>
                  <a:lnTo>
                    <a:pt x="945" y="179"/>
                  </a:lnTo>
                  <a:lnTo>
                    <a:pt x="981" y="222"/>
                  </a:lnTo>
                  <a:lnTo>
                    <a:pt x="1012" y="270"/>
                  </a:lnTo>
                  <a:lnTo>
                    <a:pt x="1038" y="319"/>
                  </a:lnTo>
                  <a:lnTo>
                    <a:pt x="1058" y="372"/>
                  </a:lnTo>
                  <a:lnTo>
                    <a:pt x="1073" y="426"/>
                  </a:lnTo>
                  <a:lnTo>
                    <a:pt x="1083" y="483"/>
                  </a:lnTo>
                  <a:lnTo>
                    <a:pt x="1086" y="543"/>
                  </a:lnTo>
                  <a:lnTo>
                    <a:pt x="1083" y="602"/>
                  </a:lnTo>
                  <a:lnTo>
                    <a:pt x="1073" y="660"/>
                  </a:lnTo>
                  <a:lnTo>
                    <a:pt x="1058" y="714"/>
                  </a:lnTo>
                  <a:lnTo>
                    <a:pt x="1038" y="767"/>
                  </a:lnTo>
                  <a:lnTo>
                    <a:pt x="1012" y="817"/>
                  </a:lnTo>
                  <a:lnTo>
                    <a:pt x="981" y="864"/>
                  </a:lnTo>
                  <a:lnTo>
                    <a:pt x="945" y="907"/>
                  </a:lnTo>
                  <a:lnTo>
                    <a:pt x="907" y="947"/>
                  </a:lnTo>
                  <a:lnTo>
                    <a:pt x="864" y="981"/>
                  </a:lnTo>
                  <a:lnTo>
                    <a:pt x="816" y="1012"/>
                  </a:lnTo>
                  <a:lnTo>
                    <a:pt x="767" y="1038"/>
                  </a:lnTo>
                  <a:lnTo>
                    <a:pt x="714" y="1058"/>
                  </a:lnTo>
                  <a:lnTo>
                    <a:pt x="659" y="1073"/>
                  </a:lnTo>
                  <a:lnTo>
                    <a:pt x="601" y="1083"/>
                  </a:lnTo>
                  <a:lnTo>
                    <a:pt x="542" y="1086"/>
                  </a:lnTo>
                  <a:lnTo>
                    <a:pt x="483" y="1083"/>
                  </a:lnTo>
                  <a:lnTo>
                    <a:pt x="426" y="1073"/>
                  </a:lnTo>
                  <a:lnTo>
                    <a:pt x="372" y="1058"/>
                  </a:lnTo>
                  <a:lnTo>
                    <a:pt x="319" y="1038"/>
                  </a:lnTo>
                  <a:lnTo>
                    <a:pt x="269" y="1012"/>
                  </a:lnTo>
                  <a:lnTo>
                    <a:pt x="222" y="981"/>
                  </a:lnTo>
                  <a:lnTo>
                    <a:pt x="179" y="947"/>
                  </a:lnTo>
                  <a:lnTo>
                    <a:pt x="139" y="907"/>
                  </a:lnTo>
                  <a:lnTo>
                    <a:pt x="105" y="864"/>
                  </a:lnTo>
                  <a:lnTo>
                    <a:pt x="74" y="817"/>
                  </a:lnTo>
                  <a:lnTo>
                    <a:pt x="48" y="767"/>
                  </a:lnTo>
                  <a:lnTo>
                    <a:pt x="28" y="714"/>
                  </a:lnTo>
                  <a:lnTo>
                    <a:pt x="13" y="660"/>
                  </a:lnTo>
                  <a:lnTo>
                    <a:pt x="3" y="602"/>
                  </a:lnTo>
                  <a:lnTo>
                    <a:pt x="0" y="543"/>
                  </a:lnTo>
                  <a:lnTo>
                    <a:pt x="3" y="483"/>
                  </a:lnTo>
                  <a:lnTo>
                    <a:pt x="13" y="426"/>
                  </a:lnTo>
                  <a:lnTo>
                    <a:pt x="28" y="372"/>
                  </a:lnTo>
                  <a:lnTo>
                    <a:pt x="48" y="319"/>
                  </a:lnTo>
                  <a:lnTo>
                    <a:pt x="74" y="270"/>
                  </a:lnTo>
                  <a:lnTo>
                    <a:pt x="105" y="222"/>
                  </a:lnTo>
                  <a:lnTo>
                    <a:pt x="139" y="179"/>
                  </a:lnTo>
                  <a:lnTo>
                    <a:pt x="179" y="141"/>
                  </a:lnTo>
                  <a:lnTo>
                    <a:pt x="222" y="105"/>
                  </a:lnTo>
                  <a:lnTo>
                    <a:pt x="269" y="74"/>
                  </a:lnTo>
                  <a:lnTo>
                    <a:pt x="319" y="48"/>
                  </a:lnTo>
                  <a:lnTo>
                    <a:pt x="372" y="28"/>
                  </a:lnTo>
                  <a:lnTo>
                    <a:pt x="426" y="13"/>
                  </a:lnTo>
                  <a:lnTo>
                    <a:pt x="483" y="3"/>
                  </a:lnTo>
                  <a:lnTo>
                    <a:pt x="5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35" name="TextBox 34"/>
          <p:cNvSpPr txBox="1"/>
          <p:nvPr/>
        </p:nvSpPr>
        <p:spPr>
          <a:xfrm>
            <a:off x="597095" y="1988840"/>
            <a:ext cx="4706817" cy="923330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ВСЕГО</a:t>
            </a:r>
            <a:r>
              <a:rPr lang="ru-RU" dirty="0" smtClean="0"/>
              <a:t> </a:t>
            </a:r>
            <a:r>
              <a:rPr lang="ru-RU" b="1" dirty="0" smtClean="0"/>
              <a:t>229,6 млн руб.</a:t>
            </a:r>
          </a:p>
          <a:p>
            <a:r>
              <a:rPr lang="ru-RU" dirty="0" smtClean="0"/>
              <a:t>ФЕДЕРАЛЬНЫЙ БЮДЖЕТ </a:t>
            </a:r>
            <a:r>
              <a:rPr lang="ru-RU" b="1" dirty="0" smtClean="0"/>
              <a:t>179,6 млн руб.</a:t>
            </a:r>
          </a:p>
          <a:p>
            <a:r>
              <a:rPr lang="ru-RU" dirty="0" smtClean="0"/>
              <a:t>РЕГИОНАЛЬНЫЙ БЮДЖЕТ </a:t>
            </a:r>
            <a:r>
              <a:rPr lang="ru-RU" b="1" dirty="0" smtClean="0"/>
              <a:t>50 млн руб.</a:t>
            </a:r>
            <a:endParaRPr lang="ru-RU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523274" y="3689993"/>
            <a:ext cx="4706817" cy="923330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ВСЕГО</a:t>
            </a:r>
            <a:r>
              <a:rPr lang="ru-RU" dirty="0" smtClean="0"/>
              <a:t> </a:t>
            </a:r>
            <a:r>
              <a:rPr lang="ru-RU" b="1" dirty="0" smtClean="0"/>
              <a:t>12,5 млн руб.</a:t>
            </a:r>
          </a:p>
          <a:p>
            <a:r>
              <a:rPr lang="ru-RU" dirty="0" smtClean="0"/>
              <a:t>ФЕДЕРАЛЬНЫЙ БЮДЖЕТ </a:t>
            </a:r>
            <a:r>
              <a:rPr lang="ru-RU" b="1" dirty="0" smtClean="0"/>
              <a:t>2,5 млн руб.</a:t>
            </a:r>
          </a:p>
          <a:p>
            <a:r>
              <a:rPr lang="ru-RU" dirty="0" smtClean="0"/>
              <a:t>РЕГИОНАЛЬНЫЙ БЮДЖЕТ </a:t>
            </a:r>
            <a:r>
              <a:rPr lang="ru-RU" b="1" dirty="0" smtClean="0"/>
              <a:t>10 млн руб.</a:t>
            </a:r>
            <a:endParaRPr lang="ru-RU" b="1" dirty="0"/>
          </a:p>
        </p:txBody>
      </p:sp>
      <p:sp>
        <p:nvSpPr>
          <p:cNvPr id="37" name="TextBox 36"/>
          <p:cNvSpPr txBox="1"/>
          <p:nvPr/>
        </p:nvSpPr>
        <p:spPr>
          <a:xfrm>
            <a:off x="564079" y="5589240"/>
            <a:ext cx="4706817" cy="923330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ВСЕГО</a:t>
            </a:r>
            <a:r>
              <a:rPr lang="ru-RU" dirty="0" smtClean="0"/>
              <a:t> </a:t>
            </a:r>
            <a:r>
              <a:rPr lang="ru-RU" b="1" dirty="0" smtClean="0"/>
              <a:t>26,5 млн руб.</a:t>
            </a:r>
          </a:p>
          <a:p>
            <a:r>
              <a:rPr lang="ru-RU" dirty="0" smtClean="0"/>
              <a:t>ФЕДЕРАЛЬНЫЙ БЮДЖЕТ </a:t>
            </a:r>
            <a:r>
              <a:rPr lang="ru-RU" b="1" dirty="0" smtClean="0"/>
              <a:t>9,2 млн руб.</a:t>
            </a:r>
          </a:p>
          <a:p>
            <a:r>
              <a:rPr lang="ru-RU" dirty="0" smtClean="0"/>
              <a:t>РЕГИОНАЛЬНЫЙ БЮДЖЕТ </a:t>
            </a:r>
            <a:r>
              <a:rPr lang="ru-RU" b="1" dirty="0" smtClean="0"/>
              <a:t>17,3 млн руб.</a:t>
            </a:r>
            <a:endParaRPr lang="ru-RU" b="1" dirty="0"/>
          </a:p>
        </p:txBody>
      </p:sp>
      <p:sp>
        <p:nvSpPr>
          <p:cNvPr id="38" name="TextBox 37"/>
          <p:cNvSpPr txBox="1"/>
          <p:nvPr/>
        </p:nvSpPr>
        <p:spPr>
          <a:xfrm>
            <a:off x="6240016" y="5253438"/>
            <a:ext cx="4968552" cy="646331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pPr algn="ctr"/>
            <a:r>
              <a:rPr lang="ru-RU" dirty="0" smtClean="0"/>
              <a:t>СРОК РЕАЛИЗАЦИИ </a:t>
            </a:r>
          </a:p>
          <a:p>
            <a:pPr algn="ctr"/>
            <a:r>
              <a:rPr lang="ru-RU" dirty="0" smtClean="0">
                <a:solidFill>
                  <a:srgbClr val="FF0000"/>
                </a:solidFill>
              </a:rPr>
              <a:t>1 декабря 2021 года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39" name="Рисунок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2328" y="-690"/>
            <a:ext cx="1619672" cy="112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2668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t="27631" r="817" b="-317"/>
          <a:stretch/>
        </p:blipFill>
        <p:spPr>
          <a:xfrm>
            <a:off x="5834742" y="3901440"/>
            <a:ext cx="6357257" cy="2956560"/>
          </a:xfrm>
          <a:prstGeom prst="rect">
            <a:avLst/>
          </a:prstGeom>
          <a:effectLst>
            <a:softEdge rad="317500"/>
          </a:effectLst>
        </p:spPr>
      </p:pic>
      <p:sp>
        <p:nvSpPr>
          <p:cNvPr id="4" name="TextBox 3"/>
          <p:cNvSpPr txBox="1"/>
          <p:nvPr/>
        </p:nvSpPr>
        <p:spPr>
          <a:xfrm>
            <a:off x="627118" y="3408148"/>
            <a:ext cx="374676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ПРОБЛЕМЫ В ХОДЕ </a:t>
            </a:r>
            <a:r>
              <a:rPr lang="ru-RU" sz="1600" b="1" dirty="0" smtClean="0"/>
              <a:t>РЕАЛИЗАЦИИ:</a:t>
            </a:r>
            <a:endParaRPr lang="ru-RU" sz="1600" b="1" dirty="0"/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390015744"/>
              </p:ext>
            </p:extLst>
          </p:nvPr>
        </p:nvGraphicFramePr>
        <p:xfrm>
          <a:off x="7747" y="4084319"/>
          <a:ext cx="5661533" cy="27736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0" name="Группа 19"/>
          <p:cNvGrpSpPr/>
          <p:nvPr/>
        </p:nvGrpSpPr>
        <p:grpSpPr>
          <a:xfrm>
            <a:off x="1019102" y="496147"/>
            <a:ext cx="2299550" cy="2553667"/>
            <a:chOff x="7428611" y="867712"/>
            <a:chExt cx="2299550" cy="2601491"/>
          </a:xfrm>
          <a:solidFill>
            <a:schemeClr val="bg2"/>
          </a:solidFill>
        </p:grpSpPr>
        <p:grpSp>
          <p:nvGrpSpPr>
            <p:cNvPr id="6" name="Группа 5"/>
            <p:cNvGrpSpPr/>
            <p:nvPr/>
          </p:nvGrpSpPr>
          <p:grpSpPr>
            <a:xfrm>
              <a:off x="7428611" y="867712"/>
              <a:ext cx="2299550" cy="2601491"/>
              <a:chOff x="-22625" y="724227"/>
              <a:chExt cx="2299550" cy="2601491"/>
            </a:xfrm>
            <a:grpFill/>
          </p:grpSpPr>
          <p:sp>
            <p:nvSpPr>
              <p:cNvPr id="7" name="Полилиния 6"/>
              <p:cNvSpPr/>
              <p:nvPr/>
            </p:nvSpPr>
            <p:spPr>
              <a:xfrm>
                <a:off x="59703" y="724227"/>
                <a:ext cx="2152311" cy="665683"/>
              </a:xfrm>
              <a:custGeom>
                <a:avLst/>
                <a:gdLst>
                  <a:gd name="connsiteX0" fmla="*/ 0 w 2152311"/>
                  <a:gd name="connsiteY0" fmla="*/ 66568 h 665683"/>
                  <a:gd name="connsiteX1" fmla="*/ 66568 w 2152311"/>
                  <a:gd name="connsiteY1" fmla="*/ 0 h 665683"/>
                  <a:gd name="connsiteX2" fmla="*/ 2085743 w 2152311"/>
                  <a:gd name="connsiteY2" fmla="*/ 0 h 665683"/>
                  <a:gd name="connsiteX3" fmla="*/ 2152311 w 2152311"/>
                  <a:gd name="connsiteY3" fmla="*/ 66568 h 665683"/>
                  <a:gd name="connsiteX4" fmla="*/ 2152311 w 2152311"/>
                  <a:gd name="connsiteY4" fmla="*/ 599115 h 665683"/>
                  <a:gd name="connsiteX5" fmla="*/ 2085743 w 2152311"/>
                  <a:gd name="connsiteY5" fmla="*/ 665683 h 665683"/>
                  <a:gd name="connsiteX6" fmla="*/ 66568 w 2152311"/>
                  <a:gd name="connsiteY6" fmla="*/ 665683 h 665683"/>
                  <a:gd name="connsiteX7" fmla="*/ 0 w 2152311"/>
                  <a:gd name="connsiteY7" fmla="*/ 599115 h 665683"/>
                  <a:gd name="connsiteX8" fmla="*/ 0 w 2152311"/>
                  <a:gd name="connsiteY8" fmla="*/ 66568 h 66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2311" h="665683">
                    <a:moveTo>
                      <a:pt x="0" y="66568"/>
                    </a:moveTo>
                    <a:cubicBezTo>
                      <a:pt x="0" y="29804"/>
                      <a:pt x="29804" y="0"/>
                      <a:pt x="66568" y="0"/>
                    </a:cubicBezTo>
                    <a:lnTo>
                      <a:pt x="2085743" y="0"/>
                    </a:lnTo>
                    <a:cubicBezTo>
                      <a:pt x="2122507" y="0"/>
                      <a:pt x="2152311" y="29804"/>
                      <a:pt x="2152311" y="66568"/>
                    </a:cubicBezTo>
                    <a:lnTo>
                      <a:pt x="2152311" y="599115"/>
                    </a:lnTo>
                    <a:cubicBezTo>
                      <a:pt x="2152311" y="635879"/>
                      <a:pt x="2122507" y="665683"/>
                      <a:pt x="2085743" y="665683"/>
                    </a:cubicBezTo>
                    <a:lnTo>
                      <a:pt x="66568" y="665683"/>
                    </a:lnTo>
                    <a:cubicBezTo>
                      <a:pt x="29804" y="665683"/>
                      <a:pt x="0" y="635879"/>
                      <a:pt x="0" y="599115"/>
                    </a:cubicBezTo>
                    <a:lnTo>
                      <a:pt x="0" y="66568"/>
                    </a:lnTo>
                    <a:close/>
                  </a:path>
                </a:pathLst>
              </a:custGeom>
              <a:grpFill/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9977" tIns="39817" rIns="49977" bIns="39817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Реконструкция Дома культуры </a:t>
                </a:r>
                <a:r>
                  <a:rPr lang="ru-RU" sz="1600" kern="1200" dirty="0" smtClean="0">
                    <a:solidFill>
                      <a:schemeClr val="tx1"/>
                    </a:solidFill>
                  </a:rPr>
                  <a:t>                 в </a:t>
                </a:r>
                <a:r>
                  <a:rPr lang="ru-RU" sz="1600" kern="1200" dirty="0" smtClean="0">
                    <a:solidFill>
                      <a:schemeClr val="tx1"/>
                    </a:solidFill>
                  </a:rPr>
                  <a:t>с. </a:t>
                </a:r>
                <a:r>
                  <a:rPr lang="ru-RU" sz="1600" kern="1200" dirty="0" err="1" smtClean="0">
                    <a:solidFill>
                      <a:schemeClr val="tx1"/>
                    </a:solidFill>
                  </a:rPr>
                  <a:t>Уколово</a:t>
                </a:r>
                <a:endParaRPr lang="ru-RU" sz="1600" kern="12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445761" y="1694308"/>
                <a:ext cx="1440160" cy="689154"/>
              </a:xfrm>
              <a:custGeom>
                <a:avLst/>
                <a:gdLst>
                  <a:gd name="connsiteX0" fmla="*/ 0 w 1177397"/>
                  <a:gd name="connsiteY0" fmla="*/ 99260 h 992596"/>
                  <a:gd name="connsiteX1" fmla="*/ 99260 w 1177397"/>
                  <a:gd name="connsiteY1" fmla="*/ 0 h 992596"/>
                  <a:gd name="connsiteX2" fmla="*/ 1078137 w 1177397"/>
                  <a:gd name="connsiteY2" fmla="*/ 0 h 992596"/>
                  <a:gd name="connsiteX3" fmla="*/ 1177397 w 1177397"/>
                  <a:gd name="connsiteY3" fmla="*/ 99260 h 992596"/>
                  <a:gd name="connsiteX4" fmla="*/ 1177397 w 1177397"/>
                  <a:gd name="connsiteY4" fmla="*/ 893336 h 992596"/>
                  <a:gd name="connsiteX5" fmla="*/ 1078137 w 1177397"/>
                  <a:gd name="connsiteY5" fmla="*/ 992596 h 992596"/>
                  <a:gd name="connsiteX6" fmla="*/ 99260 w 1177397"/>
                  <a:gd name="connsiteY6" fmla="*/ 992596 h 992596"/>
                  <a:gd name="connsiteX7" fmla="*/ 0 w 1177397"/>
                  <a:gd name="connsiteY7" fmla="*/ 893336 h 992596"/>
                  <a:gd name="connsiteX8" fmla="*/ 0 w 1177397"/>
                  <a:gd name="connsiteY8" fmla="*/ 99260 h 99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7397" h="992596">
                    <a:moveTo>
                      <a:pt x="0" y="99260"/>
                    </a:moveTo>
                    <a:cubicBezTo>
                      <a:pt x="0" y="44440"/>
                      <a:pt x="44440" y="0"/>
                      <a:pt x="99260" y="0"/>
                    </a:cubicBezTo>
                    <a:lnTo>
                      <a:pt x="1078137" y="0"/>
                    </a:lnTo>
                    <a:cubicBezTo>
                      <a:pt x="1132957" y="0"/>
                      <a:pt x="1177397" y="44440"/>
                      <a:pt x="1177397" y="99260"/>
                    </a:cubicBezTo>
                    <a:lnTo>
                      <a:pt x="1177397" y="893336"/>
                    </a:lnTo>
                    <a:cubicBezTo>
                      <a:pt x="1177397" y="948156"/>
                      <a:pt x="1132957" y="992596"/>
                      <a:pt x="1078137" y="992596"/>
                    </a:cubicBezTo>
                    <a:lnTo>
                      <a:pt x="99260" y="992596"/>
                    </a:lnTo>
                    <a:cubicBezTo>
                      <a:pt x="44440" y="992596"/>
                      <a:pt x="0" y="948156"/>
                      <a:pt x="0" y="893336"/>
                    </a:cubicBezTo>
                    <a:lnTo>
                      <a:pt x="0" y="99260"/>
                    </a:lnTo>
                    <a:close/>
                  </a:path>
                </a:pathLst>
              </a:custGeom>
              <a:grpFill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552" tIns="49392" rIns="59552" bIns="49392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/>
                  <a:t>Всего         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41 млн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руб. </a:t>
                </a:r>
                <a:endParaRPr lang="ru-RU" sz="1600" kern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11" name="Полилиния 10"/>
              <p:cNvSpPr/>
              <p:nvPr/>
            </p:nvSpPr>
            <p:spPr>
              <a:xfrm>
                <a:off x="-22625" y="2697211"/>
                <a:ext cx="2299550" cy="628507"/>
              </a:xfrm>
              <a:custGeom>
                <a:avLst/>
                <a:gdLst>
                  <a:gd name="connsiteX0" fmla="*/ 0 w 2299550"/>
                  <a:gd name="connsiteY0" fmla="*/ 81481 h 814811"/>
                  <a:gd name="connsiteX1" fmla="*/ 81481 w 2299550"/>
                  <a:gd name="connsiteY1" fmla="*/ 0 h 814811"/>
                  <a:gd name="connsiteX2" fmla="*/ 2218069 w 2299550"/>
                  <a:gd name="connsiteY2" fmla="*/ 0 h 814811"/>
                  <a:gd name="connsiteX3" fmla="*/ 2299550 w 2299550"/>
                  <a:gd name="connsiteY3" fmla="*/ 81481 h 814811"/>
                  <a:gd name="connsiteX4" fmla="*/ 2299550 w 2299550"/>
                  <a:gd name="connsiteY4" fmla="*/ 733330 h 814811"/>
                  <a:gd name="connsiteX5" fmla="*/ 2218069 w 2299550"/>
                  <a:gd name="connsiteY5" fmla="*/ 814811 h 814811"/>
                  <a:gd name="connsiteX6" fmla="*/ 81481 w 2299550"/>
                  <a:gd name="connsiteY6" fmla="*/ 814811 h 814811"/>
                  <a:gd name="connsiteX7" fmla="*/ 0 w 2299550"/>
                  <a:gd name="connsiteY7" fmla="*/ 733330 h 814811"/>
                  <a:gd name="connsiteX8" fmla="*/ 0 w 2299550"/>
                  <a:gd name="connsiteY8" fmla="*/ 81481 h 81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99550" h="814811">
                    <a:moveTo>
                      <a:pt x="0" y="81481"/>
                    </a:moveTo>
                    <a:cubicBezTo>
                      <a:pt x="0" y="36480"/>
                      <a:pt x="36480" y="0"/>
                      <a:pt x="81481" y="0"/>
                    </a:cubicBezTo>
                    <a:lnTo>
                      <a:pt x="2218069" y="0"/>
                    </a:lnTo>
                    <a:cubicBezTo>
                      <a:pt x="2263070" y="0"/>
                      <a:pt x="2299550" y="36480"/>
                      <a:pt x="2299550" y="81481"/>
                    </a:cubicBezTo>
                    <a:lnTo>
                      <a:pt x="2299550" y="733330"/>
                    </a:lnTo>
                    <a:cubicBezTo>
                      <a:pt x="2299550" y="778331"/>
                      <a:pt x="2263070" y="814811"/>
                      <a:pt x="2218069" y="814811"/>
                    </a:cubicBezTo>
                    <a:lnTo>
                      <a:pt x="81481" y="814811"/>
                    </a:lnTo>
                    <a:cubicBezTo>
                      <a:pt x="36480" y="814811"/>
                      <a:pt x="0" y="778331"/>
                      <a:pt x="0" y="733330"/>
                    </a:cubicBezTo>
                    <a:lnTo>
                      <a:pt x="0" y="81481"/>
                    </a:lnTo>
                    <a:close/>
                  </a:path>
                </a:pathLst>
              </a:custGeom>
              <a:grpFill/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4345" tIns="44185" rIns="54345" bIns="44185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/>
                  <a:t>Кассовое исполнение 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rgbClr val="FF0000"/>
                    </a:solidFill>
                  </a:rPr>
                  <a:t>12,3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млн руб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. </a:t>
                </a:r>
                <a:r>
                  <a:rPr lang="ru-RU" sz="1600" kern="1200" dirty="0" smtClean="0"/>
                  <a:t>(30%)</a:t>
                </a:r>
                <a:endParaRPr lang="ru-RU" sz="1600" kern="1200" dirty="0"/>
              </a:p>
            </p:txBody>
          </p:sp>
        </p:grpSp>
        <p:cxnSp>
          <p:nvCxnSpPr>
            <p:cNvPr id="17" name="Прямая со стрелкой 16"/>
            <p:cNvCxnSpPr/>
            <p:nvPr/>
          </p:nvCxnSpPr>
          <p:spPr>
            <a:xfrm>
              <a:off x="8578386" y="1538215"/>
              <a:ext cx="8707" cy="299578"/>
            </a:xfrm>
            <a:prstGeom prst="straightConnector1">
              <a:avLst/>
            </a:prstGeom>
            <a:grpFill/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Прямая со стрелкой 18"/>
            <p:cNvCxnSpPr/>
            <p:nvPr/>
          </p:nvCxnSpPr>
          <p:spPr>
            <a:xfrm>
              <a:off x="8587093" y="2526947"/>
              <a:ext cx="0" cy="292776"/>
            </a:xfrm>
            <a:prstGeom prst="straightConnector1">
              <a:avLst/>
            </a:prstGeom>
            <a:grpFill/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8417" y="496147"/>
            <a:ext cx="3419811" cy="341981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3690" y="182880"/>
            <a:ext cx="3977755" cy="1803959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3840" y="1986839"/>
            <a:ext cx="3907605" cy="1886602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7" name="TextBox 26"/>
          <p:cNvSpPr txBox="1"/>
          <p:nvPr/>
        </p:nvSpPr>
        <p:spPr>
          <a:xfrm>
            <a:off x="2177585" y="35431"/>
            <a:ext cx="86709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Реконструкция Дома культуры </a:t>
            </a:r>
            <a:r>
              <a:rPr lang="ru-RU" b="1" dirty="0" smtClean="0"/>
              <a:t>в с</a:t>
            </a:r>
            <a:r>
              <a:rPr lang="ru-RU" b="1" dirty="0" smtClean="0"/>
              <a:t>. </a:t>
            </a:r>
            <a:r>
              <a:rPr lang="ru-RU" b="1" dirty="0" err="1" smtClean="0"/>
              <a:t>Уколово</a:t>
            </a:r>
            <a:r>
              <a:rPr lang="ru-RU" b="1" dirty="0" smtClean="0"/>
              <a:t> </a:t>
            </a:r>
            <a:r>
              <a:rPr lang="ru-RU" b="1" dirty="0" err="1" smtClean="0"/>
              <a:t>Губкинского</a:t>
            </a:r>
            <a:r>
              <a:rPr lang="ru-RU" b="1" dirty="0" smtClean="0"/>
              <a:t> городского округа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47502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353742" y="13521"/>
            <a:ext cx="78377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К</a:t>
            </a:r>
            <a:r>
              <a:rPr lang="ru-RU" b="1" dirty="0" smtClean="0"/>
              <a:t>апитальный ремонт </a:t>
            </a:r>
            <a:r>
              <a:rPr lang="ru-RU" b="1" dirty="0" smtClean="0"/>
              <a:t>детских школ искусств</a:t>
            </a:r>
            <a:endParaRPr lang="ru-RU" b="1" dirty="0"/>
          </a:p>
        </p:txBody>
      </p:sp>
      <p:grpSp>
        <p:nvGrpSpPr>
          <p:cNvPr id="3" name="Группа 2"/>
          <p:cNvGrpSpPr/>
          <p:nvPr/>
        </p:nvGrpSpPr>
        <p:grpSpPr>
          <a:xfrm>
            <a:off x="0" y="333983"/>
            <a:ext cx="12314601" cy="6587969"/>
            <a:chOff x="0" y="333983"/>
            <a:chExt cx="12314601" cy="6587969"/>
          </a:xfrm>
        </p:grpSpPr>
        <p:pic>
          <p:nvPicPr>
            <p:cNvPr id="35" name="Рисунок 3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21752" y="3139910"/>
              <a:ext cx="2192849" cy="1661823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36" name="Рисунок 3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30807" y="1802186"/>
              <a:ext cx="1509389" cy="2012519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34" name="Рисунок 3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40023" y="965670"/>
              <a:ext cx="2363000" cy="1790187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21" name="Рисунок 2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75485" y="2888968"/>
              <a:ext cx="2190134" cy="1642601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55413" y="1960787"/>
              <a:ext cx="2144854" cy="2010035"/>
            </a:xfrm>
            <a:prstGeom prst="rect">
              <a:avLst/>
            </a:prstGeom>
            <a:effectLst>
              <a:softEdge rad="127000"/>
            </a:effectLst>
          </p:spPr>
        </p:pic>
        <p:pic>
          <p:nvPicPr>
            <p:cNvPr id="22" name="Рисунок 21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26131" y="896993"/>
              <a:ext cx="2304506" cy="1536337"/>
            </a:xfrm>
            <a:prstGeom prst="rect">
              <a:avLst/>
            </a:prstGeom>
            <a:effectLst>
              <a:softEdge rad="127000"/>
            </a:effectLst>
          </p:spPr>
        </p:pic>
        <p:grpSp>
          <p:nvGrpSpPr>
            <p:cNvPr id="23" name="Группа 22"/>
            <p:cNvGrpSpPr/>
            <p:nvPr/>
          </p:nvGrpSpPr>
          <p:grpSpPr>
            <a:xfrm>
              <a:off x="59703" y="724227"/>
              <a:ext cx="8493687" cy="3594965"/>
              <a:chOff x="59703" y="724227"/>
              <a:chExt cx="8493687" cy="3594965"/>
            </a:xfrm>
          </p:grpSpPr>
          <p:sp>
            <p:nvSpPr>
              <p:cNvPr id="24" name="Полилиния 23"/>
              <p:cNvSpPr/>
              <p:nvPr/>
            </p:nvSpPr>
            <p:spPr>
              <a:xfrm>
                <a:off x="59703" y="724227"/>
                <a:ext cx="2152311" cy="665683"/>
              </a:xfrm>
              <a:custGeom>
                <a:avLst/>
                <a:gdLst>
                  <a:gd name="connsiteX0" fmla="*/ 0 w 2152311"/>
                  <a:gd name="connsiteY0" fmla="*/ 66568 h 665683"/>
                  <a:gd name="connsiteX1" fmla="*/ 66568 w 2152311"/>
                  <a:gd name="connsiteY1" fmla="*/ 0 h 665683"/>
                  <a:gd name="connsiteX2" fmla="*/ 2085743 w 2152311"/>
                  <a:gd name="connsiteY2" fmla="*/ 0 h 665683"/>
                  <a:gd name="connsiteX3" fmla="*/ 2152311 w 2152311"/>
                  <a:gd name="connsiteY3" fmla="*/ 66568 h 665683"/>
                  <a:gd name="connsiteX4" fmla="*/ 2152311 w 2152311"/>
                  <a:gd name="connsiteY4" fmla="*/ 599115 h 665683"/>
                  <a:gd name="connsiteX5" fmla="*/ 2085743 w 2152311"/>
                  <a:gd name="connsiteY5" fmla="*/ 665683 h 665683"/>
                  <a:gd name="connsiteX6" fmla="*/ 66568 w 2152311"/>
                  <a:gd name="connsiteY6" fmla="*/ 665683 h 665683"/>
                  <a:gd name="connsiteX7" fmla="*/ 0 w 2152311"/>
                  <a:gd name="connsiteY7" fmla="*/ 599115 h 665683"/>
                  <a:gd name="connsiteX8" fmla="*/ 0 w 2152311"/>
                  <a:gd name="connsiteY8" fmla="*/ 66568 h 66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2311" h="665683">
                    <a:moveTo>
                      <a:pt x="0" y="66568"/>
                    </a:moveTo>
                    <a:cubicBezTo>
                      <a:pt x="0" y="29804"/>
                      <a:pt x="29804" y="0"/>
                      <a:pt x="66568" y="0"/>
                    </a:cubicBezTo>
                    <a:lnTo>
                      <a:pt x="2085743" y="0"/>
                    </a:lnTo>
                    <a:cubicBezTo>
                      <a:pt x="2122507" y="0"/>
                      <a:pt x="2152311" y="29804"/>
                      <a:pt x="2152311" y="66568"/>
                    </a:cubicBezTo>
                    <a:lnTo>
                      <a:pt x="2152311" y="599115"/>
                    </a:lnTo>
                    <a:cubicBezTo>
                      <a:pt x="2152311" y="635879"/>
                      <a:pt x="2122507" y="665683"/>
                      <a:pt x="2085743" y="665683"/>
                    </a:cubicBezTo>
                    <a:lnTo>
                      <a:pt x="66568" y="665683"/>
                    </a:lnTo>
                    <a:cubicBezTo>
                      <a:pt x="29804" y="665683"/>
                      <a:pt x="0" y="635879"/>
                      <a:pt x="0" y="599115"/>
                    </a:cubicBezTo>
                    <a:lnTo>
                      <a:pt x="0" y="66568"/>
                    </a:lnTo>
                    <a:close/>
                  </a:path>
                </a:pathLst>
              </a:custGeom>
              <a:solidFill>
                <a:schemeClr val="bg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9977" tIns="39817" rIns="49977" bIns="39817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Капитальный ремонт 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ДШИ № 1</a:t>
                </a:r>
                <a:endParaRPr lang="ru-RU" sz="1600" kern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Полилиния 24"/>
              <p:cNvSpPr/>
              <p:nvPr/>
            </p:nvSpPr>
            <p:spPr>
              <a:xfrm>
                <a:off x="229214" y="1389910"/>
                <a:ext cx="91440" cy="106717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45720" y="0"/>
                    </a:moveTo>
                    <a:lnTo>
                      <a:pt x="45720" y="1067175"/>
                    </a:lnTo>
                    <a:lnTo>
                      <a:pt x="58764" y="1067175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6" name="Полилиния 25"/>
              <p:cNvSpPr/>
              <p:nvPr/>
            </p:nvSpPr>
            <p:spPr>
              <a:xfrm>
                <a:off x="274934" y="1986459"/>
                <a:ext cx="1356570" cy="992596"/>
              </a:xfrm>
              <a:custGeom>
                <a:avLst/>
                <a:gdLst>
                  <a:gd name="connsiteX0" fmla="*/ 0 w 1177397"/>
                  <a:gd name="connsiteY0" fmla="*/ 99260 h 992596"/>
                  <a:gd name="connsiteX1" fmla="*/ 99260 w 1177397"/>
                  <a:gd name="connsiteY1" fmla="*/ 0 h 992596"/>
                  <a:gd name="connsiteX2" fmla="*/ 1078137 w 1177397"/>
                  <a:gd name="connsiteY2" fmla="*/ 0 h 992596"/>
                  <a:gd name="connsiteX3" fmla="*/ 1177397 w 1177397"/>
                  <a:gd name="connsiteY3" fmla="*/ 99260 h 992596"/>
                  <a:gd name="connsiteX4" fmla="*/ 1177397 w 1177397"/>
                  <a:gd name="connsiteY4" fmla="*/ 893336 h 992596"/>
                  <a:gd name="connsiteX5" fmla="*/ 1078137 w 1177397"/>
                  <a:gd name="connsiteY5" fmla="*/ 992596 h 992596"/>
                  <a:gd name="connsiteX6" fmla="*/ 99260 w 1177397"/>
                  <a:gd name="connsiteY6" fmla="*/ 992596 h 992596"/>
                  <a:gd name="connsiteX7" fmla="*/ 0 w 1177397"/>
                  <a:gd name="connsiteY7" fmla="*/ 893336 h 992596"/>
                  <a:gd name="connsiteX8" fmla="*/ 0 w 1177397"/>
                  <a:gd name="connsiteY8" fmla="*/ 99260 h 99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7397" h="992596">
                    <a:moveTo>
                      <a:pt x="0" y="99260"/>
                    </a:moveTo>
                    <a:cubicBezTo>
                      <a:pt x="0" y="44440"/>
                      <a:pt x="44440" y="0"/>
                      <a:pt x="99260" y="0"/>
                    </a:cubicBezTo>
                    <a:lnTo>
                      <a:pt x="1078137" y="0"/>
                    </a:lnTo>
                    <a:cubicBezTo>
                      <a:pt x="1132957" y="0"/>
                      <a:pt x="1177397" y="44440"/>
                      <a:pt x="1177397" y="99260"/>
                    </a:cubicBezTo>
                    <a:lnTo>
                      <a:pt x="1177397" y="893336"/>
                    </a:lnTo>
                    <a:cubicBezTo>
                      <a:pt x="1177397" y="948156"/>
                      <a:pt x="1132957" y="992596"/>
                      <a:pt x="1078137" y="992596"/>
                    </a:cubicBezTo>
                    <a:lnTo>
                      <a:pt x="99260" y="992596"/>
                    </a:lnTo>
                    <a:cubicBezTo>
                      <a:pt x="44440" y="992596"/>
                      <a:pt x="0" y="948156"/>
                      <a:pt x="0" y="893336"/>
                    </a:cubicBezTo>
                    <a:lnTo>
                      <a:pt x="0" y="9926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552" tIns="49392" rIns="59552" bIns="49392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/>
                  <a:t>Всего                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81 млн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руб. </a:t>
                </a:r>
                <a:endParaRPr lang="ru-RU" sz="1600" kern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27" name="Полилиния 26"/>
              <p:cNvSpPr/>
              <p:nvPr/>
            </p:nvSpPr>
            <p:spPr>
              <a:xfrm>
                <a:off x="209427" y="1389910"/>
                <a:ext cx="91440" cy="2521876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65506" y="0"/>
                    </a:moveTo>
                    <a:lnTo>
                      <a:pt x="45720" y="2521876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28" name="Полилиния 27"/>
              <p:cNvSpPr/>
              <p:nvPr/>
            </p:nvSpPr>
            <p:spPr>
              <a:xfrm>
                <a:off x="274934" y="3504381"/>
                <a:ext cx="2299550" cy="814811"/>
              </a:xfrm>
              <a:custGeom>
                <a:avLst/>
                <a:gdLst>
                  <a:gd name="connsiteX0" fmla="*/ 0 w 2299550"/>
                  <a:gd name="connsiteY0" fmla="*/ 81481 h 814811"/>
                  <a:gd name="connsiteX1" fmla="*/ 81481 w 2299550"/>
                  <a:gd name="connsiteY1" fmla="*/ 0 h 814811"/>
                  <a:gd name="connsiteX2" fmla="*/ 2218069 w 2299550"/>
                  <a:gd name="connsiteY2" fmla="*/ 0 h 814811"/>
                  <a:gd name="connsiteX3" fmla="*/ 2299550 w 2299550"/>
                  <a:gd name="connsiteY3" fmla="*/ 81481 h 814811"/>
                  <a:gd name="connsiteX4" fmla="*/ 2299550 w 2299550"/>
                  <a:gd name="connsiteY4" fmla="*/ 733330 h 814811"/>
                  <a:gd name="connsiteX5" fmla="*/ 2218069 w 2299550"/>
                  <a:gd name="connsiteY5" fmla="*/ 814811 h 814811"/>
                  <a:gd name="connsiteX6" fmla="*/ 81481 w 2299550"/>
                  <a:gd name="connsiteY6" fmla="*/ 814811 h 814811"/>
                  <a:gd name="connsiteX7" fmla="*/ 0 w 2299550"/>
                  <a:gd name="connsiteY7" fmla="*/ 733330 h 814811"/>
                  <a:gd name="connsiteX8" fmla="*/ 0 w 2299550"/>
                  <a:gd name="connsiteY8" fmla="*/ 81481 h 81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99550" h="814811">
                    <a:moveTo>
                      <a:pt x="0" y="81481"/>
                    </a:moveTo>
                    <a:cubicBezTo>
                      <a:pt x="0" y="36480"/>
                      <a:pt x="36480" y="0"/>
                      <a:pt x="81481" y="0"/>
                    </a:cubicBezTo>
                    <a:lnTo>
                      <a:pt x="2218069" y="0"/>
                    </a:lnTo>
                    <a:cubicBezTo>
                      <a:pt x="2263070" y="0"/>
                      <a:pt x="2299550" y="36480"/>
                      <a:pt x="2299550" y="81481"/>
                    </a:cubicBezTo>
                    <a:lnTo>
                      <a:pt x="2299550" y="733330"/>
                    </a:lnTo>
                    <a:cubicBezTo>
                      <a:pt x="2299550" y="778331"/>
                      <a:pt x="2263070" y="814811"/>
                      <a:pt x="2218069" y="814811"/>
                    </a:cubicBezTo>
                    <a:lnTo>
                      <a:pt x="81481" y="814811"/>
                    </a:lnTo>
                    <a:cubicBezTo>
                      <a:pt x="36480" y="814811"/>
                      <a:pt x="0" y="778331"/>
                      <a:pt x="0" y="733330"/>
                    </a:cubicBezTo>
                    <a:lnTo>
                      <a:pt x="0" y="81481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4345" tIns="44185" rIns="54345" bIns="44185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/>
                  <a:t>Кассовое исполнение 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rgbClr val="FF0000"/>
                    </a:solidFill>
                  </a:rPr>
                  <a:t>4,9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млн </a:t>
                </a:r>
                <a:r>
                  <a:rPr lang="ru-RU" sz="1600" kern="1200" dirty="0" smtClean="0">
                    <a:solidFill>
                      <a:srgbClr val="FF0000"/>
                    </a:solidFill>
                  </a:rPr>
                  <a:t>руб. </a:t>
                </a:r>
                <a:r>
                  <a:rPr lang="ru-RU" sz="1600" kern="1200" dirty="0" smtClean="0"/>
                  <a:t>(6%)</a:t>
                </a:r>
                <a:endParaRPr lang="ru-RU" sz="1600" kern="1200" dirty="0"/>
              </a:p>
            </p:txBody>
          </p:sp>
          <p:sp>
            <p:nvSpPr>
              <p:cNvPr id="29" name="Полилиния 28"/>
              <p:cNvSpPr/>
              <p:nvPr/>
            </p:nvSpPr>
            <p:spPr>
              <a:xfrm>
                <a:off x="6272599" y="736492"/>
                <a:ext cx="2007165" cy="709628"/>
              </a:xfrm>
              <a:custGeom>
                <a:avLst/>
                <a:gdLst>
                  <a:gd name="connsiteX0" fmla="*/ 0 w 2007165"/>
                  <a:gd name="connsiteY0" fmla="*/ 70963 h 709628"/>
                  <a:gd name="connsiteX1" fmla="*/ 70963 w 2007165"/>
                  <a:gd name="connsiteY1" fmla="*/ 0 h 709628"/>
                  <a:gd name="connsiteX2" fmla="*/ 1936202 w 2007165"/>
                  <a:gd name="connsiteY2" fmla="*/ 0 h 709628"/>
                  <a:gd name="connsiteX3" fmla="*/ 2007165 w 2007165"/>
                  <a:gd name="connsiteY3" fmla="*/ 70963 h 709628"/>
                  <a:gd name="connsiteX4" fmla="*/ 2007165 w 2007165"/>
                  <a:gd name="connsiteY4" fmla="*/ 638665 h 709628"/>
                  <a:gd name="connsiteX5" fmla="*/ 1936202 w 2007165"/>
                  <a:gd name="connsiteY5" fmla="*/ 709628 h 709628"/>
                  <a:gd name="connsiteX6" fmla="*/ 70963 w 2007165"/>
                  <a:gd name="connsiteY6" fmla="*/ 709628 h 709628"/>
                  <a:gd name="connsiteX7" fmla="*/ 0 w 2007165"/>
                  <a:gd name="connsiteY7" fmla="*/ 638665 h 709628"/>
                  <a:gd name="connsiteX8" fmla="*/ 0 w 2007165"/>
                  <a:gd name="connsiteY8" fmla="*/ 70963 h 7096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07165" h="709628">
                    <a:moveTo>
                      <a:pt x="0" y="70963"/>
                    </a:moveTo>
                    <a:cubicBezTo>
                      <a:pt x="0" y="31771"/>
                      <a:pt x="31771" y="0"/>
                      <a:pt x="70963" y="0"/>
                    </a:cubicBezTo>
                    <a:lnTo>
                      <a:pt x="1936202" y="0"/>
                    </a:lnTo>
                    <a:cubicBezTo>
                      <a:pt x="1975394" y="0"/>
                      <a:pt x="2007165" y="31771"/>
                      <a:pt x="2007165" y="70963"/>
                    </a:cubicBezTo>
                    <a:lnTo>
                      <a:pt x="2007165" y="638665"/>
                    </a:lnTo>
                    <a:cubicBezTo>
                      <a:pt x="2007165" y="677857"/>
                      <a:pt x="1975394" y="709628"/>
                      <a:pt x="1936202" y="709628"/>
                    </a:cubicBezTo>
                    <a:lnTo>
                      <a:pt x="70963" y="709628"/>
                    </a:lnTo>
                    <a:cubicBezTo>
                      <a:pt x="31771" y="709628"/>
                      <a:pt x="0" y="677857"/>
                      <a:pt x="0" y="638665"/>
                    </a:cubicBezTo>
                    <a:lnTo>
                      <a:pt x="0" y="70963"/>
                    </a:lnTo>
                    <a:close/>
                  </a:path>
                </a:pathLst>
              </a:custGeom>
              <a:solidFill>
                <a:schemeClr val="bg2"/>
              </a:solidFill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51264" tIns="41104" rIns="51264" bIns="41104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Капитальный ремонт 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ДМШ № 1</a:t>
                </a:r>
                <a:endParaRPr lang="ru-RU" sz="1600" kern="12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Полилиния 29"/>
              <p:cNvSpPr/>
              <p:nvPr/>
            </p:nvSpPr>
            <p:spPr>
              <a:xfrm>
                <a:off x="6473315" y="1446120"/>
                <a:ext cx="256054" cy="1001359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1001359"/>
                    </a:lnTo>
                    <a:lnTo>
                      <a:pt x="256054" y="1001359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1" name="Полилиния 30"/>
              <p:cNvSpPr/>
              <p:nvPr/>
            </p:nvSpPr>
            <p:spPr>
              <a:xfrm>
                <a:off x="6477931" y="1955105"/>
                <a:ext cx="1230410" cy="1003960"/>
              </a:xfrm>
              <a:custGeom>
                <a:avLst/>
                <a:gdLst>
                  <a:gd name="connsiteX0" fmla="*/ 0 w 1230410"/>
                  <a:gd name="connsiteY0" fmla="*/ 100396 h 1003960"/>
                  <a:gd name="connsiteX1" fmla="*/ 100396 w 1230410"/>
                  <a:gd name="connsiteY1" fmla="*/ 0 h 1003960"/>
                  <a:gd name="connsiteX2" fmla="*/ 1130014 w 1230410"/>
                  <a:gd name="connsiteY2" fmla="*/ 0 h 1003960"/>
                  <a:gd name="connsiteX3" fmla="*/ 1230410 w 1230410"/>
                  <a:gd name="connsiteY3" fmla="*/ 100396 h 1003960"/>
                  <a:gd name="connsiteX4" fmla="*/ 1230410 w 1230410"/>
                  <a:gd name="connsiteY4" fmla="*/ 903564 h 1003960"/>
                  <a:gd name="connsiteX5" fmla="*/ 1130014 w 1230410"/>
                  <a:gd name="connsiteY5" fmla="*/ 1003960 h 1003960"/>
                  <a:gd name="connsiteX6" fmla="*/ 100396 w 1230410"/>
                  <a:gd name="connsiteY6" fmla="*/ 1003960 h 1003960"/>
                  <a:gd name="connsiteX7" fmla="*/ 0 w 1230410"/>
                  <a:gd name="connsiteY7" fmla="*/ 903564 h 1003960"/>
                  <a:gd name="connsiteX8" fmla="*/ 0 w 1230410"/>
                  <a:gd name="connsiteY8" fmla="*/ 100396 h 10039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230410" h="1003960">
                    <a:moveTo>
                      <a:pt x="0" y="100396"/>
                    </a:moveTo>
                    <a:cubicBezTo>
                      <a:pt x="0" y="44949"/>
                      <a:pt x="44949" y="0"/>
                      <a:pt x="100396" y="0"/>
                    </a:cubicBezTo>
                    <a:lnTo>
                      <a:pt x="1130014" y="0"/>
                    </a:lnTo>
                    <a:cubicBezTo>
                      <a:pt x="1185461" y="0"/>
                      <a:pt x="1230410" y="44949"/>
                      <a:pt x="1230410" y="100396"/>
                    </a:cubicBezTo>
                    <a:lnTo>
                      <a:pt x="1230410" y="903564"/>
                    </a:lnTo>
                    <a:cubicBezTo>
                      <a:pt x="1230410" y="959011"/>
                      <a:pt x="1185461" y="1003960"/>
                      <a:pt x="1130014" y="1003960"/>
                    </a:cubicBezTo>
                    <a:lnTo>
                      <a:pt x="100396" y="1003960"/>
                    </a:lnTo>
                    <a:cubicBezTo>
                      <a:pt x="44949" y="1003960"/>
                      <a:pt x="0" y="959011"/>
                      <a:pt x="0" y="903564"/>
                    </a:cubicBezTo>
                    <a:lnTo>
                      <a:pt x="0" y="100396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6075" tIns="47185" rIns="56075" bIns="47185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kern="1200" dirty="0" smtClean="0"/>
                  <a:t>Всего          </a:t>
                </a:r>
                <a:r>
                  <a:rPr lang="ru-RU" sz="1400" kern="1200" dirty="0" smtClean="0">
                    <a:solidFill>
                      <a:srgbClr val="FF0000"/>
                    </a:solidFill>
                  </a:rPr>
                  <a:t>61 млн </a:t>
                </a:r>
                <a:r>
                  <a:rPr lang="ru-RU" sz="1400" kern="1200" dirty="0" smtClean="0">
                    <a:solidFill>
                      <a:srgbClr val="FF0000"/>
                    </a:solidFill>
                  </a:rPr>
                  <a:t>руб.</a:t>
                </a:r>
                <a:endParaRPr lang="ru-RU" sz="1400" kern="12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32" name="Полилиния 31"/>
              <p:cNvSpPr/>
              <p:nvPr/>
            </p:nvSpPr>
            <p:spPr>
              <a:xfrm>
                <a:off x="6473315" y="1446120"/>
                <a:ext cx="167606" cy="2347825"/>
              </a:xfrm>
              <a:custGeom>
                <a:avLst/>
                <a:gdLst/>
                <a:ahLst/>
                <a:cxnLst/>
                <a:rect l="0" t="0" r="0" b="0"/>
                <a:pathLst>
                  <a:path>
                    <a:moveTo>
                      <a:pt x="0" y="0"/>
                    </a:moveTo>
                    <a:lnTo>
                      <a:pt x="0" y="2347825"/>
                    </a:lnTo>
                    <a:lnTo>
                      <a:pt x="167606" y="2347825"/>
                    </a:lnTo>
                  </a:path>
                </a:pathLst>
              </a:custGeom>
              <a:noFill/>
            </p:spPr>
            <p:style>
              <a:lnRef idx="2">
                <a:schemeClr val="accent1">
                  <a:shade val="60000"/>
                  <a:hueOff val="0"/>
                  <a:satOff val="0"/>
                  <a:lumOff val="0"/>
                  <a:alphaOff val="0"/>
                </a:schemeClr>
              </a:lnRef>
              <a:fillRef idx="0">
                <a:scrgbClr r="0" g="0" b="0"/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</p:sp>
          <p:sp>
            <p:nvSpPr>
              <p:cNvPr id="33" name="Полилиния 32"/>
              <p:cNvSpPr/>
              <p:nvPr/>
            </p:nvSpPr>
            <p:spPr>
              <a:xfrm>
                <a:off x="6482447" y="3287997"/>
                <a:ext cx="2070943" cy="1011895"/>
              </a:xfrm>
              <a:custGeom>
                <a:avLst/>
                <a:gdLst>
                  <a:gd name="connsiteX0" fmla="*/ 0 w 2070943"/>
                  <a:gd name="connsiteY0" fmla="*/ 101190 h 1011895"/>
                  <a:gd name="connsiteX1" fmla="*/ 101190 w 2070943"/>
                  <a:gd name="connsiteY1" fmla="*/ 0 h 1011895"/>
                  <a:gd name="connsiteX2" fmla="*/ 1969754 w 2070943"/>
                  <a:gd name="connsiteY2" fmla="*/ 0 h 1011895"/>
                  <a:gd name="connsiteX3" fmla="*/ 2070944 w 2070943"/>
                  <a:gd name="connsiteY3" fmla="*/ 101190 h 1011895"/>
                  <a:gd name="connsiteX4" fmla="*/ 2070943 w 2070943"/>
                  <a:gd name="connsiteY4" fmla="*/ 910706 h 1011895"/>
                  <a:gd name="connsiteX5" fmla="*/ 1969753 w 2070943"/>
                  <a:gd name="connsiteY5" fmla="*/ 1011896 h 1011895"/>
                  <a:gd name="connsiteX6" fmla="*/ 101190 w 2070943"/>
                  <a:gd name="connsiteY6" fmla="*/ 1011895 h 1011895"/>
                  <a:gd name="connsiteX7" fmla="*/ 0 w 2070943"/>
                  <a:gd name="connsiteY7" fmla="*/ 910705 h 1011895"/>
                  <a:gd name="connsiteX8" fmla="*/ 0 w 2070943"/>
                  <a:gd name="connsiteY8" fmla="*/ 101190 h 10118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070943" h="1011895">
                    <a:moveTo>
                      <a:pt x="0" y="101190"/>
                    </a:moveTo>
                    <a:cubicBezTo>
                      <a:pt x="0" y="45304"/>
                      <a:pt x="45304" y="0"/>
                      <a:pt x="101190" y="0"/>
                    </a:cubicBezTo>
                    <a:lnTo>
                      <a:pt x="1969754" y="0"/>
                    </a:lnTo>
                    <a:cubicBezTo>
                      <a:pt x="2025640" y="0"/>
                      <a:pt x="2070944" y="45304"/>
                      <a:pt x="2070944" y="101190"/>
                    </a:cubicBezTo>
                    <a:cubicBezTo>
                      <a:pt x="2070944" y="371029"/>
                      <a:pt x="2070943" y="640867"/>
                      <a:pt x="2070943" y="910706"/>
                    </a:cubicBezTo>
                    <a:cubicBezTo>
                      <a:pt x="2070943" y="966592"/>
                      <a:pt x="2025639" y="1011896"/>
                      <a:pt x="1969753" y="1011896"/>
                    </a:cubicBezTo>
                    <a:lnTo>
                      <a:pt x="101190" y="1011895"/>
                    </a:lnTo>
                    <a:cubicBezTo>
                      <a:pt x="45304" y="1011895"/>
                      <a:pt x="0" y="966591"/>
                      <a:pt x="0" y="910705"/>
                    </a:cubicBezTo>
                    <a:lnTo>
                      <a:pt x="0" y="101190"/>
                    </a:lnTo>
                    <a:close/>
                  </a:path>
                </a:pathLst>
              </a:custGeom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6307" tIns="47417" rIns="56307" bIns="47417" numCol="1" spcCol="1270" anchor="ctr" anchorCtr="0">
                <a:noAutofit/>
              </a:bodyPr>
              <a:lstStyle/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kern="1200" dirty="0" smtClean="0"/>
                  <a:t>Кассовое исполнение </a:t>
                </a:r>
              </a:p>
              <a:p>
                <a:pPr lvl="0" algn="ctr" defTabSz="6223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400" kern="1200" dirty="0" smtClean="0">
                    <a:solidFill>
                      <a:srgbClr val="FF0000"/>
                    </a:solidFill>
                  </a:rPr>
                  <a:t>28,8 </a:t>
                </a:r>
                <a:r>
                  <a:rPr lang="ru-RU" sz="1400" kern="1200" dirty="0" smtClean="0">
                    <a:solidFill>
                      <a:srgbClr val="FF0000"/>
                    </a:solidFill>
                  </a:rPr>
                  <a:t>млн </a:t>
                </a:r>
                <a:r>
                  <a:rPr lang="ru-RU" sz="1400" kern="1200" dirty="0" smtClean="0">
                    <a:solidFill>
                      <a:srgbClr val="FF0000"/>
                    </a:solidFill>
                  </a:rPr>
                  <a:t>руб. </a:t>
                </a:r>
                <a:r>
                  <a:rPr lang="ru-RU" sz="1400" kern="1200" dirty="0" smtClean="0"/>
                  <a:t>(47%)</a:t>
                </a:r>
                <a:endParaRPr lang="ru-RU" sz="1400" kern="1200" dirty="0"/>
              </a:p>
            </p:txBody>
          </p:sp>
        </p:grpSp>
        <p:pic>
          <p:nvPicPr>
            <p:cNvPr id="2" name="Рисунок 1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34" t="27631" r="817" b="-317"/>
            <a:stretch/>
          </p:blipFill>
          <p:spPr>
            <a:xfrm>
              <a:off x="0" y="4202280"/>
              <a:ext cx="6302925" cy="2521131"/>
            </a:xfrm>
            <a:prstGeom prst="rect">
              <a:avLst/>
            </a:prstGeom>
            <a:effectLst>
              <a:softEdge rad="317500"/>
            </a:effectLst>
          </p:spPr>
        </p:pic>
        <p:sp>
          <p:nvSpPr>
            <p:cNvPr id="5" name="TextBox 4"/>
            <p:cNvSpPr txBox="1"/>
            <p:nvPr/>
          </p:nvSpPr>
          <p:spPr>
            <a:xfrm>
              <a:off x="2091025" y="376071"/>
              <a:ext cx="4264496" cy="523220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b="1" dirty="0" smtClean="0"/>
                <a:t>Торжественное открытие объектов - сентябрь </a:t>
              </a:r>
              <a:r>
                <a:rPr lang="ru-RU" sz="1400" b="1" dirty="0" smtClean="0"/>
                <a:t>2021 года</a:t>
              </a:r>
              <a:endParaRPr lang="ru-RU" sz="1400" b="1" dirty="0"/>
            </a:p>
          </p:txBody>
        </p:sp>
        <p:graphicFrame>
          <p:nvGraphicFramePr>
            <p:cNvPr id="6" name="Схема 5"/>
            <p:cNvGraphicFramePr/>
            <p:nvPr>
              <p:extLst>
                <p:ext uri="{D42A27DB-BD31-4B8C-83A1-F6EECF244321}">
                  <p14:modId xmlns:p14="http://schemas.microsoft.com/office/powerpoint/2010/main" val="702956804"/>
                </p:ext>
              </p:extLst>
            </p:nvPr>
          </p:nvGraphicFramePr>
          <p:xfrm>
            <a:off x="6302925" y="4618534"/>
            <a:ext cx="5967452" cy="2303418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10" r:lo="rId11" r:qs="rId12" r:cs="rId13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508898" y="333983"/>
              <a:ext cx="1791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г</a:t>
              </a:r>
              <a:r>
                <a:rPr lang="ru-RU" dirty="0" smtClean="0"/>
                <a:t>. Белгород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685308" y="355584"/>
              <a:ext cx="179108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dirty="0"/>
                <a:t>г</a:t>
              </a:r>
              <a:r>
                <a:rPr lang="ru-RU" dirty="0" smtClean="0"/>
                <a:t>. Губкин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7166079" y="4374823"/>
              <a:ext cx="3393878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dirty="0" smtClean="0">
                  <a:solidFill>
                    <a:srgbClr val="FF0000"/>
                  </a:solidFill>
                </a:rPr>
                <a:t>ПРОБЛЕМЫ В ХОДЕ </a:t>
              </a:r>
              <a:r>
                <a:rPr lang="ru-RU" sz="1600" dirty="0" smtClean="0">
                  <a:solidFill>
                    <a:srgbClr val="FF0000"/>
                  </a:solidFill>
                </a:rPr>
                <a:t>РЕАЛИЗАЦИИ:</a:t>
              </a:r>
              <a:endParaRPr lang="ru-RU" sz="1600" dirty="0">
                <a:solidFill>
                  <a:srgbClr val="FF0000"/>
                </a:solidFill>
              </a:endParaRPr>
            </a:p>
          </p:txBody>
        </p:sp>
        <p:cxnSp>
          <p:nvCxnSpPr>
            <p:cNvPr id="13" name="Прямая со стрелкой 12"/>
            <p:cNvCxnSpPr>
              <a:stCxn id="5" idx="3"/>
            </p:cNvCxnSpPr>
            <p:nvPr/>
          </p:nvCxnSpPr>
          <p:spPr>
            <a:xfrm>
              <a:off x="6355521" y="637681"/>
              <a:ext cx="329787" cy="24566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Прямая со стрелкой 14"/>
            <p:cNvCxnSpPr/>
            <p:nvPr/>
          </p:nvCxnSpPr>
          <p:spPr>
            <a:xfrm flipH="1">
              <a:off x="1761238" y="538995"/>
              <a:ext cx="329787" cy="16432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85180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Рисунок 4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t="27631" r="817" b="-317"/>
          <a:stretch/>
        </p:blipFill>
        <p:spPr>
          <a:xfrm>
            <a:off x="4005942" y="3901440"/>
            <a:ext cx="8186058" cy="2956560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9757" y="2462033"/>
            <a:ext cx="4313169" cy="2615701"/>
          </a:xfrm>
          <a:prstGeom prst="rect">
            <a:avLst/>
          </a:prstGeom>
          <a:effectLst>
            <a:softEdge rad="127000"/>
          </a:effectLst>
        </p:spPr>
      </p:pic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016424328"/>
              </p:ext>
            </p:extLst>
          </p:nvPr>
        </p:nvGraphicFramePr>
        <p:xfrm>
          <a:off x="-780869" y="452846"/>
          <a:ext cx="8897258" cy="63311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762490" y="1594959"/>
            <a:ext cx="1645002" cy="64633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/>
            <a:contourClr>
              <a:srgbClr val="FFFFFF"/>
            </a:contourClr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dirty="0" smtClean="0"/>
              <a:t>ВСЕГО</a:t>
            </a:r>
          </a:p>
          <a:p>
            <a:pPr algn="ctr"/>
            <a:r>
              <a:rPr lang="ru-RU" dirty="0" smtClean="0"/>
              <a:t>51,9 </a:t>
            </a:r>
            <a:r>
              <a:rPr lang="ru-RU" dirty="0" smtClean="0"/>
              <a:t>млн </a:t>
            </a:r>
            <a:r>
              <a:rPr lang="ru-RU" dirty="0" smtClean="0"/>
              <a:t>руб.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7573552" y="2858571"/>
            <a:ext cx="2122848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Ф</a:t>
            </a:r>
            <a:r>
              <a:rPr lang="ru-RU" b="1" dirty="0" smtClean="0">
                <a:solidFill>
                  <a:schemeClr val="tx1"/>
                </a:solidFill>
              </a:rPr>
              <a:t>едеральный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47,75 </a:t>
            </a:r>
            <a:r>
              <a:rPr lang="ru-RU" b="1" dirty="0" smtClean="0">
                <a:solidFill>
                  <a:srgbClr val="FF0000"/>
                </a:solidFill>
              </a:rPr>
              <a:t>млн </a:t>
            </a:r>
            <a:r>
              <a:rPr lang="ru-RU" b="1" dirty="0">
                <a:solidFill>
                  <a:srgbClr val="FF0000"/>
                </a:solidFill>
              </a:rPr>
              <a:t>руб.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38996" y="1178"/>
            <a:ext cx="11822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ОСНАЩЕНИЕ МУЗЫКАЛЬНЫМИ ИНСТРУМЕНТАМИ, ОБОРУДОВАНИЕМ И УЧЕБНОЙ </a:t>
            </a:r>
            <a:r>
              <a:rPr lang="ru-RU" dirty="0" smtClean="0"/>
              <a:t>ЛИТЕРАТУРОЙ </a:t>
            </a:r>
            <a:r>
              <a:rPr lang="ru-RU" dirty="0" smtClean="0"/>
              <a:t>В 2021 ГОДУ </a:t>
            </a:r>
            <a:endParaRPr lang="ru-RU" dirty="0"/>
          </a:p>
        </p:txBody>
      </p:sp>
      <p:sp>
        <p:nvSpPr>
          <p:cNvPr id="14" name="TextBox 13"/>
          <p:cNvSpPr txBox="1"/>
          <p:nvPr/>
        </p:nvSpPr>
        <p:spPr>
          <a:xfrm>
            <a:off x="7095372" y="858139"/>
            <a:ext cx="4894289" cy="369332"/>
          </a:xfrm>
          <a:prstGeom prst="rect">
            <a:avLst/>
          </a:prstGeom>
          <a:ln/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ru-RU" dirty="0" smtClean="0"/>
              <a:t>СРОК РЕАЛИЗАЦИИ – </a:t>
            </a:r>
            <a:r>
              <a:rPr lang="ru-RU" b="1" dirty="0" smtClean="0">
                <a:solidFill>
                  <a:schemeClr val="tx1"/>
                </a:solidFill>
              </a:rPr>
              <a:t>СЕНТЯБРЬ </a:t>
            </a:r>
            <a:r>
              <a:rPr lang="ru-RU" b="1" dirty="0" smtClean="0">
                <a:solidFill>
                  <a:schemeClr val="tx1"/>
                </a:solidFill>
              </a:rPr>
              <a:t>2021 ГОДА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0137014" y="2858570"/>
            <a:ext cx="1935649" cy="64633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/>
          <a:scene3d>
            <a:camera prst="orthographicFront"/>
            <a:lightRig rig="threePt" dir="t"/>
          </a:scene3d>
          <a:sp3d>
            <a:bevelT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chemeClr val="tx1"/>
                </a:solidFill>
              </a:rPr>
              <a:t>О</a:t>
            </a:r>
            <a:r>
              <a:rPr lang="ru-RU" b="1" dirty="0" smtClean="0">
                <a:solidFill>
                  <a:schemeClr val="tx1"/>
                </a:solidFill>
              </a:rPr>
              <a:t>бластной </a:t>
            </a:r>
            <a:endParaRPr lang="ru-RU" b="1" dirty="0" smtClean="0">
              <a:solidFill>
                <a:schemeClr val="tx1"/>
              </a:solidFill>
            </a:endParaRPr>
          </a:p>
          <a:p>
            <a:pPr algn="ctr"/>
            <a:r>
              <a:rPr lang="ru-RU" b="1" dirty="0" smtClean="0">
                <a:solidFill>
                  <a:srgbClr val="FF0000"/>
                </a:solidFill>
              </a:rPr>
              <a:t>4,15 </a:t>
            </a:r>
            <a:r>
              <a:rPr lang="ru-RU" b="1" dirty="0" smtClean="0">
                <a:solidFill>
                  <a:srgbClr val="FF0000"/>
                </a:solidFill>
              </a:rPr>
              <a:t>млн </a:t>
            </a:r>
            <a:r>
              <a:rPr lang="ru-RU" b="1" dirty="0">
                <a:solidFill>
                  <a:srgbClr val="FF0000"/>
                </a:solidFill>
              </a:rPr>
              <a:t>руб.</a:t>
            </a:r>
            <a:r>
              <a:rPr lang="ru-RU" b="1" dirty="0"/>
              <a:t> </a:t>
            </a:r>
          </a:p>
        </p:txBody>
      </p:sp>
      <p:cxnSp>
        <p:nvCxnSpPr>
          <p:cNvPr id="47" name="Прямая со стрелкой 46"/>
          <p:cNvCxnSpPr/>
          <p:nvPr/>
        </p:nvCxnSpPr>
        <p:spPr>
          <a:xfrm flipH="1">
            <a:off x="8655729" y="2270341"/>
            <a:ext cx="602664" cy="58822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10137015" y="2252836"/>
            <a:ext cx="916577" cy="60573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7221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elatdelo.com/wp-content/uploads/2020/01/10.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03134" y="35431"/>
            <a:ext cx="2788866" cy="2144639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0942" y="2315141"/>
            <a:ext cx="3575957" cy="238397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2769" y="2930019"/>
            <a:ext cx="1767592" cy="3927982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434" y="545380"/>
            <a:ext cx="3291722" cy="2194481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t="27631" r="817" b="-317"/>
          <a:stretch/>
        </p:blipFill>
        <p:spPr>
          <a:xfrm>
            <a:off x="-87087" y="4119154"/>
            <a:ext cx="6357257" cy="2956560"/>
          </a:xfrm>
          <a:prstGeom prst="rect">
            <a:avLst/>
          </a:prstGeom>
          <a:effectLst>
            <a:softEdge rad="317500"/>
          </a:effectLst>
        </p:spPr>
      </p:pic>
      <p:grpSp>
        <p:nvGrpSpPr>
          <p:cNvPr id="4" name="Группа 3"/>
          <p:cNvGrpSpPr/>
          <p:nvPr/>
        </p:nvGrpSpPr>
        <p:grpSpPr>
          <a:xfrm>
            <a:off x="1067880" y="545380"/>
            <a:ext cx="2299550" cy="3229578"/>
            <a:chOff x="7437316" y="867711"/>
            <a:chExt cx="2299550" cy="298663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7437316" y="867711"/>
              <a:ext cx="2299550" cy="2986630"/>
              <a:chOff x="-13920" y="724226"/>
              <a:chExt cx="2299550" cy="2986630"/>
            </a:xfrm>
          </p:grpSpPr>
          <p:sp>
            <p:nvSpPr>
              <p:cNvPr id="8" name="Полилиния 7"/>
              <p:cNvSpPr/>
              <p:nvPr/>
            </p:nvSpPr>
            <p:spPr>
              <a:xfrm>
                <a:off x="59703" y="724226"/>
                <a:ext cx="2152311" cy="1082589"/>
              </a:xfrm>
              <a:custGeom>
                <a:avLst/>
                <a:gdLst>
                  <a:gd name="connsiteX0" fmla="*/ 0 w 2152311"/>
                  <a:gd name="connsiteY0" fmla="*/ 66568 h 665683"/>
                  <a:gd name="connsiteX1" fmla="*/ 66568 w 2152311"/>
                  <a:gd name="connsiteY1" fmla="*/ 0 h 665683"/>
                  <a:gd name="connsiteX2" fmla="*/ 2085743 w 2152311"/>
                  <a:gd name="connsiteY2" fmla="*/ 0 h 665683"/>
                  <a:gd name="connsiteX3" fmla="*/ 2152311 w 2152311"/>
                  <a:gd name="connsiteY3" fmla="*/ 66568 h 665683"/>
                  <a:gd name="connsiteX4" fmla="*/ 2152311 w 2152311"/>
                  <a:gd name="connsiteY4" fmla="*/ 599115 h 665683"/>
                  <a:gd name="connsiteX5" fmla="*/ 2085743 w 2152311"/>
                  <a:gd name="connsiteY5" fmla="*/ 665683 h 665683"/>
                  <a:gd name="connsiteX6" fmla="*/ 66568 w 2152311"/>
                  <a:gd name="connsiteY6" fmla="*/ 665683 h 665683"/>
                  <a:gd name="connsiteX7" fmla="*/ 0 w 2152311"/>
                  <a:gd name="connsiteY7" fmla="*/ 599115 h 665683"/>
                  <a:gd name="connsiteX8" fmla="*/ 0 w 2152311"/>
                  <a:gd name="connsiteY8" fmla="*/ 66568 h 6656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152311" h="665683">
                    <a:moveTo>
                      <a:pt x="0" y="66568"/>
                    </a:moveTo>
                    <a:cubicBezTo>
                      <a:pt x="0" y="29804"/>
                      <a:pt x="29804" y="0"/>
                      <a:pt x="66568" y="0"/>
                    </a:cubicBezTo>
                    <a:lnTo>
                      <a:pt x="2085743" y="0"/>
                    </a:lnTo>
                    <a:cubicBezTo>
                      <a:pt x="2122507" y="0"/>
                      <a:pt x="2152311" y="29804"/>
                      <a:pt x="2152311" y="66568"/>
                    </a:cubicBezTo>
                    <a:lnTo>
                      <a:pt x="2152311" y="599115"/>
                    </a:lnTo>
                    <a:cubicBezTo>
                      <a:pt x="2152311" y="635879"/>
                      <a:pt x="2122507" y="665683"/>
                      <a:pt x="2085743" y="665683"/>
                    </a:cubicBezTo>
                    <a:lnTo>
                      <a:pt x="66568" y="665683"/>
                    </a:lnTo>
                    <a:cubicBezTo>
                      <a:pt x="29804" y="665683"/>
                      <a:pt x="0" y="635879"/>
                      <a:pt x="0" y="599115"/>
                    </a:cubicBezTo>
                    <a:lnTo>
                      <a:pt x="0" y="6656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solidFill>
                  <a:srgbClr val="FF0000"/>
                </a:solidFill>
              </a:ln>
              <a:effectLst>
                <a:outerShdw blurRad="76200" dir="13500000" sy="23000" kx="1200000" algn="br" rotWithShape="0">
                  <a:prstClr val="black">
                    <a:alpha val="20000"/>
                  </a:prstClr>
                </a:outerShdw>
              </a:effectLst>
              <a:scene3d>
                <a:camera prst="orthographicFront"/>
                <a:lightRig rig="threePt" dir="t"/>
              </a:scene3d>
              <a:sp3d>
                <a:bevelT w="114300" prst="artDeco"/>
              </a:sp3d>
            </p:spPr>
            <p:style>
              <a:lnRef idx="2">
                <a:schemeClr val="l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accent1"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accen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lt1"/>
              </a:fontRef>
            </p:style>
            <p:txBody>
              <a:bodyPr spcFirstLastPara="0" vert="horz" wrap="square" lIns="49977" tIns="39817" rIns="49977" bIns="39817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>
                    <a:solidFill>
                      <a:schemeClr val="tx1"/>
                    </a:solidFill>
                  </a:rPr>
                  <a:t>Центральная библиотека </a:t>
                </a:r>
                <a:r>
                  <a:rPr lang="ru-RU" sz="1600" kern="1200" dirty="0" err="1" smtClean="0">
                    <a:solidFill>
                      <a:schemeClr val="tx1"/>
                    </a:solidFill>
                  </a:rPr>
                  <a:t>Яковлевского</a:t>
                </a:r>
                <a:r>
                  <a:rPr lang="ru-RU" sz="1600" kern="1200" dirty="0" smtClean="0">
                    <a:solidFill>
                      <a:schemeClr val="tx1"/>
                    </a:solidFill>
                  </a:rPr>
                  <a:t> ГО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dirty="0">
                    <a:solidFill>
                      <a:schemeClr val="tx1"/>
                    </a:solidFill>
                  </a:rPr>
                  <a:t>г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. </a:t>
                </a:r>
                <a:r>
                  <a:rPr lang="ru-RU" sz="1600" dirty="0" smtClean="0">
                    <a:solidFill>
                      <a:schemeClr val="tx1"/>
                    </a:solidFill>
                  </a:rPr>
                  <a:t>Строитель</a:t>
                </a:r>
                <a:endParaRPr lang="ru-RU" sz="1600" kern="1200" dirty="0" smtClean="0">
                  <a:solidFill>
                    <a:schemeClr val="tx1"/>
                  </a:solidFill>
                </a:endParaRPr>
              </a:p>
            </p:txBody>
          </p:sp>
          <p:sp>
            <p:nvSpPr>
              <p:cNvPr id="9" name="Полилиния 8"/>
              <p:cNvSpPr/>
              <p:nvPr/>
            </p:nvSpPr>
            <p:spPr>
              <a:xfrm>
                <a:off x="378436" y="2100419"/>
                <a:ext cx="1631305" cy="689154"/>
              </a:xfrm>
              <a:custGeom>
                <a:avLst/>
                <a:gdLst>
                  <a:gd name="connsiteX0" fmla="*/ 0 w 1177397"/>
                  <a:gd name="connsiteY0" fmla="*/ 99260 h 992596"/>
                  <a:gd name="connsiteX1" fmla="*/ 99260 w 1177397"/>
                  <a:gd name="connsiteY1" fmla="*/ 0 h 992596"/>
                  <a:gd name="connsiteX2" fmla="*/ 1078137 w 1177397"/>
                  <a:gd name="connsiteY2" fmla="*/ 0 h 992596"/>
                  <a:gd name="connsiteX3" fmla="*/ 1177397 w 1177397"/>
                  <a:gd name="connsiteY3" fmla="*/ 99260 h 992596"/>
                  <a:gd name="connsiteX4" fmla="*/ 1177397 w 1177397"/>
                  <a:gd name="connsiteY4" fmla="*/ 893336 h 992596"/>
                  <a:gd name="connsiteX5" fmla="*/ 1078137 w 1177397"/>
                  <a:gd name="connsiteY5" fmla="*/ 992596 h 992596"/>
                  <a:gd name="connsiteX6" fmla="*/ 99260 w 1177397"/>
                  <a:gd name="connsiteY6" fmla="*/ 992596 h 992596"/>
                  <a:gd name="connsiteX7" fmla="*/ 0 w 1177397"/>
                  <a:gd name="connsiteY7" fmla="*/ 893336 h 992596"/>
                  <a:gd name="connsiteX8" fmla="*/ 0 w 1177397"/>
                  <a:gd name="connsiteY8" fmla="*/ 99260 h 992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177397" h="992596">
                    <a:moveTo>
                      <a:pt x="0" y="99260"/>
                    </a:moveTo>
                    <a:cubicBezTo>
                      <a:pt x="0" y="44440"/>
                      <a:pt x="44440" y="0"/>
                      <a:pt x="99260" y="0"/>
                    </a:cubicBezTo>
                    <a:lnTo>
                      <a:pt x="1078137" y="0"/>
                    </a:lnTo>
                    <a:cubicBezTo>
                      <a:pt x="1132957" y="0"/>
                      <a:pt x="1177397" y="44440"/>
                      <a:pt x="1177397" y="99260"/>
                    </a:cubicBezTo>
                    <a:lnTo>
                      <a:pt x="1177397" y="893336"/>
                    </a:lnTo>
                    <a:cubicBezTo>
                      <a:pt x="1177397" y="948156"/>
                      <a:pt x="1132957" y="992596"/>
                      <a:pt x="1078137" y="992596"/>
                    </a:cubicBezTo>
                    <a:lnTo>
                      <a:pt x="99260" y="992596"/>
                    </a:lnTo>
                    <a:cubicBezTo>
                      <a:pt x="44440" y="992596"/>
                      <a:pt x="0" y="948156"/>
                      <a:pt x="0" y="893336"/>
                    </a:cubicBezTo>
                    <a:lnTo>
                      <a:pt x="0" y="99260"/>
                    </a:lnTo>
                    <a:close/>
                  </a:path>
                </a:pathLst>
              </a:custGeom>
              <a:solidFill>
                <a:srgbClr val="BE63CD">
                  <a:alpha val="90000"/>
                </a:srgbClr>
              </a:solidFill>
              <a:ln>
                <a:solidFill>
                  <a:srgbClr val="FF000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9552" tIns="49392" rIns="59552" bIns="49392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b="1" kern="1200" dirty="0" smtClean="0"/>
                  <a:t>10,75</a:t>
                </a:r>
                <a:r>
                  <a:rPr lang="ru-RU" sz="1600" kern="1200" dirty="0" smtClean="0"/>
                  <a:t> </a:t>
                </a:r>
                <a:r>
                  <a:rPr lang="ru-RU" sz="1600" kern="1200" dirty="0" smtClean="0"/>
                  <a:t>млн </a:t>
                </a:r>
                <a:r>
                  <a:rPr lang="ru-RU" sz="1600" kern="1200" dirty="0" smtClean="0"/>
                  <a:t>руб. </a:t>
                </a:r>
                <a:endParaRPr lang="ru-RU" sz="1600" kern="1200" dirty="0"/>
              </a:p>
            </p:txBody>
          </p:sp>
          <p:sp>
            <p:nvSpPr>
              <p:cNvPr id="10" name="Полилиния 9"/>
              <p:cNvSpPr/>
              <p:nvPr/>
            </p:nvSpPr>
            <p:spPr>
              <a:xfrm>
                <a:off x="-13920" y="3082349"/>
                <a:ext cx="2299550" cy="628507"/>
              </a:xfrm>
              <a:custGeom>
                <a:avLst/>
                <a:gdLst>
                  <a:gd name="connsiteX0" fmla="*/ 0 w 2299550"/>
                  <a:gd name="connsiteY0" fmla="*/ 81481 h 814811"/>
                  <a:gd name="connsiteX1" fmla="*/ 81481 w 2299550"/>
                  <a:gd name="connsiteY1" fmla="*/ 0 h 814811"/>
                  <a:gd name="connsiteX2" fmla="*/ 2218069 w 2299550"/>
                  <a:gd name="connsiteY2" fmla="*/ 0 h 814811"/>
                  <a:gd name="connsiteX3" fmla="*/ 2299550 w 2299550"/>
                  <a:gd name="connsiteY3" fmla="*/ 81481 h 814811"/>
                  <a:gd name="connsiteX4" fmla="*/ 2299550 w 2299550"/>
                  <a:gd name="connsiteY4" fmla="*/ 733330 h 814811"/>
                  <a:gd name="connsiteX5" fmla="*/ 2218069 w 2299550"/>
                  <a:gd name="connsiteY5" fmla="*/ 814811 h 814811"/>
                  <a:gd name="connsiteX6" fmla="*/ 81481 w 2299550"/>
                  <a:gd name="connsiteY6" fmla="*/ 814811 h 814811"/>
                  <a:gd name="connsiteX7" fmla="*/ 0 w 2299550"/>
                  <a:gd name="connsiteY7" fmla="*/ 733330 h 814811"/>
                  <a:gd name="connsiteX8" fmla="*/ 0 w 2299550"/>
                  <a:gd name="connsiteY8" fmla="*/ 81481 h 814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299550" h="814811">
                    <a:moveTo>
                      <a:pt x="0" y="81481"/>
                    </a:moveTo>
                    <a:cubicBezTo>
                      <a:pt x="0" y="36480"/>
                      <a:pt x="36480" y="0"/>
                      <a:pt x="81481" y="0"/>
                    </a:cubicBezTo>
                    <a:lnTo>
                      <a:pt x="2218069" y="0"/>
                    </a:lnTo>
                    <a:cubicBezTo>
                      <a:pt x="2263070" y="0"/>
                      <a:pt x="2299550" y="36480"/>
                      <a:pt x="2299550" y="81481"/>
                    </a:cubicBezTo>
                    <a:lnTo>
                      <a:pt x="2299550" y="733330"/>
                    </a:lnTo>
                    <a:cubicBezTo>
                      <a:pt x="2299550" y="778331"/>
                      <a:pt x="2263070" y="814811"/>
                      <a:pt x="2218069" y="814811"/>
                    </a:cubicBezTo>
                    <a:lnTo>
                      <a:pt x="81481" y="814811"/>
                    </a:lnTo>
                    <a:cubicBezTo>
                      <a:pt x="36480" y="814811"/>
                      <a:pt x="0" y="778331"/>
                      <a:pt x="0" y="733330"/>
                    </a:cubicBezTo>
                    <a:lnTo>
                      <a:pt x="0" y="81481"/>
                    </a:lnTo>
                    <a:close/>
                  </a:path>
                </a:pathLst>
              </a:custGeom>
              <a:solidFill>
                <a:srgbClr val="99FFCC">
                  <a:alpha val="89804"/>
                </a:srgbClr>
              </a:solidFill>
              <a:ln>
                <a:solidFill>
                  <a:srgbClr val="00B050"/>
                </a:solidFill>
              </a:ln>
              <a:effectLst>
                <a:glow rad="139700">
                  <a:schemeClr val="accent5">
                    <a:satMod val="175000"/>
                    <a:alpha val="40000"/>
                  </a:schemeClr>
                </a:glow>
              </a:effectLst>
              <a:scene3d>
                <a:camera prst="orthographicFront"/>
                <a:lightRig rig="threePt" dir="t"/>
              </a:scene3d>
              <a:sp3d>
                <a:bevelT prst="relaxedInset"/>
              </a:sp3d>
            </p:spPr>
            <p:style>
              <a:lnRef idx="2">
                <a:schemeClr val="accent1">
                  <a:hueOff val="0"/>
                  <a:satOff val="0"/>
                  <a:lumOff val="0"/>
                  <a:alphaOff val="0"/>
                </a:schemeClr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54345" tIns="44185" rIns="54345" bIns="44185" numCol="1" spcCol="1270" anchor="ctr" anchorCtr="0">
                <a:noAutofit/>
              </a:bodyPr>
              <a:lstStyle/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kern="1200" dirty="0" smtClean="0"/>
                  <a:t>Кассовое исполнение </a:t>
                </a:r>
              </a:p>
              <a:p>
                <a:pPr lvl="0" algn="ctr" defTabSz="71120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</a:pPr>
                <a:r>
                  <a:rPr lang="ru-RU" sz="1600" b="1" kern="1200" dirty="0" smtClean="0"/>
                  <a:t>10 </a:t>
                </a:r>
                <a:r>
                  <a:rPr lang="ru-RU" sz="1600" b="1" kern="1200" dirty="0" smtClean="0"/>
                  <a:t>млн руб</a:t>
                </a:r>
                <a:r>
                  <a:rPr lang="ru-RU" sz="1600" b="1" kern="1200" dirty="0" smtClean="0"/>
                  <a:t>. </a:t>
                </a:r>
                <a:r>
                  <a:rPr lang="ru-RU" sz="1600" kern="1200" dirty="0" smtClean="0"/>
                  <a:t>(93%)</a:t>
                </a:r>
                <a:endParaRPr lang="ru-RU" sz="1600" kern="1200" dirty="0"/>
              </a:p>
            </p:txBody>
          </p:sp>
        </p:grpSp>
        <p:cxnSp>
          <p:nvCxnSpPr>
            <p:cNvPr id="7" name="Прямая со стрелкой 6"/>
            <p:cNvCxnSpPr/>
            <p:nvPr/>
          </p:nvCxnSpPr>
          <p:spPr>
            <a:xfrm>
              <a:off x="8587533" y="1950300"/>
              <a:ext cx="0" cy="292776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" name="TextBox 10"/>
          <p:cNvSpPr txBox="1"/>
          <p:nvPr/>
        </p:nvSpPr>
        <p:spPr>
          <a:xfrm>
            <a:off x="2644090" y="35431"/>
            <a:ext cx="7837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Переоснащение  библиотеки по модельному стандарту</a:t>
            </a:r>
            <a:endParaRPr lang="ru-RU" sz="1600" b="1" dirty="0"/>
          </a:p>
        </p:txBody>
      </p:sp>
      <p:cxnSp>
        <p:nvCxnSpPr>
          <p:cNvPr id="12" name="Прямая со стрелкой 11"/>
          <p:cNvCxnSpPr/>
          <p:nvPr/>
        </p:nvCxnSpPr>
        <p:spPr>
          <a:xfrm>
            <a:off x="2217655" y="2779222"/>
            <a:ext cx="0" cy="31659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6900" y="1231566"/>
            <a:ext cx="1560396" cy="3467546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0170" y="4850674"/>
            <a:ext cx="3888229" cy="1847205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val="255174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5640" y="351860"/>
            <a:ext cx="5794374" cy="369332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pPr algn="ctr"/>
            <a:r>
              <a:rPr lang="ru-RU" b="1" dirty="0" smtClean="0"/>
              <a:t>РЕГИОНАЛЬНЫЙ ПРОЕКТ «ТВОРЧЕСКИЕ ЛЮДИ»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8" t="25371" r="9885" b="7406"/>
          <a:stretch/>
        </p:blipFill>
        <p:spPr>
          <a:xfrm>
            <a:off x="767408" y="3717032"/>
            <a:ext cx="10513168" cy="3140969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11279910"/>
              </p:ext>
            </p:extLst>
          </p:nvPr>
        </p:nvGraphicFramePr>
        <p:xfrm>
          <a:off x="191344" y="721192"/>
          <a:ext cx="10729192" cy="456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7643752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2855640" y="351860"/>
            <a:ext cx="5794374" cy="369332"/>
          </a:xfrm>
          <a:prstGeom prst="rect">
            <a:avLst/>
          </a:prstGeom>
          <a:noFill/>
        </p:spPr>
        <p:txBody>
          <a:bodyPr wrap="square" lIns="91438" tIns="45720" rIns="91438" bIns="45720" rtlCol="0">
            <a:spAutoFit/>
          </a:bodyPr>
          <a:lstStyle/>
          <a:p>
            <a:pPr algn="ctr"/>
            <a:r>
              <a:rPr lang="ru-RU" b="1" dirty="0" smtClean="0"/>
              <a:t>РЕГИОНАЛЬНЫЙ ПРОЕКТ «ЦИФРОВАЯ КУЛЬТУРА»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678654331"/>
              </p:ext>
            </p:extLst>
          </p:nvPr>
        </p:nvGraphicFramePr>
        <p:xfrm>
          <a:off x="769982" y="721192"/>
          <a:ext cx="10729192" cy="45663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96" y="2924944"/>
            <a:ext cx="11789228" cy="4076111"/>
          </a:xfrm>
          <a:prstGeom prst="rect">
            <a:avLst/>
          </a:prstGeom>
          <a:effectLst>
            <a:softEdge rad="635000"/>
          </a:effectLst>
        </p:spPr>
      </p:pic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971113720"/>
              </p:ext>
            </p:extLst>
          </p:nvPr>
        </p:nvGraphicFramePr>
        <p:xfrm>
          <a:off x="267115" y="721192"/>
          <a:ext cx="5671329" cy="48965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6040" y="721867"/>
            <a:ext cx="5472608" cy="3528392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2596266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7"/>
          <p:cNvSpPr/>
          <p:nvPr/>
        </p:nvSpPr>
        <p:spPr>
          <a:xfrm flipV="1">
            <a:off x="3850135" y="4662028"/>
            <a:ext cx="139703" cy="55454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992076" y="3607504"/>
            <a:ext cx="1994956" cy="425530"/>
          </a:xfrm>
          <a:custGeom>
            <a:avLst/>
            <a:gdLst/>
            <a:ahLst/>
            <a:cxnLst/>
            <a:rect l="l" t="t" r="r" b="b"/>
            <a:pathLst>
              <a:path w="2332990" h="469264">
                <a:moveTo>
                  <a:pt x="2332494" y="469176"/>
                </a:moveTo>
                <a:lnTo>
                  <a:pt x="0" y="469176"/>
                </a:lnTo>
                <a:lnTo>
                  <a:pt x="0" y="0"/>
                </a:lnTo>
                <a:lnTo>
                  <a:pt x="2332494" y="0"/>
                </a:lnTo>
                <a:lnTo>
                  <a:pt x="2332494" y="469176"/>
                </a:lnTo>
                <a:close/>
              </a:path>
            </a:pathLst>
          </a:custGeom>
          <a:solidFill>
            <a:srgbClr val="F6F6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7509899" y="3207023"/>
            <a:ext cx="0" cy="1674481"/>
          </a:xfrm>
          <a:custGeom>
            <a:avLst/>
            <a:gdLst/>
            <a:ahLst/>
            <a:cxnLst/>
            <a:rect l="l" t="t" r="r" b="b"/>
            <a:pathLst>
              <a:path h="1846579">
                <a:moveTo>
                  <a:pt x="0" y="0"/>
                </a:moveTo>
                <a:lnTo>
                  <a:pt x="0" y="1846046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7516134" y="3483254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7516134" y="3950081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7516134" y="4416897"/>
            <a:ext cx="97739" cy="0"/>
          </a:xfrm>
          <a:custGeom>
            <a:avLst/>
            <a:gdLst/>
            <a:ahLst/>
            <a:cxnLst/>
            <a:rect l="l" t="t" r="r" b="b"/>
            <a:pathLst>
              <a:path w="114300">
                <a:moveTo>
                  <a:pt x="0" y="0"/>
                </a:moveTo>
                <a:lnTo>
                  <a:pt x="114300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7510073" y="4883506"/>
            <a:ext cx="104255" cy="576"/>
          </a:xfrm>
          <a:custGeom>
            <a:avLst/>
            <a:gdLst/>
            <a:ahLst/>
            <a:cxnLst/>
            <a:rect l="l" t="t" r="r" b="b"/>
            <a:pathLst>
              <a:path w="121920" h="635">
                <a:moveTo>
                  <a:pt x="-12700" y="120"/>
                </a:moveTo>
                <a:lnTo>
                  <a:pt x="134099" y="120"/>
                </a:lnTo>
              </a:path>
            </a:pathLst>
          </a:custGeom>
          <a:ln w="25641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/>
          <p:nvPr/>
        </p:nvSpPr>
        <p:spPr>
          <a:xfrm>
            <a:off x="1524004" y="0"/>
            <a:ext cx="9142805" cy="13253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" name="object 21"/>
          <p:cNvSpPr/>
          <p:nvPr/>
        </p:nvSpPr>
        <p:spPr>
          <a:xfrm>
            <a:off x="1524000" y="1"/>
            <a:ext cx="9142914" cy="1325535"/>
          </a:xfrm>
          <a:custGeom>
            <a:avLst/>
            <a:gdLst/>
            <a:ahLst/>
            <a:cxnLst/>
            <a:rect l="l" t="t" r="r" b="b"/>
            <a:pathLst>
              <a:path w="10692130" h="1461770">
                <a:moveTo>
                  <a:pt x="0" y="1461604"/>
                </a:moveTo>
                <a:lnTo>
                  <a:pt x="10692003" y="1461604"/>
                </a:lnTo>
                <a:lnTo>
                  <a:pt x="10692003" y="0"/>
                </a:lnTo>
                <a:lnTo>
                  <a:pt x="0" y="0"/>
                </a:lnTo>
                <a:lnTo>
                  <a:pt x="0" y="1461604"/>
                </a:lnTo>
                <a:close/>
              </a:path>
            </a:pathLst>
          </a:custGeom>
          <a:solidFill>
            <a:srgbClr val="003084">
              <a:alpha val="79998"/>
            </a:srgbClr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" name="object 22"/>
          <p:cNvSpPr/>
          <p:nvPr/>
        </p:nvSpPr>
        <p:spPr>
          <a:xfrm>
            <a:off x="1524000" y="0"/>
            <a:ext cx="6896730" cy="13253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" name="object 23"/>
          <p:cNvSpPr/>
          <p:nvPr/>
        </p:nvSpPr>
        <p:spPr>
          <a:xfrm>
            <a:off x="6174456" y="0"/>
            <a:ext cx="4492348" cy="1325384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" name="object 24"/>
          <p:cNvSpPr/>
          <p:nvPr/>
        </p:nvSpPr>
        <p:spPr>
          <a:xfrm>
            <a:off x="1524004" y="0"/>
            <a:ext cx="9142805" cy="1495602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object 26"/>
          <p:cNvSpPr txBox="1"/>
          <p:nvPr/>
        </p:nvSpPr>
        <p:spPr>
          <a:xfrm>
            <a:off x="4660467" y="805297"/>
            <a:ext cx="4289644" cy="565239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algn="ctr">
              <a:spcBef>
                <a:spcPts val="88"/>
              </a:spcBef>
            </a:pPr>
            <a:r>
              <a:rPr spc="-179" dirty="0">
                <a:solidFill>
                  <a:srgbClr val="FFFFFF"/>
                </a:solidFill>
                <a:latin typeface="Arial"/>
                <a:cs typeface="Arial"/>
              </a:rPr>
              <a:t>НАПРАВЛЕНИЕ </a:t>
            </a:r>
            <a:r>
              <a:rPr spc="-153" dirty="0">
                <a:solidFill>
                  <a:srgbClr val="FFFFFF"/>
                </a:solidFill>
                <a:latin typeface="Arial"/>
                <a:cs typeface="Arial"/>
              </a:rPr>
              <a:t>«МЕСТНЫЙ </a:t>
            </a:r>
            <a:r>
              <a:rPr spc="-83" dirty="0">
                <a:solidFill>
                  <a:srgbClr val="FFFFFF"/>
                </a:solidFill>
                <a:latin typeface="Arial"/>
                <a:cs typeface="Arial"/>
              </a:rPr>
              <a:t>ДОМ</a:t>
            </a:r>
            <a:r>
              <a:rPr spc="13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spc="-100" dirty="0">
                <a:solidFill>
                  <a:srgbClr val="FFFFFF"/>
                </a:solidFill>
                <a:latin typeface="Arial"/>
                <a:cs typeface="Arial"/>
              </a:rPr>
              <a:t>КУЛЬТУРЫ»</a:t>
            </a:r>
            <a:endParaRPr dirty="0">
              <a:latin typeface="Arial"/>
              <a:cs typeface="Arial"/>
            </a:endParaRPr>
          </a:p>
        </p:txBody>
      </p:sp>
      <p:sp>
        <p:nvSpPr>
          <p:cNvPr id="27" name="object 27"/>
          <p:cNvSpPr txBox="1"/>
          <p:nvPr/>
        </p:nvSpPr>
        <p:spPr>
          <a:xfrm>
            <a:off x="3676561" y="2532639"/>
            <a:ext cx="2347901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100" dirty="0">
                <a:latin typeface="Arial"/>
                <a:cs typeface="Arial"/>
              </a:rPr>
              <a:t>КОЛИЧЕСТВО </a:t>
            </a:r>
            <a:r>
              <a:rPr sz="1100" spc="-75" dirty="0">
                <a:latin typeface="Arial"/>
                <a:cs typeface="Arial"/>
              </a:rPr>
              <a:t>ДК-УЧАСТНИКОВ</a:t>
            </a:r>
            <a:r>
              <a:rPr sz="1100" spc="-39" dirty="0">
                <a:latin typeface="Arial"/>
                <a:cs typeface="Arial"/>
              </a:rPr>
              <a:t> </a:t>
            </a:r>
            <a:r>
              <a:rPr sz="1100" spc="-105" dirty="0">
                <a:latin typeface="Arial"/>
                <a:cs typeface="Arial"/>
              </a:rPr>
              <a:t>ПРОЕКТА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8" name="object 28"/>
          <p:cNvSpPr txBox="1"/>
          <p:nvPr/>
        </p:nvSpPr>
        <p:spPr>
          <a:xfrm>
            <a:off x="8001483" y="2525107"/>
            <a:ext cx="2040567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1100" spc="-75" dirty="0">
                <a:latin typeface="Arial"/>
                <a:cs typeface="Arial"/>
              </a:rPr>
              <a:t>ОБЩАЯ </a:t>
            </a:r>
            <a:r>
              <a:rPr sz="1100" spc="-88" dirty="0">
                <a:latin typeface="Arial"/>
                <a:cs typeface="Arial"/>
              </a:rPr>
              <a:t>СУММА </a:t>
            </a:r>
            <a:r>
              <a:rPr sz="1100" spc="-110" dirty="0">
                <a:latin typeface="Arial"/>
                <a:cs typeface="Arial"/>
              </a:rPr>
              <a:t>ПО</a:t>
            </a:r>
            <a:r>
              <a:rPr sz="1100" spc="-39" dirty="0">
                <a:latin typeface="Arial"/>
                <a:cs typeface="Arial"/>
              </a:rPr>
              <a:t> </a:t>
            </a:r>
            <a:r>
              <a:rPr sz="1100" spc="-105" dirty="0">
                <a:latin typeface="Arial"/>
                <a:cs typeface="Arial"/>
              </a:rPr>
              <a:t>НАПРАВЛЕНИЮ</a:t>
            </a:r>
            <a:r>
              <a:rPr lang="ru-RU" sz="1100" spc="-105" dirty="0">
                <a:latin typeface="Arial"/>
                <a:cs typeface="Arial"/>
              </a:rPr>
              <a:t> </a:t>
            </a:r>
            <a:r>
              <a:rPr lang="ru-RU" sz="1100" spc="-105" dirty="0" smtClean="0">
                <a:latin typeface="Arial"/>
                <a:cs typeface="Arial"/>
              </a:rPr>
              <a:t>(млн  рублей)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31" name="object 31"/>
          <p:cNvSpPr/>
          <p:nvPr/>
        </p:nvSpPr>
        <p:spPr>
          <a:xfrm>
            <a:off x="3197438" y="2252731"/>
            <a:ext cx="1661014" cy="225145"/>
          </a:xfrm>
          <a:custGeom>
            <a:avLst/>
            <a:gdLst/>
            <a:ahLst/>
            <a:cxnLst/>
            <a:rect l="l" t="t" r="r" b="b"/>
            <a:pathLst>
              <a:path w="1942464" h="248285">
                <a:moveTo>
                  <a:pt x="1941868" y="0"/>
                </a:moveTo>
                <a:lnTo>
                  <a:pt x="1941868" y="111302"/>
                </a:lnTo>
                <a:lnTo>
                  <a:pt x="0" y="111302"/>
                </a:lnTo>
                <a:lnTo>
                  <a:pt x="0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2" name="object 32"/>
          <p:cNvSpPr/>
          <p:nvPr/>
        </p:nvSpPr>
        <p:spPr>
          <a:xfrm>
            <a:off x="7351336" y="2252731"/>
            <a:ext cx="1658299" cy="225145"/>
          </a:xfrm>
          <a:custGeom>
            <a:avLst/>
            <a:gdLst/>
            <a:ahLst/>
            <a:cxnLst/>
            <a:rect l="l" t="t" r="r" b="b"/>
            <a:pathLst>
              <a:path w="1939290" h="248285">
                <a:moveTo>
                  <a:pt x="0" y="0"/>
                </a:moveTo>
                <a:lnTo>
                  <a:pt x="0" y="111302"/>
                </a:lnTo>
                <a:lnTo>
                  <a:pt x="1938731" y="111302"/>
                </a:lnTo>
                <a:lnTo>
                  <a:pt x="1938731" y="24770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object 34"/>
          <p:cNvSpPr/>
          <p:nvPr/>
        </p:nvSpPr>
        <p:spPr>
          <a:xfrm>
            <a:off x="4671320" y="1528799"/>
            <a:ext cx="2831165" cy="722077"/>
          </a:xfrm>
          <a:custGeom>
            <a:avLst/>
            <a:gdLst/>
            <a:ahLst/>
            <a:cxnLst/>
            <a:rect l="l" t="t" r="r" b="b"/>
            <a:pathLst>
              <a:path w="3310890" h="796289">
                <a:moveTo>
                  <a:pt x="3285070" y="795870"/>
                </a:moveTo>
                <a:lnTo>
                  <a:pt x="25400" y="795870"/>
                </a:lnTo>
                <a:lnTo>
                  <a:pt x="15537" y="793866"/>
                </a:lnTo>
                <a:lnTo>
                  <a:pt x="7461" y="788409"/>
                </a:lnTo>
                <a:lnTo>
                  <a:pt x="2004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4" y="15537"/>
                </a:lnTo>
                <a:lnTo>
                  <a:pt x="7461" y="7461"/>
                </a:lnTo>
                <a:lnTo>
                  <a:pt x="15537" y="2004"/>
                </a:lnTo>
                <a:lnTo>
                  <a:pt x="25400" y="0"/>
                </a:lnTo>
                <a:lnTo>
                  <a:pt x="3285070" y="0"/>
                </a:lnTo>
                <a:lnTo>
                  <a:pt x="3294938" y="2004"/>
                </a:lnTo>
                <a:lnTo>
                  <a:pt x="3303014" y="7461"/>
                </a:lnTo>
                <a:lnTo>
                  <a:pt x="3308468" y="15537"/>
                </a:lnTo>
                <a:lnTo>
                  <a:pt x="3310470" y="25399"/>
                </a:lnTo>
                <a:lnTo>
                  <a:pt x="3310470" y="770470"/>
                </a:lnTo>
                <a:lnTo>
                  <a:pt x="3308468" y="780333"/>
                </a:lnTo>
                <a:lnTo>
                  <a:pt x="3303014" y="788409"/>
                </a:lnTo>
                <a:lnTo>
                  <a:pt x="3294938" y="793866"/>
                </a:lnTo>
                <a:lnTo>
                  <a:pt x="3285070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object 35"/>
          <p:cNvSpPr/>
          <p:nvPr/>
        </p:nvSpPr>
        <p:spPr>
          <a:xfrm>
            <a:off x="4832239" y="1695451"/>
            <a:ext cx="285614" cy="392708"/>
          </a:xfrm>
          <a:custGeom>
            <a:avLst/>
            <a:gdLst/>
            <a:ahLst/>
            <a:cxnLst/>
            <a:rect l="l" t="t" r="r" b="b"/>
            <a:pathLst>
              <a:path w="334010" h="433069">
                <a:moveTo>
                  <a:pt x="166789" y="0"/>
                </a:moveTo>
                <a:lnTo>
                  <a:pt x="102627" y="12744"/>
                </a:lnTo>
                <a:lnTo>
                  <a:pt x="48590" y="49110"/>
                </a:lnTo>
                <a:lnTo>
                  <a:pt x="12474" y="103251"/>
                </a:lnTo>
                <a:lnTo>
                  <a:pt x="0" y="167144"/>
                </a:lnTo>
                <a:lnTo>
                  <a:pt x="6837" y="213992"/>
                </a:lnTo>
                <a:lnTo>
                  <a:pt x="25842" y="255658"/>
                </a:lnTo>
                <a:lnTo>
                  <a:pt x="55065" y="290251"/>
                </a:lnTo>
                <a:lnTo>
                  <a:pt x="92557" y="315874"/>
                </a:lnTo>
                <a:lnTo>
                  <a:pt x="92557" y="429069"/>
                </a:lnTo>
                <a:lnTo>
                  <a:pt x="100063" y="432587"/>
                </a:lnTo>
                <a:lnTo>
                  <a:pt x="105003" y="428485"/>
                </a:lnTo>
                <a:lnTo>
                  <a:pt x="235953" y="318249"/>
                </a:lnTo>
                <a:lnTo>
                  <a:pt x="269235" y="296887"/>
                </a:lnTo>
                <a:lnTo>
                  <a:pt x="166789" y="296887"/>
                </a:lnTo>
                <a:lnTo>
                  <a:pt x="116208" y="286690"/>
                </a:lnTo>
                <a:lnTo>
                  <a:pt x="74880" y="258873"/>
                </a:lnTo>
                <a:lnTo>
                  <a:pt x="46975" y="217602"/>
                </a:lnTo>
                <a:lnTo>
                  <a:pt x="36685" y="167144"/>
                </a:lnTo>
                <a:lnTo>
                  <a:pt x="36791" y="166408"/>
                </a:lnTo>
                <a:lnTo>
                  <a:pt x="46778" y="116376"/>
                </a:lnTo>
                <a:lnTo>
                  <a:pt x="74566" y="74960"/>
                </a:lnTo>
                <a:lnTo>
                  <a:pt x="115858" y="46990"/>
                </a:lnTo>
                <a:lnTo>
                  <a:pt x="166484" y="36664"/>
                </a:lnTo>
                <a:lnTo>
                  <a:pt x="268764" y="36664"/>
                </a:lnTo>
                <a:lnTo>
                  <a:pt x="250734" y="22749"/>
                </a:lnTo>
                <a:lnTo>
                  <a:pt x="210972" y="5953"/>
                </a:lnTo>
                <a:lnTo>
                  <a:pt x="166789" y="0"/>
                </a:lnTo>
                <a:close/>
              </a:path>
              <a:path w="334010" h="433069">
                <a:moveTo>
                  <a:pt x="268764" y="36664"/>
                </a:moveTo>
                <a:lnTo>
                  <a:pt x="166789" y="36664"/>
                </a:lnTo>
                <a:lnTo>
                  <a:pt x="217353" y="46845"/>
                </a:lnTo>
                <a:lnTo>
                  <a:pt x="258672" y="74650"/>
                </a:lnTo>
                <a:lnTo>
                  <a:pt x="286577" y="115914"/>
                </a:lnTo>
                <a:lnTo>
                  <a:pt x="296887" y="166408"/>
                </a:lnTo>
                <a:lnTo>
                  <a:pt x="296766" y="167144"/>
                </a:lnTo>
                <a:lnTo>
                  <a:pt x="286783" y="217138"/>
                </a:lnTo>
                <a:lnTo>
                  <a:pt x="258987" y="258559"/>
                </a:lnTo>
                <a:lnTo>
                  <a:pt x="217690" y="286540"/>
                </a:lnTo>
                <a:lnTo>
                  <a:pt x="167068" y="296887"/>
                </a:lnTo>
                <a:lnTo>
                  <a:pt x="269235" y="296887"/>
                </a:lnTo>
                <a:lnTo>
                  <a:pt x="275590" y="292806"/>
                </a:lnTo>
                <a:lnTo>
                  <a:pt x="306449" y="257632"/>
                </a:lnTo>
                <a:lnTo>
                  <a:pt x="326476" y="214800"/>
                </a:lnTo>
                <a:lnTo>
                  <a:pt x="333552" y="166408"/>
                </a:lnTo>
                <a:lnTo>
                  <a:pt x="327485" y="122216"/>
                </a:lnTo>
                <a:lnTo>
                  <a:pt x="310592" y="82478"/>
                </a:lnTo>
                <a:lnTo>
                  <a:pt x="284475" y="48790"/>
                </a:lnTo>
                <a:lnTo>
                  <a:pt x="268764" y="36664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6" name="object 36"/>
          <p:cNvSpPr/>
          <p:nvPr/>
        </p:nvSpPr>
        <p:spPr>
          <a:xfrm>
            <a:off x="4897333" y="1754925"/>
            <a:ext cx="155035" cy="172261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7" name="object 37"/>
          <p:cNvSpPr/>
          <p:nvPr/>
        </p:nvSpPr>
        <p:spPr>
          <a:xfrm>
            <a:off x="2992863" y="2488752"/>
            <a:ext cx="3345379" cy="612095"/>
          </a:xfrm>
          <a:custGeom>
            <a:avLst/>
            <a:gdLst/>
            <a:ahLst/>
            <a:cxnLst/>
            <a:rect l="l" t="t" r="r" b="b"/>
            <a:pathLst>
              <a:path w="3912235" h="675004">
                <a:moveTo>
                  <a:pt x="3886682" y="674890"/>
                </a:moveTo>
                <a:lnTo>
                  <a:pt x="25400" y="674890"/>
                </a:lnTo>
                <a:lnTo>
                  <a:pt x="15537" y="672886"/>
                </a:lnTo>
                <a:lnTo>
                  <a:pt x="7461" y="667429"/>
                </a:lnTo>
                <a:lnTo>
                  <a:pt x="2004" y="659353"/>
                </a:lnTo>
                <a:lnTo>
                  <a:pt x="0" y="649490"/>
                </a:lnTo>
                <a:lnTo>
                  <a:pt x="0" y="25400"/>
                </a:lnTo>
                <a:lnTo>
                  <a:pt x="2004" y="15537"/>
                </a:lnTo>
                <a:lnTo>
                  <a:pt x="7461" y="7461"/>
                </a:lnTo>
                <a:lnTo>
                  <a:pt x="15537" y="2004"/>
                </a:lnTo>
                <a:lnTo>
                  <a:pt x="25400" y="0"/>
                </a:lnTo>
                <a:lnTo>
                  <a:pt x="3886682" y="0"/>
                </a:lnTo>
                <a:lnTo>
                  <a:pt x="3896544" y="2004"/>
                </a:lnTo>
                <a:lnTo>
                  <a:pt x="3904621" y="7461"/>
                </a:lnTo>
                <a:lnTo>
                  <a:pt x="3910078" y="15537"/>
                </a:lnTo>
                <a:lnTo>
                  <a:pt x="3912082" y="25400"/>
                </a:lnTo>
                <a:lnTo>
                  <a:pt x="3912082" y="649490"/>
                </a:lnTo>
                <a:lnTo>
                  <a:pt x="3910078" y="659353"/>
                </a:lnTo>
                <a:lnTo>
                  <a:pt x="3904621" y="667429"/>
                </a:lnTo>
                <a:lnTo>
                  <a:pt x="3896544" y="672886"/>
                </a:lnTo>
                <a:lnTo>
                  <a:pt x="3886682" y="674890"/>
                </a:lnTo>
                <a:close/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8" name="object 38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9" name="object 39"/>
          <p:cNvSpPr/>
          <p:nvPr/>
        </p:nvSpPr>
        <p:spPr>
          <a:xfrm>
            <a:off x="7430712" y="2481999"/>
            <a:ext cx="2997321" cy="722077"/>
          </a:xfrm>
          <a:custGeom>
            <a:avLst/>
            <a:gdLst/>
            <a:ahLst/>
            <a:cxnLst/>
            <a:rect l="l" t="t" r="r" b="b"/>
            <a:pathLst>
              <a:path w="3505200" h="796289">
                <a:moveTo>
                  <a:pt x="3479469" y="795870"/>
                </a:moveTo>
                <a:lnTo>
                  <a:pt x="25399" y="795870"/>
                </a:lnTo>
                <a:lnTo>
                  <a:pt x="15543" y="793866"/>
                </a:lnTo>
                <a:lnTo>
                  <a:pt x="7466" y="788409"/>
                </a:lnTo>
                <a:lnTo>
                  <a:pt x="2006" y="780333"/>
                </a:lnTo>
                <a:lnTo>
                  <a:pt x="0" y="770470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399" y="0"/>
                </a:lnTo>
                <a:lnTo>
                  <a:pt x="3479469" y="0"/>
                </a:lnTo>
                <a:lnTo>
                  <a:pt x="3489337" y="2004"/>
                </a:lnTo>
                <a:lnTo>
                  <a:pt x="3497413" y="7461"/>
                </a:lnTo>
                <a:lnTo>
                  <a:pt x="3502867" y="15537"/>
                </a:lnTo>
                <a:lnTo>
                  <a:pt x="3504869" y="25399"/>
                </a:lnTo>
                <a:lnTo>
                  <a:pt x="3504869" y="770470"/>
                </a:lnTo>
                <a:lnTo>
                  <a:pt x="3502867" y="780333"/>
                </a:lnTo>
                <a:lnTo>
                  <a:pt x="3497413" y="788409"/>
                </a:lnTo>
                <a:lnTo>
                  <a:pt x="3489337" y="793866"/>
                </a:lnTo>
                <a:lnTo>
                  <a:pt x="3479469" y="795870"/>
                </a:lnTo>
                <a:close/>
              </a:path>
            </a:pathLst>
          </a:custGeom>
          <a:ln w="25399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object 40"/>
          <p:cNvSpPr txBox="1"/>
          <p:nvPr/>
        </p:nvSpPr>
        <p:spPr>
          <a:xfrm>
            <a:off x="7744189" y="3344907"/>
            <a:ext cx="975096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ФЕДЕ</a:t>
            </a:r>
            <a:r>
              <a:rPr sz="900" spc="-131" dirty="0">
                <a:latin typeface="Arial"/>
                <a:cs typeface="Arial"/>
              </a:rPr>
              <a:t>Р</a:t>
            </a:r>
            <a:r>
              <a:rPr sz="900" spc="-61" dirty="0">
                <a:latin typeface="Arial"/>
                <a:cs typeface="Arial"/>
              </a:rPr>
              <a:t>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1" name="object 41"/>
          <p:cNvSpPr/>
          <p:nvPr/>
        </p:nvSpPr>
        <p:spPr>
          <a:xfrm>
            <a:off x="7615416" y="3276661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object 42"/>
          <p:cNvSpPr txBox="1"/>
          <p:nvPr/>
        </p:nvSpPr>
        <p:spPr>
          <a:xfrm>
            <a:off x="7744190" y="3811734"/>
            <a:ext cx="999019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РЕГИОНАЛЬНЫЙ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3" name="object 43"/>
          <p:cNvSpPr/>
          <p:nvPr/>
        </p:nvSpPr>
        <p:spPr>
          <a:xfrm>
            <a:off x="7615416" y="3743490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399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4" name="object 44"/>
          <p:cNvSpPr txBox="1"/>
          <p:nvPr/>
        </p:nvSpPr>
        <p:spPr>
          <a:xfrm>
            <a:off x="7744193" y="4278551"/>
            <a:ext cx="1101113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0" dirty="0">
                <a:latin typeface="Arial"/>
                <a:cs typeface="Arial"/>
              </a:rPr>
              <a:t>МУНИЦИПАЛЬНЫЙ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БЮДЖЕТ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5" name="object 45"/>
          <p:cNvSpPr/>
          <p:nvPr/>
        </p:nvSpPr>
        <p:spPr>
          <a:xfrm>
            <a:off x="7615416" y="4210305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400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400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6" name="object 46"/>
          <p:cNvSpPr txBox="1"/>
          <p:nvPr/>
        </p:nvSpPr>
        <p:spPr>
          <a:xfrm>
            <a:off x="7744190" y="4745368"/>
            <a:ext cx="999019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79" dirty="0">
                <a:latin typeface="Arial"/>
                <a:cs typeface="Arial"/>
              </a:rPr>
              <a:t>ВНЕБЮДЖЕТНЫЕ</a:t>
            </a:r>
            <a:endParaRPr sz="900" dirty="0">
              <a:latin typeface="Arial"/>
              <a:cs typeface="Arial"/>
            </a:endParaRPr>
          </a:p>
          <a:p>
            <a:pPr marL="11132"/>
            <a:r>
              <a:rPr sz="900" spc="-79" dirty="0">
                <a:latin typeface="Arial"/>
                <a:cs typeface="Arial"/>
              </a:rPr>
              <a:t>ИСТОЧНИКИ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47" name="object 47"/>
          <p:cNvSpPr/>
          <p:nvPr/>
        </p:nvSpPr>
        <p:spPr>
          <a:xfrm>
            <a:off x="7615416" y="4677121"/>
            <a:ext cx="2812703" cy="413438"/>
          </a:xfrm>
          <a:custGeom>
            <a:avLst/>
            <a:gdLst/>
            <a:ahLst/>
            <a:cxnLst/>
            <a:rect l="l" t="t" r="r" b="b"/>
            <a:pathLst>
              <a:path w="3289300" h="455929">
                <a:moveTo>
                  <a:pt x="3263468" y="455663"/>
                </a:moveTo>
                <a:lnTo>
                  <a:pt x="25400" y="455663"/>
                </a:lnTo>
                <a:lnTo>
                  <a:pt x="15543" y="453659"/>
                </a:lnTo>
                <a:lnTo>
                  <a:pt x="7466" y="448202"/>
                </a:lnTo>
                <a:lnTo>
                  <a:pt x="2006" y="440125"/>
                </a:lnTo>
                <a:lnTo>
                  <a:pt x="0" y="430263"/>
                </a:lnTo>
                <a:lnTo>
                  <a:pt x="0" y="25399"/>
                </a:lnTo>
                <a:lnTo>
                  <a:pt x="2006" y="15537"/>
                </a:lnTo>
                <a:lnTo>
                  <a:pt x="7466" y="7461"/>
                </a:lnTo>
                <a:lnTo>
                  <a:pt x="15543" y="2004"/>
                </a:lnTo>
                <a:lnTo>
                  <a:pt x="25400" y="0"/>
                </a:lnTo>
                <a:lnTo>
                  <a:pt x="3263468" y="0"/>
                </a:lnTo>
                <a:lnTo>
                  <a:pt x="3273335" y="2004"/>
                </a:lnTo>
                <a:lnTo>
                  <a:pt x="3281411" y="7461"/>
                </a:lnTo>
                <a:lnTo>
                  <a:pt x="3286865" y="15537"/>
                </a:lnTo>
                <a:lnTo>
                  <a:pt x="3288868" y="25399"/>
                </a:lnTo>
                <a:lnTo>
                  <a:pt x="3288868" y="430263"/>
                </a:lnTo>
                <a:lnTo>
                  <a:pt x="3286865" y="440125"/>
                </a:lnTo>
                <a:lnTo>
                  <a:pt x="3281411" y="448202"/>
                </a:lnTo>
                <a:lnTo>
                  <a:pt x="3273335" y="453659"/>
                </a:lnTo>
                <a:lnTo>
                  <a:pt x="3263468" y="455663"/>
                </a:lnTo>
                <a:close/>
              </a:path>
            </a:pathLst>
          </a:custGeom>
          <a:ln w="25399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4" name="object 54"/>
          <p:cNvSpPr/>
          <p:nvPr/>
        </p:nvSpPr>
        <p:spPr>
          <a:xfrm>
            <a:off x="5293176" y="6176796"/>
            <a:ext cx="1640251" cy="54726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5" name="object 55"/>
          <p:cNvSpPr/>
          <p:nvPr/>
        </p:nvSpPr>
        <p:spPr>
          <a:xfrm>
            <a:off x="3626620" y="6197369"/>
            <a:ext cx="829160" cy="52620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6" name="object 56"/>
          <p:cNvSpPr/>
          <p:nvPr/>
        </p:nvSpPr>
        <p:spPr>
          <a:xfrm>
            <a:off x="3361792" y="6684969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4" h="36829">
                <a:moveTo>
                  <a:pt x="0" y="0"/>
                </a:moveTo>
                <a:lnTo>
                  <a:pt x="0" y="36258"/>
                </a:lnTo>
                <a:lnTo>
                  <a:pt x="86588" y="31813"/>
                </a:lnTo>
                <a:lnTo>
                  <a:pt x="84652" y="25589"/>
                </a:lnTo>
                <a:lnTo>
                  <a:pt x="82700" y="15465"/>
                </a:lnTo>
                <a:lnTo>
                  <a:pt x="77660" y="6031"/>
                </a:lnTo>
                <a:lnTo>
                  <a:pt x="66493" y="1892"/>
                </a:lnTo>
                <a:lnTo>
                  <a:pt x="9688" y="1879"/>
                </a:lnTo>
                <a:lnTo>
                  <a:pt x="0" y="0"/>
                </a:lnTo>
                <a:close/>
              </a:path>
              <a:path w="86994" h="36829">
                <a:moveTo>
                  <a:pt x="66459" y="1879"/>
                </a:moveTo>
                <a:lnTo>
                  <a:pt x="9753" y="1892"/>
                </a:lnTo>
                <a:lnTo>
                  <a:pt x="66493" y="1892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7" name="object 57"/>
          <p:cNvSpPr/>
          <p:nvPr/>
        </p:nvSpPr>
        <p:spPr>
          <a:xfrm>
            <a:off x="3372666" y="6546648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40"/>
                </a:lnTo>
                <a:lnTo>
                  <a:pt x="0" y="28562"/>
                </a:lnTo>
                <a:lnTo>
                  <a:pt x="1046" y="54562"/>
                </a:lnTo>
                <a:lnTo>
                  <a:pt x="2246" y="97002"/>
                </a:lnTo>
                <a:lnTo>
                  <a:pt x="3234" y="136604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4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8" name="object 58"/>
          <p:cNvSpPr/>
          <p:nvPr/>
        </p:nvSpPr>
        <p:spPr>
          <a:xfrm>
            <a:off x="3455947" y="622620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9" name="object 59"/>
          <p:cNvSpPr/>
          <p:nvPr/>
        </p:nvSpPr>
        <p:spPr>
          <a:xfrm>
            <a:off x="3283211" y="6222513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6"/>
                </a:lnTo>
                <a:lnTo>
                  <a:pt x="10668" y="62174"/>
                </a:lnTo>
                <a:lnTo>
                  <a:pt x="22245" y="69983"/>
                </a:lnTo>
                <a:lnTo>
                  <a:pt x="36423" y="72847"/>
                </a:lnTo>
                <a:lnTo>
                  <a:pt x="50601" y="69983"/>
                </a:lnTo>
                <a:lnTo>
                  <a:pt x="62179" y="62174"/>
                </a:lnTo>
                <a:lnTo>
                  <a:pt x="69984" y="50596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0" name="object 60"/>
          <p:cNvSpPr/>
          <p:nvPr/>
        </p:nvSpPr>
        <p:spPr>
          <a:xfrm>
            <a:off x="3375779" y="6550570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93" y="0"/>
                </a:moveTo>
                <a:lnTo>
                  <a:pt x="0" y="21081"/>
                </a:lnTo>
                <a:lnTo>
                  <a:pt x="0" y="149771"/>
                </a:lnTo>
                <a:lnTo>
                  <a:pt x="25793" y="149745"/>
                </a:lnTo>
                <a:lnTo>
                  <a:pt x="25793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1" name="object 61"/>
          <p:cNvSpPr/>
          <p:nvPr/>
        </p:nvSpPr>
        <p:spPr>
          <a:xfrm>
            <a:off x="3363932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5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2" name="object 62"/>
          <p:cNvSpPr/>
          <p:nvPr/>
        </p:nvSpPr>
        <p:spPr>
          <a:xfrm>
            <a:off x="3281537" y="6220491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69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3" name="object 63"/>
          <p:cNvSpPr/>
          <p:nvPr/>
        </p:nvSpPr>
        <p:spPr>
          <a:xfrm>
            <a:off x="3455949" y="6222165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56" y="0"/>
                </a:moveTo>
                <a:lnTo>
                  <a:pt x="16662" y="0"/>
                </a:lnTo>
                <a:lnTo>
                  <a:pt x="5384" y="21907"/>
                </a:lnTo>
                <a:lnTo>
                  <a:pt x="0" y="40881"/>
                </a:lnTo>
                <a:lnTo>
                  <a:pt x="12699" y="68897"/>
                </a:lnTo>
                <a:lnTo>
                  <a:pt x="36956" y="77304"/>
                </a:lnTo>
                <a:lnTo>
                  <a:pt x="36956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4" name="object 64"/>
          <p:cNvSpPr/>
          <p:nvPr/>
        </p:nvSpPr>
        <p:spPr>
          <a:xfrm>
            <a:off x="3369307" y="6679814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69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54" y="11760"/>
                </a:lnTo>
                <a:lnTo>
                  <a:pt x="64554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5" name="object 65"/>
          <p:cNvSpPr/>
          <p:nvPr/>
        </p:nvSpPr>
        <p:spPr>
          <a:xfrm>
            <a:off x="3447816" y="621529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07" y="0"/>
                </a:moveTo>
                <a:lnTo>
                  <a:pt x="46215" y="0"/>
                </a:lnTo>
                <a:lnTo>
                  <a:pt x="37201" y="874"/>
                </a:lnTo>
                <a:lnTo>
                  <a:pt x="3598" y="28259"/>
                </a:lnTo>
                <a:lnTo>
                  <a:pt x="0" y="45935"/>
                </a:lnTo>
                <a:lnTo>
                  <a:pt x="824" y="55029"/>
                </a:lnTo>
                <a:lnTo>
                  <a:pt x="28251" y="88846"/>
                </a:lnTo>
                <a:lnTo>
                  <a:pt x="45923" y="92456"/>
                </a:lnTo>
                <a:lnTo>
                  <a:pt x="46227" y="92456"/>
                </a:lnTo>
                <a:lnTo>
                  <a:pt x="80223" y="77304"/>
                </a:lnTo>
                <a:lnTo>
                  <a:pt x="46024" y="77304"/>
                </a:lnTo>
                <a:lnTo>
                  <a:pt x="37718" y="77254"/>
                </a:lnTo>
                <a:lnTo>
                  <a:pt x="29933" y="73964"/>
                </a:lnTo>
                <a:lnTo>
                  <a:pt x="18275" y="62153"/>
                </a:lnTo>
                <a:lnTo>
                  <a:pt x="15248" y="54724"/>
                </a:lnTo>
                <a:lnTo>
                  <a:pt x="15189" y="37731"/>
                </a:lnTo>
                <a:lnTo>
                  <a:pt x="18478" y="29946"/>
                </a:lnTo>
                <a:lnTo>
                  <a:pt x="30238" y="18326"/>
                </a:lnTo>
                <a:lnTo>
                  <a:pt x="37985" y="15151"/>
                </a:lnTo>
                <a:lnTo>
                  <a:pt x="80253" y="15151"/>
                </a:lnTo>
                <a:lnTo>
                  <a:pt x="79120" y="13754"/>
                </a:lnTo>
                <a:lnTo>
                  <a:pt x="72096" y="7908"/>
                </a:lnTo>
                <a:lnTo>
                  <a:pt x="64185" y="3609"/>
                </a:lnTo>
                <a:lnTo>
                  <a:pt x="55589" y="945"/>
                </a:lnTo>
                <a:lnTo>
                  <a:pt x="46507" y="0"/>
                </a:lnTo>
                <a:close/>
              </a:path>
              <a:path w="92710" h="92709">
                <a:moveTo>
                  <a:pt x="80253" y="15151"/>
                </a:moveTo>
                <a:lnTo>
                  <a:pt x="46405" y="15151"/>
                </a:lnTo>
                <a:lnTo>
                  <a:pt x="54711" y="15201"/>
                </a:lnTo>
                <a:lnTo>
                  <a:pt x="62496" y="18491"/>
                </a:lnTo>
                <a:lnTo>
                  <a:pt x="74167" y="30302"/>
                </a:lnTo>
                <a:lnTo>
                  <a:pt x="77183" y="37731"/>
                </a:lnTo>
                <a:lnTo>
                  <a:pt x="77241" y="54724"/>
                </a:lnTo>
                <a:lnTo>
                  <a:pt x="73952" y="62509"/>
                </a:lnTo>
                <a:lnTo>
                  <a:pt x="62153" y="74168"/>
                </a:lnTo>
                <a:lnTo>
                  <a:pt x="54165" y="77190"/>
                </a:lnTo>
                <a:lnTo>
                  <a:pt x="46024" y="77304"/>
                </a:lnTo>
                <a:lnTo>
                  <a:pt x="80223" y="77304"/>
                </a:lnTo>
                <a:lnTo>
                  <a:pt x="84545" y="72109"/>
                </a:lnTo>
                <a:lnTo>
                  <a:pt x="88839" y="64198"/>
                </a:lnTo>
                <a:lnTo>
                  <a:pt x="91499" y="55602"/>
                </a:lnTo>
                <a:lnTo>
                  <a:pt x="92443" y="46520"/>
                </a:lnTo>
                <a:lnTo>
                  <a:pt x="91611" y="37426"/>
                </a:lnTo>
                <a:lnTo>
                  <a:pt x="89058" y="28798"/>
                </a:lnTo>
                <a:lnTo>
                  <a:pt x="84867" y="20840"/>
                </a:lnTo>
                <a:lnTo>
                  <a:pt x="80253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6" name="object 66"/>
          <p:cNvSpPr/>
          <p:nvPr/>
        </p:nvSpPr>
        <p:spPr>
          <a:xfrm>
            <a:off x="3480350" y="625034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63" y="100914"/>
                </a:lnTo>
                <a:lnTo>
                  <a:pt x="15773" y="3441"/>
                </a:lnTo>
                <a:lnTo>
                  <a:pt x="12407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7" name="object 67"/>
          <p:cNvSpPr/>
          <p:nvPr/>
        </p:nvSpPr>
        <p:spPr>
          <a:xfrm>
            <a:off x="3290270" y="6320157"/>
            <a:ext cx="218283" cy="0"/>
          </a:xfrm>
          <a:custGeom>
            <a:avLst/>
            <a:gdLst/>
            <a:ahLst/>
            <a:cxnLst/>
            <a:rect l="l" t="t" r="r" b="b"/>
            <a:pathLst>
              <a:path w="255269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8" name="object 68"/>
          <p:cNvSpPr/>
          <p:nvPr/>
        </p:nvSpPr>
        <p:spPr>
          <a:xfrm>
            <a:off x="3398585" y="6293963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9" name="object 69"/>
          <p:cNvSpPr/>
          <p:nvPr/>
        </p:nvSpPr>
        <p:spPr>
          <a:xfrm>
            <a:off x="3412432" y="6333860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24" y="2171"/>
                </a:lnTo>
                <a:lnTo>
                  <a:pt x="8705" y="8093"/>
                </a:lnTo>
                <a:lnTo>
                  <a:pt x="2726" y="16877"/>
                </a:lnTo>
                <a:lnTo>
                  <a:pt x="482" y="27635"/>
                </a:lnTo>
                <a:lnTo>
                  <a:pt x="0" y="103123"/>
                </a:lnTo>
                <a:lnTo>
                  <a:pt x="3378" y="106540"/>
                </a:lnTo>
                <a:lnTo>
                  <a:pt x="7556" y="106565"/>
                </a:lnTo>
                <a:lnTo>
                  <a:pt x="11772" y="106565"/>
                </a:lnTo>
                <a:lnTo>
                  <a:pt x="15163" y="103200"/>
                </a:lnTo>
                <a:lnTo>
                  <a:pt x="15671" y="20789"/>
                </a:lnTo>
                <a:lnTo>
                  <a:pt x="21348" y="15151"/>
                </a:lnTo>
                <a:lnTo>
                  <a:pt x="53947" y="15151"/>
                </a:lnTo>
                <a:lnTo>
                  <a:pt x="53301" y="13563"/>
                </a:lnTo>
                <a:lnTo>
                  <a:pt x="42862" y="2997"/>
                </a:lnTo>
                <a:lnTo>
                  <a:pt x="35902" y="50"/>
                </a:lnTo>
                <a:lnTo>
                  <a:pt x="28460" y="0"/>
                </a:lnTo>
                <a:close/>
              </a:path>
              <a:path w="56514" h="106679">
                <a:moveTo>
                  <a:pt x="53947" y="15151"/>
                </a:moveTo>
                <a:lnTo>
                  <a:pt x="28346" y="15151"/>
                </a:lnTo>
                <a:lnTo>
                  <a:pt x="31749" y="15176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23"/>
                </a:lnTo>
                <a:lnTo>
                  <a:pt x="40932" y="31280"/>
                </a:lnTo>
                <a:lnTo>
                  <a:pt x="39598" y="34455"/>
                </a:lnTo>
                <a:lnTo>
                  <a:pt x="34797" y="39179"/>
                </a:lnTo>
                <a:lnTo>
                  <a:pt x="31648" y="40474"/>
                </a:lnTo>
                <a:lnTo>
                  <a:pt x="24002" y="40474"/>
                </a:lnTo>
                <a:lnTo>
                  <a:pt x="20612" y="43840"/>
                </a:lnTo>
                <a:lnTo>
                  <a:pt x="20561" y="52184"/>
                </a:lnTo>
                <a:lnTo>
                  <a:pt x="23939" y="55600"/>
                </a:lnTo>
                <a:lnTo>
                  <a:pt x="35572" y="55638"/>
                </a:lnTo>
                <a:lnTo>
                  <a:pt x="42544" y="52831"/>
                </a:lnTo>
                <a:lnTo>
                  <a:pt x="53111" y="42379"/>
                </a:lnTo>
                <a:lnTo>
                  <a:pt x="56057" y="35420"/>
                </a:lnTo>
                <a:lnTo>
                  <a:pt x="56146" y="20561"/>
                </a:lnTo>
                <a:lnTo>
                  <a:pt x="5394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0" name="object 70"/>
          <p:cNvSpPr/>
          <p:nvPr/>
        </p:nvSpPr>
        <p:spPr>
          <a:xfrm>
            <a:off x="3355322" y="6543696"/>
            <a:ext cx="83631" cy="178523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1" name="object 71"/>
          <p:cNvSpPr/>
          <p:nvPr/>
        </p:nvSpPr>
        <p:spPr>
          <a:xfrm>
            <a:off x="3371927" y="6355789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5359" y="15455"/>
                </a:lnTo>
                <a:lnTo>
                  <a:pt x="59562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30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2" name="object 72"/>
          <p:cNvSpPr/>
          <p:nvPr/>
        </p:nvSpPr>
        <p:spPr>
          <a:xfrm>
            <a:off x="3373969" y="6395214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45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1485" y="15430"/>
                </a:lnTo>
                <a:lnTo>
                  <a:pt x="55702" y="15430"/>
                </a:lnTo>
                <a:lnTo>
                  <a:pt x="59093" y="12064"/>
                </a:lnTo>
                <a:lnTo>
                  <a:pt x="59143" y="3721"/>
                </a:lnTo>
                <a:lnTo>
                  <a:pt x="55765" y="304"/>
                </a:lnTo>
                <a:lnTo>
                  <a:pt x="764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3" name="object 73"/>
          <p:cNvSpPr/>
          <p:nvPr/>
        </p:nvSpPr>
        <p:spPr>
          <a:xfrm>
            <a:off x="3337339" y="6333354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80" h="107315">
                <a:moveTo>
                  <a:pt x="52204" y="15151"/>
                </a:moveTo>
                <a:lnTo>
                  <a:pt x="27927" y="15151"/>
                </a:lnTo>
                <a:lnTo>
                  <a:pt x="34912" y="15201"/>
                </a:lnTo>
                <a:lnTo>
                  <a:pt x="40425" y="20789"/>
                </a:lnTo>
                <a:lnTo>
                  <a:pt x="40436" y="39116"/>
                </a:lnTo>
                <a:lnTo>
                  <a:pt x="40030" y="103378"/>
                </a:lnTo>
                <a:lnTo>
                  <a:pt x="43408" y="106794"/>
                </a:lnTo>
                <a:lnTo>
                  <a:pt x="47586" y="106819"/>
                </a:lnTo>
                <a:lnTo>
                  <a:pt x="51803" y="106819"/>
                </a:lnTo>
                <a:lnTo>
                  <a:pt x="55181" y="103454"/>
                </a:lnTo>
                <a:lnTo>
                  <a:pt x="55592" y="39116"/>
                </a:lnTo>
                <a:lnTo>
                  <a:pt x="55594" y="27635"/>
                </a:lnTo>
                <a:lnTo>
                  <a:pt x="53541" y="17159"/>
                </a:lnTo>
                <a:lnTo>
                  <a:pt x="52204" y="15151"/>
                </a:lnTo>
                <a:close/>
              </a:path>
              <a:path w="55880" h="107315">
                <a:moveTo>
                  <a:pt x="28028" y="0"/>
                </a:moveTo>
                <a:lnTo>
                  <a:pt x="27851" y="0"/>
                </a:lnTo>
                <a:lnTo>
                  <a:pt x="17084" y="2171"/>
                </a:lnTo>
                <a:lnTo>
                  <a:pt x="8262" y="8093"/>
                </a:lnTo>
                <a:lnTo>
                  <a:pt x="2281" y="16877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62"/>
                </a:lnTo>
                <a:lnTo>
                  <a:pt x="13284" y="52641"/>
                </a:lnTo>
                <a:lnTo>
                  <a:pt x="20243" y="55575"/>
                </a:lnTo>
                <a:lnTo>
                  <a:pt x="27686" y="55626"/>
                </a:lnTo>
                <a:lnTo>
                  <a:pt x="31889" y="55626"/>
                </a:lnTo>
                <a:lnTo>
                  <a:pt x="35267" y="52260"/>
                </a:lnTo>
                <a:lnTo>
                  <a:pt x="35318" y="43903"/>
                </a:lnTo>
                <a:lnTo>
                  <a:pt x="31953" y="40500"/>
                </a:lnTo>
                <a:lnTo>
                  <a:pt x="24384" y="40449"/>
                </a:lnTo>
                <a:lnTo>
                  <a:pt x="21221" y="39116"/>
                </a:lnTo>
                <a:lnTo>
                  <a:pt x="16471" y="34302"/>
                </a:lnTo>
                <a:lnTo>
                  <a:pt x="15176" y="31115"/>
                </a:lnTo>
                <a:lnTo>
                  <a:pt x="15240" y="20789"/>
                </a:lnTo>
                <a:lnTo>
                  <a:pt x="20916" y="15151"/>
                </a:lnTo>
                <a:lnTo>
                  <a:pt x="52204" y="15151"/>
                </a:lnTo>
                <a:lnTo>
                  <a:pt x="47632" y="8280"/>
                </a:lnTo>
                <a:lnTo>
                  <a:pt x="38831" y="2259"/>
                </a:lnTo>
                <a:lnTo>
                  <a:pt x="2802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4" name="object 74"/>
          <p:cNvSpPr/>
          <p:nvPr/>
        </p:nvSpPr>
        <p:spPr>
          <a:xfrm>
            <a:off x="3275068" y="621361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28" y="0"/>
                </a:lnTo>
                <a:lnTo>
                  <a:pt x="28333" y="3607"/>
                </a:lnTo>
                <a:lnTo>
                  <a:pt x="13669" y="13447"/>
                </a:lnTo>
                <a:lnTo>
                  <a:pt x="3728" y="28048"/>
                </a:lnTo>
                <a:lnTo>
                  <a:pt x="0" y="45948"/>
                </a:lnTo>
                <a:lnTo>
                  <a:pt x="3528" y="63947"/>
                </a:lnTo>
                <a:lnTo>
                  <a:pt x="13352" y="78703"/>
                </a:lnTo>
                <a:lnTo>
                  <a:pt x="27983" y="88709"/>
                </a:lnTo>
                <a:lnTo>
                  <a:pt x="45935" y="92456"/>
                </a:lnTo>
                <a:lnTo>
                  <a:pt x="46240" y="92456"/>
                </a:lnTo>
                <a:lnTo>
                  <a:pt x="64127" y="88850"/>
                </a:lnTo>
                <a:lnTo>
                  <a:pt x="78787" y="79014"/>
                </a:lnTo>
                <a:lnTo>
                  <a:pt x="79952" y="77304"/>
                </a:lnTo>
                <a:lnTo>
                  <a:pt x="46037" y="77304"/>
                </a:lnTo>
                <a:lnTo>
                  <a:pt x="33969" y="74785"/>
                </a:lnTo>
                <a:lnTo>
                  <a:pt x="24131" y="68057"/>
                </a:lnTo>
                <a:lnTo>
                  <a:pt x="17525" y="58136"/>
                </a:lnTo>
                <a:lnTo>
                  <a:pt x="15248" y="46532"/>
                </a:lnTo>
                <a:lnTo>
                  <a:pt x="15169" y="45948"/>
                </a:lnTo>
                <a:lnTo>
                  <a:pt x="17658" y="34012"/>
                </a:lnTo>
                <a:lnTo>
                  <a:pt x="24341" y="24199"/>
                </a:lnTo>
                <a:lnTo>
                  <a:pt x="34198" y="17587"/>
                </a:lnTo>
                <a:lnTo>
                  <a:pt x="46228" y="15163"/>
                </a:lnTo>
                <a:lnTo>
                  <a:pt x="80035" y="15163"/>
                </a:lnTo>
                <a:lnTo>
                  <a:pt x="79108" y="13769"/>
                </a:lnTo>
                <a:lnTo>
                  <a:pt x="64473" y="3756"/>
                </a:lnTo>
                <a:lnTo>
                  <a:pt x="46520" y="0"/>
                </a:lnTo>
                <a:close/>
              </a:path>
              <a:path w="92710" h="92709">
                <a:moveTo>
                  <a:pt x="80035" y="15163"/>
                </a:moveTo>
                <a:lnTo>
                  <a:pt x="46431" y="15163"/>
                </a:lnTo>
                <a:lnTo>
                  <a:pt x="58497" y="17682"/>
                </a:lnTo>
                <a:lnTo>
                  <a:pt x="68330" y="24410"/>
                </a:lnTo>
                <a:lnTo>
                  <a:pt x="74932" y="34332"/>
                </a:lnTo>
                <a:lnTo>
                  <a:pt x="77210" y="45948"/>
                </a:lnTo>
                <a:lnTo>
                  <a:pt x="77283" y="46532"/>
                </a:lnTo>
                <a:lnTo>
                  <a:pt x="74803" y="58456"/>
                </a:lnTo>
                <a:lnTo>
                  <a:pt x="68119" y="68268"/>
                </a:lnTo>
                <a:lnTo>
                  <a:pt x="58259" y="74881"/>
                </a:lnTo>
                <a:lnTo>
                  <a:pt x="46228" y="77304"/>
                </a:lnTo>
                <a:lnTo>
                  <a:pt x="79952" y="77304"/>
                </a:lnTo>
                <a:lnTo>
                  <a:pt x="88728" y="64418"/>
                </a:lnTo>
                <a:lnTo>
                  <a:pt x="92456" y="46532"/>
                </a:lnTo>
                <a:lnTo>
                  <a:pt x="88932" y="28532"/>
                </a:lnTo>
                <a:lnTo>
                  <a:pt x="80035" y="15163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5" name="object 75"/>
          <p:cNvSpPr/>
          <p:nvPr/>
        </p:nvSpPr>
        <p:spPr>
          <a:xfrm>
            <a:off x="3307615" y="6248667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63" y="100901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6" name="object 76"/>
          <p:cNvSpPr/>
          <p:nvPr/>
        </p:nvSpPr>
        <p:spPr>
          <a:xfrm>
            <a:off x="2452264" y="6265306"/>
            <a:ext cx="412909" cy="464317"/>
          </a:xfrm>
          <a:prstGeom prst="rect">
            <a:avLst/>
          </a:prstGeom>
          <a:blipFill>
            <a:blip r:embed="rId1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7" name="object 77"/>
          <p:cNvSpPr/>
          <p:nvPr/>
        </p:nvSpPr>
        <p:spPr>
          <a:xfrm>
            <a:off x="2074797" y="6227230"/>
            <a:ext cx="273267" cy="490656"/>
          </a:xfrm>
          <a:prstGeom prst="rect">
            <a:avLst/>
          </a:prstGeom>
          <a:blipFill>
            <a:blip r:embed="rId1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8" name="object 78"/>
          <p:cNvSpPr/>
          <p:nvPr/>
        </p:nvSpPr>
        <p:spPr>
          <a:xfrm>
            <a:off x="2938574" y="6686878"/>
            <a:ext cx="260637" cy="25336"/>
          </a:xfrm>
          <a:custGeom>
            <a:avLst/>
            <a:gdLst/>
            <a:ahLst/>
            <a:cxnLst/>
            <a:rect l="l" t="t" r="r" b="b"/>
            <a:pathLst>
              <a:path w="304800" h="27940">
                <a:moveTo>
                  <a:pt x="0" y="27686"/>
                </a:moveTo>
                <a:lnTo>
                  <a:pt x="304406" y="27686"/>
                </a:lnTo>
                <a:lnTo>
                  <a:pt x="304406" y="0"/>
                </a:lnTo>
                <a:lnTo>
                  <a:pt x="0" y="0"/>
                </a:lnTo>
                <a:lnTo>
                  <a:pt x="0" y="27686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9" name="object 79"/>
          <p:cNvSpPr/>
          <p:nvPr/>
        </p:nvSpPr>
        <p:spPr>
          <a:xfrm>
            <a:off x="2940050" y="6668133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74"/>
                </a:moveTo>
                <a:lnTo>
                  <a:pt x="298729" y="22974"/>
                </a:lnTo>
                <a:lnTo>
                  <a:pt x="298729" y="0"/>
                </a:lnTo>
                <a:lnTo>
                  <a:pt x="0" y="0"/>
                </a:lnTo>
                <a:lnTo>
                  <a:pt x="0" y="22974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0" name="object 80"/>
          <p:cNvSpPr/>
          <p:nvPr/>
        </p:nvSpPr>
        <p:spPr>
          <a:xfrm>
            <a:off x="3067272" y="6685314"/>
            <a:ext cx="131404" cy="27063"/>
          </a:xfrm>
          <a:custGeom>
            <a:avLst/>
            <a:gdLst/>
            <a:ahLst/>
            <a:cxnLst/>
            <a:rect l="l" t="t" r="r" b="b"/>
            <a:pathLst>
              <a:path w="153669" h="29845">
                <a:moveTo>
                  <a:pt x="0" y="29413"/>
                </a:moveTo>
                <a:lnTo>
                  <a:pt x="153314" y="29413"/>
                </a:lnTo>
                <a:lnTo>
                  <a:pt x="153314" y="0"/>
                </a:lnTo>
                <a:lnTo>
                  <a:pt x="0" y="0"/>
                </a:lnTo>
                <a:lnTo>
                  <a:pt x="0" y="29413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1" name="object 81"/>
          <p:cNvSpPr/>
          <p:nvPr/>
        </p:nvSpPr>
        <p:spPr>
          <a:xfrm>
            <a:off x="3067272" y="6668133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30" h="22859">
                <a:moveTo>
                  <a:pt x="0" y="22402"/>
                </a:moveTo>
                <a:lnTo>
                  <a:pt x="151091" y="22402"/>
                </a:lnTo>
                <a:lnTo>
                  <a:pt x="151091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2" name="object 82"/>
          <p:cNvSpPr/>
          <p:nvPr/>
        </p:nvSpPr>
        <p:spPr>
          <a:xfrm>
            <a:off x="2957414" y="6550515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66" y="0"/>
                </a:moveTo>
                <a:lnTo>
                  <a:pt x="79443" y="9878"/>
                </a:lnTo>
                <a:lnTo>
                  <a:pt x="38358" y="36833"/>
                </a:lnTo>
                <a:lnTo>
                  <a:pt x="10511" y="76841"/>
                </a:lnTo>
                <a:lnTo>
                  <a:pt x="0" y="125882"/>
                </a:lnTo>
                <a:lnTo>
                  <a:pt x="259359" y="125882"/>
                </a:lnTo>
                <a:lnTo>
                  <a:pt x="252432" y="85964"/>
                </a:lnTo>
                <a:lnTo>
                  <a:pt x="233827" y="51352"/>
                </a:lnTo>
                <a:lnTo>
                  <a:pt x="205661" y="24112"/>
                </a:lnTo>
                <a:lnTo>
                  <a:pt x="170052" y="6311"/>
                </a:lnTo>
                <a:lnTo>
                  <a:pt x="129666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3" name="object 83"/>
          <p:cNvSpPr/>
          <p:nvPr/>
        </p:nvSpPr>
        <p:spPr>
          <a:xfrm>
            <a:off x="3067642" y="6551147"/>
            <a:ext cx="110824" cy="116764"/>
          </a:xfrm>
          <a:prstGeom prst="rect">
            <a:avLst/>
          </a:prstGeom>
          <a:blipFill>
            <a:blip r:embed="rId1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4" name="object 84"/>
          <p:cNvSpPr/>
          <p:nvPr/>
        </p:nvSpPr>
        <p:spPr>
          <a:xfrm>
            <a:off x="2957708" y="6550131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4" h="130175">
                <a:moveTo>
                  <a:pt x="0" y="128346"/>
                </a:moveTo>
                <a:lnTo>
                  <a:pt x="10485" y="78118"/>
                </a:lnTo>
                <a:lnTo>
                  <a:pt x="38446" y="37231"/>
                </a:lnTo>
                <a:lnTo>
                  <a:pt x="79699" y="9815"/>
                </a:lnTo>
                <a:lnTo>
                  <a:pt x="130060" y="0"/>
                </a:lnTo>
                <a:lnTo>
                  <a:pt x="180281" y="10492"/>
                </a:lnTo>
                <a:lnTo>
                  <a:pt x="221165" y="38455"/>
                </a:lnTo>
                <a:lnTo>
                  <a:pt x="248584" y="79706"/>
                </a:lnTo>
                <a:lnTo>
                  <a:pt x="258406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5" name="object 85"/>
          <p:cNvSpPr/>
          <p:nvPr/>
        </p:nvSpPr>
        <p:spPr>
          <a:xfrm>
            <a:off x="2953559" y="6543554"/>
            <a:ext cx="226678" cy="133485"/>
          </a:xfrm>
          <a:prstGeom prst="rect">
            <a:avLst/>
          </a:prstGeom>
          <a:blipFill>
            <a:blip r:embed="rId1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6" name="object 86"/>
          <p:cNvSpPr/>
          <p:nvPr/>
        </p:nvSpPr>
        <p:spPr>
          <a:xfrm>
            <a:off x="2937488" y="6666316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82" y="16636"/>
                </a:lnTo>
                <a:lnTo>
                  <a:pt x="304533" y="8534"/>
                </a:lnTo>
                <a:lnTo>
                  <a:pt x="298018" y="1943"/>
                </a:lnTo>
                <a:lnTo>
                  <a:pt x="289928" y="1879"/>
                </a:lnTo>
                <a:lnTo>
                  <a:pt x="15049" y="50"/>
                </a:lnTo>
                <a:lnTo>
                  <a:pt x="6946" y="0"/>
                </a:lnTo>
                <a:lnTo>
                  <a:pt x="355" y="6515"/>
                </a:lnTo>
                <a:lnTo>
                  <a:pt x="304" y="14604"/>
                </a:lnTo>
                <a:lnTo>
                  <a:pt x="0" y="59613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7" name="object 87"/>
          <p:cNvSpPr/>
          <p:nvPr/>
        </p:nvSpPr>
        <p:spPr>
          <a:xfrm>
            <a:off x="2938651" y="6687251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30" h="2540">
                <a:moveTo>
                  <a:pt x="0" y="0"/>
                </a:moveTo>
                <a:lnTo>
                  <a:pt x="303072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8" name="object 88"/>
          <p:cNvSpPr/>
          <p:nvPr/>
        </p:nvSpPr>
        <p:spPr>
          <a:xfrm>
            <a:off x="4655418" y="6684969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0" y="0"/>
                </a:moveTo>
                <a:lnTo>
                  <a:pt x="0" y="36258"/>
                </a:lnTo>
                <a:lnTo>
                  <a:pt x="86588" y="31813"/>
                </a:lnTo>
                <a:lnTo>
                  <a:pt x="84646" y="25589"/>
                </a:lnTo>
                <a:lnTo>
                  <a:pt x="82694" y="15465"/>
                </a:lnTo>
                <a:lnTo>
                  <a:pt x="77653" y="6031"/>
                </a:lnTo>
                <a:lnTo>
                  <a:pt x="66480" y="1892"/>
                </a:lnTo>
                <a:lnTo>
                  <a:pt x="9688" y="1879"/>
                </a:lnTo>
                <a:lnTo>
                  <a:pt x="0" y="0"/>
                </a:lnTo>
                <a:close/>
              </a:path>
              <a:path w="86995" h="36829">
                <a:moveTo>
                  <a:pt x="66446" y="1879"/>
                </a:moveTo>
                <a:lnTo>
                  <a:pt x="9753" y="1892"/>
                </a:lnTo>
                <a:lnTo>
                  <a:pt x="66480" y="1892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9" name="object 89"/>
          <p:cNvSpPr/>
          <p:nvPr/>
        </p:nvSpPr>
        <p:spPr>
          <a:xfrm>
            <a:off x="4666292" y="6546648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10" h="154304">
                <a:moveTo>
                  <a:pt x="36380" y="0"/>
                </a:moveTo>
                <a:lnTo>
                  <a:pt x="2489" y="18740"/>
                </a:lnTo>
                <a:lnTo>
                  <a:pt x="0" y="28562"/>
                </a:lnTo>
                <a:lnTo>
                  <a:pt x="1046" y="54562"/>
                </a:lnTo>
                <a:lnTo>
                  <a:pt x="2246" y="97002"/>
                </a:lnTo>
                <a:lnTo>
                  <a:pt x="3234" y="136604"/>
                </a:lnTo>
                <a:lnTo>
                  <a:pt x="3644" y="154088"/>
                </a:lnTo>
                <a:lnTo>
                  <a:pt x="54114" y="146608"/>
                </a:lnTo>
                <a:lnTo>
                  <a:pt x="54050" y="136604"/>
                </a:lnTo>
                <a:lnTo>
                  <a:pt x="54114" y="25044"/>
                </a:lnTo>
                <a:lnTo>
                  <a:pt x="46399" y="9230"/>
                </a:lnTo>
                <a:lnTo>
                  <a:pt x="41259" y="1592"/>
                </a:lnTo>
                <a:lnTo>
                  <a:pt x="36380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0" name="object 90"/>
          <p:cNvSpPr/>
          <p:nvPr/>
        </p:nvSpPr>
        <p:spPr>
          <a:xfrm>
            <a:off x="4749573" y="6226207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8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1" name="object 91"/>
          <p:cNvSpPr/>
          <p:nvPr/>
        </p:nvSpPr>
        <p:spPr>
          <a:xfrm>
            <a:off x="4576837" y="6222513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6"/>
                </a:lnTo>
                <a:lnTo>
                  <a:pt x="10668" y="62174"/>
                </a:lnTo>
                <a:lnTo>
                  <a:pt x="22245" y="69983"/>
                </a:lnTo>
                <a:lnTo>
                  <a:pt x="36423" y="72847"/>
                </a:lnTo>
                <a:lnTo>
                  <a:pt x="50601" y="69983"/>
                </a:lnTo>
                <a:lnTo>
                  <a:pt x="62179" y="62174"/>
                </a:lnTo>
                <a:lnTo>
                  <a:pt x="69984" y="50596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2" name="object 92"/>
          <p:cNvSpPr/>
          <p:nvPr/>
        </p:nvSpPr>
        <p:spPr>
          <a:xfrm>
            <a:off x="4669405" y="6550570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5" h="149859">
                <a:moveTo>
                  <a:pt x="25780" y="0"/>
                </a:moveTo>
                <a:lnTo>
                  <a:pt x="0" y="21081"/>
                </a:lnTo>
                <a:lnTo>
                  <a:pt x="0" y="149771"/>
                </a:lnTo>
                <a:lnTo>
                  <a:pt x="25780" y="149745"/>
                </a:lnTo>
                <a:lnTo>
                  <a:pt x="2578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3" name="object 93"/>
          <p:cNvSpPr/>
          <p:nvPr/>
        </p:nvSpPr>
        <p:spPr>
          <a:xfrm>
            <a:off x="4657558" y="6689254"/>
            <a:ext cx="34209" cy="23033"/>
          </a:xfrm>
          <a:custGeom>
            <a:avLst/>
            <a:gdLst/>
            <a:ahLst/>
            <a:cxnLst/>
            <a:rect l="l" t="t" r="r" b="b"/>
            <a:pathLst>
              <a:path w="40004" h="25400">
                <a:moveTo>
                  <a:pt x="0" y="25069"/>
                </a:moveTo>
                <a:lnTo>
                  <a:pt x="39484" y="25069"/>
                </a:lnTo>
                <a:lnTo>
                  <a:pt x="39484" y="0"/>
                </a:lnTo>
                <a:lnTo>
                  <a:pt x="0" y="0"/>
                </a:lnTo>
                <a:lnTo>
                  <a:pt x="0" y="25069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4" name="object 94"/>
          <p:cNvSpPr/>
          <p:nvPr/>
        </p:nvSpPr>
        <p:spPr>
          <a:xfrm>
            <a:off x="4575163" y="6220491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38900" y="0"/>
                </a:moveTo>
                <a:lnTo>
                  <a:pt x="9690" y="13106"/>
                </a:lnTo>
                <a:lnTo>
                  <a:pt x="0" y="32080"/>
                </a:lnTo>
                <a:lnTo>
                  <a:pt x="14147" y="68529"/>
                </a:lnTo>
                <a:lnTo>
                  <a:pt x="38900" y="79146"/>
                </a:lnTo>
                <a:lnTo>
                  <a:pt x="3890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5" name="object 95"/>
          <p:cNvSpPr/>
          <p:nvPr/>
        </p:nvSpPr>
        <p:spPr>
          <a:xfrm>
            <a:off x="4749575" y="6222165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4" h="77470">
                <a:moveTo>
                  <a:pt x="36944" y="0"/>
                </a:moveTo>
                <a:lnTo>
                  <a:pt x="16662" y="0"/>
                </a:lnTo>
                <a:lnTo>
                  <a:pt x="5372" y="21907"/>
                </a:lnTo>
                <a:lnTo>
                  <a:pt x="0" y="40881"/>
                </a:lnTo>
                <a:lnTo>
                  <a:pt x="12687" y="68897"/>
                </a:lnTo>
                <a:lnTo>
                  <a:pt x="36944" y="77304"/>
                </a:lnTo>
                <a:lnTo>
                  <a:pt x="36944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6" name="object 96"/>
          <p:cNvSpPr/>
          <p:nvPr/>
        </p:nvSpPr>
        <p:spPr>
          <a:xfrm>
            <a:off x="4662923" y="6679814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75" y="0"/>
                </a:moveTo>
                <a:lnTo>
                  <a:pt x="3403" y="0"/>
                </a:lnTo>
                <a:lnTo>
                  <a:pt x="0" y="3390"/>
                </a:lnTo>
                <a:lnTo>
                  <a:pt x="0" y="11760"/>
                </a:lnTo>
                <a:lnTo>
                  <a:pt x="3403" y="15151"/>
                </a:lnTo>
                <a:lnTo>
                  <a:pt x="61175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75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7" name="object 97"/>
          <p:cNvSpPr/>
          <p:nvPr/>
        </p:nvSpPr>
        <p:spPr>
          <a:xfrm>
            <a:off x="4741431" y="621529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37201" y="874"/>
                </a:lnTo>
                <a:lnTo>
                  <a:pt x="3603" y="28259"/>
                </a:lnTo>
                <a:lnTo>
                  <a:pt x="0" y="45935"/>
                </a:lnTo>
                <a:lnTo>
                  <a:pt x="829" y="55029"/>
                </a:lnTo>
                <a:lnTo>
                  <a:pt x="28255" y="88846"/>
                </a:lnTo>
                <a:lnTo>
                  <a:pt x="45923" y="92456"/>
                </a:lnTo>
                <a:lnTo>
                  <a:pt x="46228" y="92456"/>
                </a:lnTo>
                <a:lnTo>
                  <a:pt x="80223" y="77304"/>
                </a:lnTo>
                <a:lnTo>
                  <a:pt x="46024" y="77304"/>
                </a:lnTo>
                <a:lnTo>
                  <a:pt x="37731" y="77254"/>
                </a:lnTo>
                <a:lnTo>
                  <a:pt x="29946" y="73964"/>
                </a:lnTo>
                <a:lnTo>
                  <a:pt x="18275" y="62153"/>
                </a:lnTo>
                <a:lnTo>
                  <a:pt x="15260" y="54724"/>
                </a:lnTo>
                <a:lnTo>
                  <a:pt x="15201" y="37731"/>
                </a:lnTo>
                <a:lnTo>
                  <a:pt x="18478" y="29946"/>
                </a:lnTo>
                <a:lnTo>
                  <a:pt x="30238" y="18326"/>
                </a:lnTo>
                <a:lnTo>
                  <a:pt x="37985" y="15151"/>
                </a:lnTo>
                <a:lnTo>
                  <a:pt x="80255" y="15151"/>
                </a:lnTo>
                <a:lnTo>
                  <a:pt x="79121" y="13754"/>
                </a:lnTo>
                <a:lnTo>
                  <a:pt x="72098" y="7908"/>
                </a:lnTo>
                <a:lnTo>
                  <a:pt x="64192" y="3609"/>
                </a:lnTo>
                <a:lnTo>
                  <a:pt x="55600" y="945"/>
                </a:lnTo>
                <a:lnTo>
                  <a:pt x="46520" y="0"/>
                </a:lnTo>
                <a:close/>
              </a:path>
              <a:path w="92710" h="92709">
                <a:moveTo>
                  <a:pt x="80255" y="15151"/>
                </a:moveTo>
                <a:lnTo>
                  <a:pt x="46418" y="15151"/>
                </a:lnTo>
                <a:lnTo>
                  <a:pt x="54724" y="15201"/>
                </a:lnTo>
                <a:lnTo>
                  <a:pt x="62509" y="18491"/>
                </a:lnTo>
                <a:lnTo>
                  <a:pt x="74168" y="30302"/>
                </a:lnTo>
                <a:lnTo>
                  <a:pt x="77183" y="37731"/>
                </a:lnTo>
                <a:lnTo>
                  <a:pt x="77254" y="54724"/>
                </a:lnTo>
                <a:lnTo>
                  <a:pt x="73964" y="62509"/>
                </a:lnTo>
                <a:lnTo>
                  <a:pt x="62153" y="74168"/>
                </a:lnTo>
                <a:lnTo>
                  <a:pt x="54165" y="77190"/>
                </a:lnTo>
                <a:lnTo>
                  <a:pt x="46024" y="77304"/>
                </a:lnTo>
                <a:lnTo>
                  <a:pt x="80223" y="77304"/>
                </a:lnTo>
                <a:lnTo>
                  <a:pt x="84545" y="72109"/>
                </a:lnTo>
                <a:lnTo>
                  <a:pt x="88839" y="64198"/>
                </a:lnTo>
                <a:lnTo>
                  <a:pt x="91499" y="55602"/>
                </a:lnTo>
                <a:lnTo>
                  <a:pt x="92443" y="46520"/>
                </a:lnTo>
                <a:lnTo>
                  <a:pt x="91618" y="37426"/>
                </a:lnTo>
                <a:lnTo>
                  <a:pt x="89068" y="28798"/>
                </a:lnTo>
                <a:lnTo>
                  <a:pt x="84874" y="20840"/>
                </a:lnTo>
                <a:lnTo>
                  <a:pt x="80255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8" name="object 98"/>
          <p:cNvSpPr/>
          <p:nvPr/>
        </p:nvSpPr>
        <p:spPr>
          <a:xfrm>
            <a:off x="4773976" y="6250342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13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51" y="100914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9" name="object 99"/>
          <p:cNvSpPr/>
          <p:nvPr/>
        </p:nvSpPr>
        <p:spPr>
          <a:xfrm>
            <a:off x="4583907" y="6320157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787" y="0"/>
                </a:lnTo>
              </a:path>
            </a:pathLst>
          </a:custGeom>
          <a:ln w="16662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0" name="object 100"/>
          <p:cNvSpPr/>
          <p:nvPr/>
        </p:nvSpPr>
        <p:spPr>
          <a:xfrm>
            <a:off x="4692195" y="6293963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03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1" name="object 101"/>
          <p:cNvSpPr/>
          <p:nvPr/>
        </p:nvSpPr>
        <p:spPr>
          <a:xfrm>
            <a:off x="4706058" y="6333860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4" h="106679">
                <a:moveTo>
                  <a:pt x="28460" y="0"/>
                </a:moveTo>
                <a:lnTo>
                  <a:pt x="28282" y="0"/>
                </a:lnTo>
                <a:lnTo>
                  <a:pt x="17518" y="2171"/>
                </a:lnTo>
                <a:lnTo>
                  <a:pt x="8699" y="8093"/>
                </a:lnTo>
                <a:lnTo>
                  <a:pt x="2718" y="16877"/>
                </a:lnTo>
                <a:lnTo>
                  <a:pt x="469" y="27635"/>
                </a:lnTo>
                <a:lnTo>
                  <a:pt x="0" y="103123"/>
                </a:lnTo>
                <a:lnTo>
                  <a:pt x="3378" y="106540"/>
                </a:lnTo>
                <a:lnTo>
                  <a:pt x="7556" y="106565"/>
                </a:lnTo>
                <a:lnTo>
                  <a:pt x="11772" y="106565"/>
                </a:lnTo>
                <a:lnTo>
                  <a:pt x="15151" y="103200"/>
                </a:lnTo>
                <a:lnTo>
                  <a:pt x="15671" y="20789"/>
                </a:lnTo>
                <a:lnTo>
                  <a:pt x="21348" y="15151"/>
                </a:lnTo>
                <a:lnTo>
                  <a:pt x="53947" y="15151"/>
                </a:lnTo>
                <a:lnTo>
                  <a:pt x="53301" y="13563"/>
                </a:lnTo>
                <a:lnTo>
                  <a:pt x="42862" y="2997"/>
                </a:lnTo>
                <a:lnTo>
                  <a:pt x="35902" y="50"/>
                </a:lnTo>
                <a:lnTo>
                  <a:pt x="28460" y="0"/>
                </a:lnTo>
                <a:close/>
              </a:path>
              <a:path w="56514" h="106679">
                <a:moveTo>
                  <a:pt x="53947" y="15151"/>
                </a:moveTo>
                <a:lnTo>
                  <a:pt x="28346" y="15151"/>
                </a:lnTo>
                <a:lnTo>
                  <a:pt x="31749" y="15176"/>
                </a:lnTo>
                <a:lnTo>
                  <a:pt x="34924" y="16509"/>
                </a:lnTo>
                <a:lnTo>
                  <a:pt x="39674" y="21323"/>
                </a:lnTo>
                <a:lnTo>
                  <a:pt x="40970" y="24523"/>
                </a:lnTo>
                <a:lnTo>
                  <a:pt x="40932" y="31280"/>
                </a:lnTo>
                <a:lnTo>
                  <a:pt x="39598" y="34455"/>
                </a:lnTo>
                <a:lnTo>
                  <a:pt x="34797" y="39179"/>
                </a:lnTo>
                <a:lnTo>
                  <a:pt x="31648" y="40474"/>
                </a:lnTo>
                <a:lnTo>
                  <a:pt x="24002" y="40474"/>
                </a:lnTo>
                <a:lnTo>
                  <a:pt x="20612" y="43840"/>
                </a:lnTo>
                <a:lnTo>
                  <a:pt x="20561" y="52184"/>
                </a:lnTo>
                <a:lnTo>
                  <a:pt x="23926" y="55600"/>
                </a:lnTo>
                <a:lnTo>
                  <a:pt x="35572" y="55638"/>
                </a:lnTo>
                <a:lnTo>
                  <a:pt x="42544" y="52831"/>
                </a:lnTo>
                <a:lnTo>
                  <a:pt x="53111" y="42379"/>
                </a:lnTo>
                <a:lnTo>
                  <a:pt x="56057" y="35420"/>
                </a:lnTo>
                <a:lnTo>
                  <a:pt x="56146" y="20561"/>
                </a:lnTo>
                <a:lnTo>
                  <a:pt x="53947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2" name="object 102"/>
          <p:cNvSpPr/>
          <p:nvPr/>
        </p:nvSpPr>
        <p:spPr>
          <a:xfrm>
            <a:off x="4648937" y="6543696"/>
            <a:ext cx="83631" cy="178523"/>
          </a:xfrm>
          <a:prstGeom prst="rect">
            <a:avLst/>
          </a:prstGeom>
          <a:blipFill>
            <a:blip r:embed="rId1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3" name="object 103"/>
          <p:cNvSpPr/>
          <p:nvPr/>
        </p:nvSpPr>
        <p:spPr>
          <a:xfrm>
            <a:off x="4665553" y="6355789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65" y="15125"/>
                </a:lnTo>
                <a:lnTo>
                  <a:pt x="55346" y="15455"/>
                </a:lnTo>
                <a:lnTo>
                  <a:pt x="59563" y="15455"/>
                </a:lnTo>
                <a:lnTo>
                  <a:pt x="62953" y="12090"/>
                </a:lnTo>
                <a:lnTo>
                  <a:pt x="63004" y="3746"/>
                </a:lnTo>
                <a:lnTo>
                  <a:pt x="59626" y="330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4" name="object 104"/>
          <p:cNvSpPr/>
          <p:nvPr/>
        </p:nvSpPr>
        <p:spPr>
          <a:xfrm>
            <a:off x="4667584" y="6395214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89" h="15875">
                <a:moveTo>
                  <a:pt x="7658" y="0"/>
                </a:moveTo>
                <a:lnTo>
                  <a:pt x="3441" y="0"/>
                </a:lnTo>
                <a:lnTo>
                  <a:pt x="50" y="3365"/>
                </a:lnTo>
                <a:lnTo>
                  <a:pt x="0" y="11709"/>
                </a:lnTo>
                <a:lnTo>
                  <a:pt x="3378" y="15125"/>
                </a:lnTo>
                <a:lnTo>
                  <a:pt x="51498" y="15430"/>
                </a:lnTo>
                <a:lnTo>
                  <a:pt x="55702" y="15430"/>
                </a:lnTo>
                <a:lnTo>
                  <a:pt x="59093" y="12064"/>
                </a:lnTo>
                <a:lnTo>
                  <a:pt x="59143" y="3721"/>
                </a:lnTo>
                <a:lnTo>
                  <a:pt x="55765" y="304"/>
                </a:lnTo>
                <a:lnTo>
                  <a:pt x="7658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5" name="object 105"/>
          <p:cNvSpPr/>
          <p:nvPr/>
        </p:nvSpPr>
        <p:spPr>
          <a:xfrm>
            <a:off x="4630954" y="6333354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52210" y="15151"/>
                </a:moveTo>
                <a:lnTo>
                  <a:pt x="27939" y="15151"/>
                </a:lnTo>
                <a:lnTo>
                  <a:pt x="34912" y="15201"/>
                </a:lnTo>
                <a:lnTo>
                  <a:pt x="40438" y="20789"/>
                </a:lnTo>
                <a:lnTo>
                  <a:pt x="40448" y="39116"/>
                </a:lnTo>
                <a:lnTo>
                  <a:pt x="40043" y="103378"/>
                </a:lnTo>
                <a:lnTo>
                  <a:pt x="43408" y="106794"/>
                </a:lnTo>
                <a:lnTo>
                  <a:pt x="47586" y="106819"/>
                </a:lnTo>
                <a:lnTo>
                  <a:pt x="51803" y="106819"/>
                </a:lnTo>
                <a:lnTo>
                  <a:pt x="55194" y="103454"/>
                </a:lnTo>
                <a:lnTo>
                  <a:pt x="55594" y="39116"/>
                </a:lnTo>
                <a:lnTo>
                  <a:pt x="55594" y="27635"/>
                </a:lnTo>
                <a:lnTo>
                  <a:pt x="53546" y="17159"/>
                </a:lnTo>
                <a:lnTo>
                  <a:pt x="52210" y="15151"/>
                </a:lnTo>
                <a:close/>
              </a:path>
              <a:path w="55879" h="107315">
                <a:moveTo>
                  <a:pt x="28041" y="0"/>
                </a:moveTo>
                <a:lnTo>
                  <a:pt x="27851" y="0"/>
                </a:lnTo>
                <a:lnTo>
                  <a:pt x="17086" y="2171"/>
                </a:lnTo>
                <a:lnTo>
                  <a:pt x="8267" y="8093"/>
                </a:lnTo>
                <a:lnTo>
                  <a:pt x="2287" y="16877"/>
                </a:lnTo>
                <a:lnTo>
                  <a:pt x="38" y="27635"/>
                </a:lnTo>
                <a:lnTo>
                  <a:pt x="0" y="35064"/>
                </a:lnTo>
                <a:lnTo>
                  <a:pt x="2844" y="42062"/>
                </a:lnTo>
                <a:lnTo>
                  <a:pt x="13284" y="52641"/>
                </a:lnTo>
                <a:lnTo>
                  <a:pt x="20256" y="55575"/>
                </a:lnTo>
                <a:lnTo>
                  <a:pt x="27685" y="55626"/>
                </a:lnTo>
                <a:lnTo>
                  <a:pt x="31889" y="55626"/>
                </a:lnTo>
                <a:lnTo>
                  <a:pt x="35280" y="52260"/>
                </a:lnTo>
                <a:lnTo>
                  <a:pt x="35331" y="43903"/>
                </a:lnTo>
                <a:lnTo>
                  <a:pt x="31965" y="40500"/>
                </a:lnTo>
                <a:lnTo>
                  <a:pt x="24396" y="40449"/>
                </a:lnTo>
                <a:lnTo>
                  <a:pt x="21221" y="39116"/>
                </a:lnTo>
                <a:lnTo>
                  <a:pt x="16471" y="34302"/>
                </a:lnTo>
                <a:lnTo>
                  <a:pt x="15176" y="31115"/>
                </a:lnTo>
                <a:lnTo>
                  <a:pt x="15239" y="20789"/>
                </a:lnTo>
                <a:lnTo>
                  <a:pt x="20916" y="15151"/>
                </a:lnTo>
                <a:lnTo>
                  <a:pt x="52210" y="15151"/>
                </a:lnTo>
                <a:lnTo>
                  <a:pt x="47639" y="8280"/>
                </a:lnTo>
                <a:lnTo>
                  <a:pt x="38838" y="2259"/>
                </a:lnTo>
                <a:lnTo>
                  <a:pt x="2804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6" name="object 106"/>
          <p:cNvSpPr/>
          <p:nvPr/>
        </p:nvSpPr>
        <p:spPr>
          <a:xfrm>
            <a:off x="4568694" y="621361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10" h="92709">
                <a:moveTo>
                  <a:pt x="46520" y="0"/>
                </a:moveTo>
                <a:lnTo>
                  <a:pt x="46215" y="0"/>
                </a:lnTo>
                <a:lnTo>
                  <a:pt x="28328" y="3607"/>
                </a:lnTo>
                <a:lnTo>
                  <a:pt x="13668" y="13447"/>
                </a:lnTo>
                <a:lnTo>
                  <a:pt x="3727" y="28048"/>
                </a:lnTo>
                <a:lnTo>
                  <a:pt x="0" y="45948"/>
                </a:lnTo>
                <a:lnTo>
                  <a:pt x="3523" y="63947"/>
                </a:lnTo>
                <a:lnTo>
                  <a:pt x="13347" y="78703"/>
                </a:lnTo>
                <a:lnTo>
                  <a:pt x="27982" y="88709"/>
                </a:lnTo>
                <a:lnTo>
                  <a:pt x="45935" y="92456"/>
                </a:lnTo>
                <a:lnTo>
                  <a:pt x="46227" y="92456"/>
                </a:lnTo>
                <a:lnTo>
                  <a:pt x="64122" y="88850"/>
                </a:lnTo>
                <a:lnTo>
                  <a:pt x="78786" y="79014"/>
                </a:lnTo>
                <a:lnTo>
                  <a:pt x="79950" y="77304"/>
                </a:lnTo>
                <a:lnTo>
                  <a:pt x="46037" y="77304"/>
                </a:lnTo>
                <a:lnTo>
                  <a:pt x="33969" y="74785"/>
                </a:lnTo>
                <a:lnTo>
                  <a:pt x="24131" y="68057"/>
                </a:lnTo>
                <a:lnTo>
                  <a:pt x="17525" y="58136"/>
                </a:lnTo>
                <a:lnTo>
                  <a:pt x="15248" y="46532"/>
                </a:lnTo>
                <a:lnTo>
                  <a:pt x="15169" y="45948"/>
                </a:lnTo>
                <a:lnTo>
                  <a:pt x="17652" y="34012"/>
                </a:lnTo>
                <a:lnTo>
                  <a:pt x="24336" y="24199"/>
                </a:lnTo>
                <a:lnTo>
                  <a:pt x="34196" y="17587"/>
                </a:lnTo>
                <a:lnTo>
                  <a:pt x="46227" y="15163"/>
                </a:lnTo>
                <a:lnTo>
                  <a:pt x="80031" y="15163"/>
                </a:lnTo>
                <a:lnTo>
                  <a:pt x="79103" y="13769"/>
                </a:lnTo>
                <a:lnTo>
                  <a:pt x="64472" y="3756"/>
                </a:lnTo>
                <a:lnTo>
                  <a:pt x="46520" y="0"/>
                </a:lnTo>
                <a:close/>
              </a:path>
              <a:path w="92710" h="92709">
                <a:moveTo>
                  <a:pt x="80031" y="15163"/>
                </a:moveTo>
                <a:lnTo>
                  <a:pt x="46418" y="15163"/>
                </a:lnTo>
                <a:lnTo>
                  <a:pt x="58491" y="17682"/>
                </a:lnTo>
                <a:lnTo>
                  <a:pt x="68329" y="24410"/>
                </a:lnTo>
                <a:lnTo>
                  <a:pt x="74932" y="34332"/>
                </a:lnTo>
                <a:lnTo>
                  <a:pt x="77210" y="45948"/>
                </a:lnTo>
                <a:lnTo>
                  <a:pt x="77283" y="46532"/>
                </a:lnTo>
                <a:lnTo>
                  <a:pt x="74797" y="58456"/>
                </a:lnTo>
                <a:lnTo>
                  <a:pt x="68114" y="68268"/>
                </a:lnTo>
                <a:lnTo>
                  <a:pt x="58257" y="74881"/>
                </a:lnTo>
                <a:lnTo>
                  <a:pt x="46227" y="77304"/>
                </a:lnTo>
                <a:lnTo>
                  <a:pt x="79950" y="77304"/>
                </a:lnTo>
                <a:lnTo>
                  <a:pt x="88727" y="64418"/>
                </a:lnTo>
                <a:lnTo>
                  <a:pt x="92455" y="46532"/>
                </a:lnTo>
                <a:lnTo>
                  <a:pt x="88927" y="28532"/>
                </a:lnTo>
                <a:lnTo>
                  <a:pt x="80031" y="15163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7" name="object 107"/>
          <p:cNvSpPr/>
          <p:nvPr/>
        </p:nvSpPr>
        <p:spPr>
          <a:xfrm>
            <a:off x="4601239" y="6248667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8216" y="0"/>
                </a:moveTo>
                <a:lnTo>
                  <a:pt x="4000" y="0"/>
                </a:lnTo>
                <a:lnTo>
                  <a:pt x="622" y="3365"/>
                </a:lnTo>
                <a:lnTo>
                  <a:pt x="0" y="100825"/>
                </a:lnTo>
                <a:lnTo>
                  <a:pt x="3378" y="104241"/>
                </a:lnTo>
                <a:lnTo>
                  <a:pt x="7556" y="104267"/>
                </a:lnTo>
                <a:lnTo>
                  <a:pt x="11772" y="104267"/>
                </a:lnTo>
                <a:lnTo>
                  <a:pt x="15151" y="100901"/>
                </a:lnTo>
                <a:lnTo>
                  <a:pt x="15773" y="3441"/>
                </a:lnTo>
                <a:lnTo>
                  <a:pt x="12395" y="25"/>
                </a:lnTo>
                <a:lnTo>
                  <a:pt x="8216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8" name="object 108"/>
          <p:cNvSpPr/>
          <p:nvPr/>
        </p:nvSpPr>
        <p:spPr>
          <a:xfrm>
            <a:off x="7744190" y="6153522"/>
            <a:ext cx="829160" cy="526195"/>
          </a:xfrm>
          <a:prstGeom prst="rect">
            <a:avLst/>
          </a:prstGeom>
          <a:blipFill>
            <a:blip r:embed="rId1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9" name="object 109"/>
          <p:cNvSpPr/>
          <p:nvPr/>
        </p:nvSpPr>
        <p:spPr>
          <a:xfrm>
            <a:off x="8754971" y="6686651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4"/>
                </a:lnTo>
                <a:lnTo>
                  <a:pt x="20073" y="1904"/>
                </a:lnTo>
                <a:lnTo>
                  <a:pt x="8935" y="6033"/>
                </a:lnTo>
                <a:lnTo>
                  <a:pt x="3894" y="15470"/>
                </a:lnTo>
                <a:lnTo>
                  <a:pt x="1941" y="25595"/>
                </a:lnTo>
                <a:lnTo>
                  <a:pt x="0" y="31813"/>
                </a:lnTo>
                <a:lnTo>
                  <a:pt x="86588" y="36258"/>
                </a:lnTo>
                <a:lnTo>
                  <a:pt x="86588" y="1904"/>
                </a:lnTo>
                <a:lnTo>
                  <a:pt x="76835" y="1904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0" name="object 110"/>
          <p:cNvSpPr/>
          <p:nvPr/>
        </p:nvSpPr>
        <p:spPr>
          <a:xfrm>
            <a:off x="8771872" y="6548334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1" y="0"/>
                </a:moveTo>
                <a:lnTo>
                  <a:pt x="12844" y="1592"/>
                </a:lnTo>
                <a:lnTo>
                  <a:pt x="7707" y="9230"/>
                </a:lnTo>
                <a:lnTo>
                  <a:pt x="0" y="25044"/>
                </a:lnTo>
                <a:lnTo>
                  <a:pt x="0" y="146608"/>
                </a:lnTo>
                <a:lnTo>
                  <a:pt x="50469" y="154088"/>
                </a:lnTo>
                <a:lnTo>
                  <a:pt x="50880" y="136604"/>
                </a:lnTo>
                <a:lnTo>
                  <a:pt x="51868" y="97002"/>
                </a:lnTo>
                <a:lnTo>
                  <a:pt x="53068" y="54562"/>
                </a:lnTo>
                <a:lnTo>
                  <a:pt x="54114" y="28562"/>
                </a:lnTo>
                <a:lnTo>
                  <a:pt x="51625" y="18734"/>
                </a:lnTo>
                <a:lnTo>
                  <a:pt x="44173" y="11542"/>
                </a:lnTo>
                <a:lnTo>
                  <a:pt x="34326" y="6300"/>
                </a:lnTo>
                <a:lnTo>
                  <a:pt x="24650" y="2323"/>
                </a:lnTo>
                <a:lnTo>
                  <a:pt x="17721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1" name="object 111"/>
          <p:cNvSpPr/>
          <p:nvPr/>
        </p:nvSpPr>
        <p:spPr>
          <a:xfrm>
            <a:off x="8672566" y="6227895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2" name="object 112"/>
          <p:cNvSpPr/>
          <p:nvPr/>
        </p:nvSpPr>
        <p:spPr>
          <a:xfrm>
            <a:off x="8845303" y="622419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6"/>
                </a:lnTo>
                <a:lnTo>
                  <a:pt x="10667" y="62174"/>
                </a:lnTo>
                <a:lnTo>
                  <a:pt x="22245" y="69983"/>
                </a:lnTo>
                <a:lnTo>
                  <a:pt x="36423" y="72847"/>
                </a:lnTo>
                <a:lnTo>
                  <a:pt x="50601" y="69983"/>
                </a:lnTo>
                <a:lnTo>
                  <a:pt x="62179" y="62174"/>
                </a:lnTo>
                <a:lnTo>
                  <a:pt x="69984" y="50596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3" name="object 113"/>
          <p:cNvSpPr/>
          <p:nvPr/>
        </p:nvSpPr>
        <p:spPr>
          <a:xfrm>
            <a:off x="8792969" y="6552252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58"/>
                </a:lnTo>
                <a:lnTo>
                  <a:pt x="25793" y="149771"/>
                </a:lnTo>
                <a:lnTo>
                  <a:pt x="25793" y="21081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4" name="object 114"/>
          <p:cNvSpPr/>
          <p:nvPr/>
        </p:nvSpPr>
        <p:spPr>
          <a:xfrm>
            <a:off x="8793114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84" y="23202"/>
                </a:lnTo>
                <a:lnTo>
                  <a:pt x="39484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5" name="object 115"/>
          <p:cNvSpPr/>
          <p:nvPr/>
        </p:nvSpPr>
        <p:spPr>
          <a:xfrm>
            <a:off x="8875992" y="6222180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46"/>
                </a:lnTo>
                <a:lnTo>
                  <a:pt x="24752" y="68529"/>
                </a:lnTo>
                <a:lnTo>
                  <a:pt x="38900" y="32080"/>
                </a:lnTo>
                <a:lnTo>
                  <a:pt x="29222" y="13106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6" name="object 116"/>
          <p:cNvSpPr/>
          <p:nvPr/>
        </p:nvSpPr>
        <p:spPr>
          <a:xfrm>
            <a:off x="8703270" y="6223852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304"/>
                </a:lnTo>
                <a:lnTo>
                  <a:pt x="24244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7" name="object 117"/>
          <p:cNvSpPr/>
          <p:nvPr/>
        </p:nvSpPr>
        <p:spPr>
          <a:xfrm>
            <a:off x="8766298" y="6681503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8" name="object 118"/>
          <p:cNvSpPr/>
          <p:nvPr/>
        </p:nvSpPr>
        <p:spPr>
          <a:xfrm>
            <a:off x="8663935" y="6216984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43"/>
                </a:lnTo>
                <a:lnTo>
                  <a:pt x="3395" y="28797"/>
                </a:lnTo>
                <a:lnTo>
                  <a:pt x="0" y="46520"/>
                </a:lnTo>
                <a:lnTo>
                  <a:pt x="950" y="55601"/>
                </a:lnTo>
                <a:lnTo>
                  <a:pt x="28667" y="89006"/>
                </a:lnTo>
                <a:lnTo>
                  <a:pt x="46227" y="92443"/>
                </a:lnTo>
                <a:lnTo>
                  <a:pt x="46520" y="92443"/>
                </a:lnTo>
                <a:lnTo>
                  <a:pt x="80266" y="77304"/>
                </a:lnTo>
                <a:lnTo>
                  <a:pt x="46431" y="77304"/>
                </a:lnTo>
                <a:lnTo>
                  <a:pt x="38290" y="77177"/>
                </a:lnTo>
                <a:lnTo>
                  <a:pt x="30302" y="74167"/>
                </a:lnTo>
                <a:lnTo>
                  <a:pt x="18491" y="62509"/>
                </a:lnTo>
                <a:lnTo>
                  <a:pt x="15214" y="54724"/>
                </a:lnTo>
                <a:lnTo>
                  <a:pt x="15100" y="38125"/>
                </a:lnTo>
                <a:lnTo>
                  <a:pt x="18287" y="30289"/>
                </a:lnTo>
                <a:lnTo>
                  <a:pt x="29946" y="18478"/>
                </a:lnTo>
                <a:lnTo>
                  <a:pt x="37731" y="15201"/>
                </a:lnTo>
                <a:lnTo>
                  <a:pt x="80236" y="15151"/>
                </a:lnTo>
                <a:lnTo>
                  <a:pt x="78714" y="13322"/>
                </a:lnTo>
                <a:lnTo>
                  <a:pt x="71681" y="7613"/>
                </a:lnTo>
                <a:lnTo>
                  <a:pt x="63796" y="3436"/>
                </a:lnTo>
                <a:lnTo>
                  <a:pt x="55252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36" y="15151"/>
                </a:moveTo>
                <a:lnTo>
                  <a:pt x="54457" y="15151"/>
                </a:lnTo>
                <a:lnTo>
                  <a:pt x="62217" y="18326"/>
                </a:lnTo>
                <a:lnTo>
                  <a:pt x="73977" y="29946"/>
                </a:lnTo>
                <a:lnTo>
                  <a:pt x="77254" y="37718"/>
                </a:lnTo>
                <a:lnTo>
                  <a:pt x="77355" y="54317"/>
                </a:lnTo>
                <a:lnTo>
                  <a:pt x="74180" y="62153"/>
                </a:lnTo>
                <a:lnTo>
                  <a:pt x="62509" y="73964"/>
                </a:lnTo>
                <a:lnTo>
                  <a:pt x="54724" y="77241"/>
                </a:lnTo>
                <a:lnTo>
                  <a:pt x="46431" y="77304"/>
                </a:lnTo>
                <a:lnTo>
                  <a:pt x="80266" y="77304"/>
                </a:lnTo>
                <a:lnTo>
                  <a:pt x="84881" y="71610"/>
                </a:lnTo>
                <a:lnTo>
                  <a:pt x="89076" y="63650"/>
                </a:lnTo>
                <a:lnTo>
                  <a:pt x="91629" y="55022"/>
                </a:lnTo>
                <a:lnTo>
                  <a:pt x="92455" y="45923"/>
                </a:lnTo>
                <a:lnTo>
                  <a:pt x="91512" y="36843"/>
                </a:lnTo>
                <a:lnTo>
                  <a:pt x="88852" y="28251"/>
                </a:lnTo>
                <a:lnTo>
                  <a:pt x="84558" y="20345"/>
                </a:lnTo>
                <a:lnTo>
                  <a:pt x="80236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9" name="object 119"/>
          <p:cNvSpPr/>
          <p:nvPr/>
        </p:nvSpPr>
        <p:spPr>
          <a:xfrm>
            <a:off x="8696959" y="6252030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41"/>
                </a:lnTo>
                <a:lnTo>
                  <a:pt x="622" y="100901"/>
                </a:lnTo>
                <a:lnTo>
                  <a:pt x="4013" y="104266"/>
                </a:lnTo>
                <a:lnTo>
                  <a:pt x="8229" y="104266"/>
                </a:lnTo>
                <a:lnTo>
                  <a:pt x="12407" y="104241"/>
                </a:lnTo>
                <a:lnTo>
                  <a:pt x="15786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0" name="object 120"/>
          <p:cNvSpPr/>
          <p:nvPr/>
        </p:nvSpPr>
        <p:spPr>
          <a:xfrm>
            <a:off x="8682657" y="6321838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1" name="object 121"/>
          <p:cNvSpPr/>
          <p:nvPr/>
        </p:nvSpPr>
        <p:spPr>
          <a:xfrm>
            <a:off x="8792225" y="6295648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29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2" name="object 122"/>
          <p:cNvSpPr/>
          <p:nvPr/>
        </p:nvSpPr>
        <p:spPr>
          <a:xfrm>
            <a:off x="8730363" y="6335552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48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3"/>
                </a:lnTo>
                <a:lnTo>
                  <a:pt x="48590" y="106553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64" y="27635"/>
                </a:lnTo>
                <a:lnTo>
                  <a:pt x="53420" y="16871"/>
                </a:lnTo>
                <a:lnTo>
                  <a:pt x="52248" y="15151"/>
                </a:lnTo>
                <a:close/>
              </a:path>
              <a:path w="56515" h="106679">
                <a:moveTo>
                  <a:pt x="27851" y="0"/>
                </a:moveTo>
                <a:lnTo>
                  <a:pt x="20243" y="50"/>
                </a:lnTo>
                <a:lnTo>
                  <a:pt x="13284" y="2984"/>
                </a:lnTo>
                <a:lnTo>
                  <a:pt x="2832" y="13550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84"/>
                </a:lnTo>
                <a:lnTo>
                  <a:pt x="35534" y="43827"/>
                </a:lnTo>
                <a:lnTo>
                  <a:pt x="32143" y="40462"/>
                </a:lnTo>
                <a:lnTo>
                  <a:pt x="24498" y="40462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1"/>
                </a:lnTo>
                <a:lnTo>
                  <a:pt x="16471" y="21323"/>
                </a:lnTo>
                <a:lnTo>
                  <a:pt x="18834" y="18910"/>
                </a:lnTo>
                <a:lnTo>
                  <a:pt x="21221" y="16510"/>
                </a:lnTo>
                <a:lnTo>
                  <a:pt x="24396" y="15176"/>
                </a:lnTo>
                <a:lnTo>
                  <a:pt x="52248" y="15151"/>
                </a:lnTo>
                <a:lnTo>
                  <a:pt x="47439" y="8088"/>
                </a:lnTo>
                <a:lnTo>
                  <a:pt x="38617" y="2169"/>
                </a:lnTo>
                <a:lnTo>
                  <a:pt x="27851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3" name="object 123"/>
          <p:cNvSpPr/>
          <p:nvPr/>
        </p:nvSpPr>
        <p:spPr>
          <a:xfrm>
            <a:off x="8751854" y="6545378"/>
            <a:ext cx="83642" cy="178524"/>
          </a:xfrm>
          <a:prstGeom prst="rect">
            <a:avLst/>
          </a:prstGeom>
          <a:blipFill>
            <a:blip r:embed="rId1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4" name="object 124"/>
          <p:cNvSpPr/>
          <p:nvPr/>
        </p:nvSpPr>
        <p:spPr>
          <a:xfrm>
            <a:off x="8765008" y="6357471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46" y="0"/>
                </a:lnTo>
                <a:lnTo>
                  <a:pt x="3365" y="342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22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5" name="object 125"/>
          <p:cNvSpPr/>
          <p:nvPr/>
        </p:nvSpPr>
        <p:spPr>
          <a:xfrm>
            <a:off x="8766268" y="6396902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85" y="0"/>
                </a:lnTo>
                <a:lnTo>
                  <a:pt x="3378" y="304"/>
                </a:lnTo>
                <a:lnTo>
                  <a:pt x="0" y="3721"/>
                </a:lnTo>
                <a:lnTo>
                  <a:pt x="50" y="12065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09"/>
                </a:lnTo>
                <a:lnTo>
                  <a:pt x="59093" y="3365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6" name="object 126"/>
          <p:cNvSpPr/>
          <p:nvPr/>
        </p:nvSpPr>
        <p:spPr>
          <a:xfrm>
            <a:off x="8805934" y="6335042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55" y="0"/>
                </a:moveTo>
                <a:lnTo>
                  <a:pt x="27565" y="0"/>
                </a:lnTo>
                <a:lnTo>
                  <a:pt x="16768" y="2259"/>
                </a:lnTo>
                <a:lnTo>
                  <a:pt x="7966" y="8280"/>
                </a:lnTo>
                <a:lnTo>
                  <a:pt x="2055" y="17159"/>
                </a:lnTo>
                <a:lnTo>
                  <a:pt x="0" y="27635"/>
                </a:lnTo>
                <a:lnTo>
                  <a:pt x="1" y="39116"/>
                </a:lnTo>
                <a:lnTo>
                  <a:pt x="412" y="103454"/>
                </a:lnTo>
                <a:lnTo>
                  <a:pt x="3803" y="106819"/>
                </a:lnTo>
                <a:lnTo>
                  <a:pt x="8020" y="106819"/>
                </a:lnTo>
                <a:lnTo>
                  <a:pt x="12198" y="106794"/>
                </a:lnTo>
                <a:lnTo>
                  <a:pt x="15563" y="103378"/>
                </a:lnTo>
                <a:lnTo>
                  <a:pt x="15158" y="39116"/>
                </a:lnTo>
                <a:lnTo>
                  <a:pt x="15168" y="20789"/>
                </a:lnTo>
                <a:lnTo>
                  <a:pt x="20694" y="15201"/>
                </a:lnTo>
                <a:lnTo>
                  <a:pt x="52143" y="15151"/>
                </a:lnTo>
                <a:lnTo>
                  <a:pt x="47337" y="8088"/>
                </a:lnTo>
                <a:lnTo>
                  <a:pt x="38520" y="2169"/>
                </a:lnTo>
                <a:lnTo>
                  <a:pt x="27755" y="0"/>
                </a:lnTo>
                <a:close/>
              </a:path>
              <a:path w="55879" h="107315">
                <a:moveTo>
                  <a:pt x="52143" y="15151"/>
                </a:moveTo>
                <a:lnTo>
                  <a:pt x="34690" y="15151"/>
                </a:lnTo>
                <a:lnTo>
                  <a:pt x="40367" y="20789"/>
                </a:lnTo>
                <a:lnTo>
                  <a:pt x="40430" y="31115"/>
                </a:lnTo>
                <a:lnTo>
                  <a:pt x="39122" y="34302"/>
                </a:lnTo>
                <a:lnTo>
                  <a:pt x="34372" y="39116"/>
                </a:lnTo>
                <a:lnTo>
                  <a:pt x="31210" y="40449"/>
                </a:lnTo>
                <a:lnTo>
                  <a:pt x="23641" y="40500"/>
                </a:lnTo>
                <a:lnTo>
                  <a:pt x="20275" y="43903"/>
                </a:lnTo>
                <a:lnTo>
                  <a:pt x="20326" y="52260"/>
                </a:lnTo>
                <a:lnTo>
                  <a:pt x="23704" y="55626"/>
                </a:lnTo>
                <a:lnTo>
                  <a:pt x="27921" y="55626"/>
                </a:lnTo>
                <a:lnTo>
                  <a:pt x="35350" y="55575"/>
                </a:lnTo>
                <a:lnTo>
                  <a:pt x="42310" y="52641"/>
                </a:lnTo>
                <a:lnTo>
                  <a:pt x="52749" y="42062"/>
                </a:lnTo>
                <a:lnTo>
                  <a:pt x="55607" y="35064"/>
                </a:lnTo>
                <a:lnTo>
                  <a:pt x="55556" y="27635"/>
                </a:lnTo>
                <a:lnTo>
                  <a:pt x="53314" y="16871"/>
                </a:lnTo>
                <a:lnTo>
                  <a:pt x="52143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7" name="object 127"/>
          <p:cNvSpPr/>
          <p:nvPr/>
        </p:nvSpPr>
        <p:spPr>
          <a:xfrm>
            <a:off x="8836683" y="621530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27" y="0"/>
                </a:moveTo>
                <a:lnTo>
                  <a:pt x="45935" y="0"/>
                </a:lnTo>
                <a:lnTo>
                  <a:pt x="27983" y="3754"/>
                </a:lnTo>
                <a:lnTo>
                  <a:pt x="13352" y="13763"/>
                </a:lnTo>
                <a:lnTo>
                  <a:pt x="3528" y="28521"/>
                </a:lnTo>
                <a:lnTo>
                  <a:pt x="0" y="46520"/>
                </a:lnTo>
                <a:lnTo>
                  <a:pt x="3728" y="64407"/>
                </a:lnTo>
                <a:lnTo>
                  <a:pt x="13669" y="79008"/>
                </a:lnTo>
                <a:lnTo>
                  <a:pt x="28333" y="88848"/>
                </a:lnTo>
                <a:lnTo>
                  <a:pt x="46227" y="92456"/>
                </a:lnTo>
                <a:lnTo>
                  <a:pt x="46520" y="92456"/>
                </a:lnTo>
                <a:lnTo>
                  <a:pt x="64472" y="88701"/>
                </a:lnTo>
                <a:lnTo>
                  <a:pt x="79103" y="78692"/>
                </a:lnTo>
                <a:lnTo>
                  <a:pt x="80027" y="77304"/>
                </a:lnTo>
                <a:lnTo>
                  <a:pt x="46227" y="77304"/>
                </a:lnTo>
                <a:lnTo>
                  <a:pt x="34198" y="74881"/>
                </a:lnTo>
                <a:lnTo>
                  <a:pt x="24341" y="68268"/>
                </a:lnTo>
                <a:lnTo>
                  <a:pt x="17658" y="58456"/>
                </a:lnTo>
                <a:lnTo>
                  <a:pt x="15169" y="46520"/>
                </a:lnTo>
                <a:lnTo>
                  <a:pt x="15248" y="45935"/>
                </a:lnTo>
                <a:lnTo>
                  <a:pt x="17524" y="34326"/>
                </a:lnTo>
                <a:lnTo>
                  <a:pt x="24129" y="24404"/>
                </a:lnTo>
                <a:lnTo>
                  <a:pt x="33964" y="17675"/>
                </a:lnTo>
                <a:lnTo>
                  <a:pt x="46024" y="15151"/>
                </a:lnTo>
                <a:lnTo>
                  <a:pt x="79945" y="15151"/>
                </a:lnTo>
                <a:lnTo>
                  <a:pt x="78786" y="13447"/>
                </a:lnTo>
                <a:lnTo>
                  <a:pt x="64122" y="3607"/>
                </a:lnTo>
                <a:lnTo>
                  <a:pt x="46227" y="0"/>
                </a:lnTo>
                <a:close/>
              </a:path>
              <a:path w="92709" h="92709">
                <a:moveTo>
                  <a:pt x="79945" y="15151"/>
                </a:moveTo>
                <a:lnTo>
                  <a:pt x="46227" y="15151"/>
                </a:lnTo>
                <a:lnTo>
                  <a:pt x="58257" y="17575"/>
                </a:lnTo>
                <a:lnTo>
                  <a:pt x="68114" y="24188"/>
                </a:lnTo>
                <a:lnTo>
                  <a:pt x="74797" y="34005"/>
                </a:lnTo>
                <a:lnTo>
                  <a:pt x="77283" y="45935"/>
                </a:lnTo>
                <a:lnTo>
                  <a:pt x="77210" y="46520"/>
                </a:lnTo>
                <a:lnTo>
                  <a:pt x="74931" y="58134"/>
                </a:lnTo>
                <a:lnTo>
                  <a:pt x="68325" y="68052"/>
                </a:lnTo>
                <a:lnTo>
                  <a:pt x="58491" y="74780"/>
                </a:lnTo>
                <a:lnTo>
                  <a:pt x="46431" y="77304"/>
                </a:lnTo>
                <a:lnTo>
                  <a:pt x="80027" y="77304"/>
                </a:lnTo>
                <a:lnTo>
                  <a:pt x="88927" y="63934"/>
                </a:lnTo>
                <a:lnTo>
                  <a:pt x="92455" y="45935"/>
                </a:lnTo>
                <a:lnTo>
                  <a:pt x="88727" y="28048"/>
                </a:lnTo>
                <a:lnTo>
                  <a:pt x="79945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8" name="object 128"/>
          <p:cNvSpPr/>
          <p:nvPr/>
        </p:nvSpPr>
        <p:spPr>
          <a:xfrm>
            <a:off x="8869708" y="6250354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41"/>
                </a:lnTo>
                <a:lnTo>
                  <a:pt x="622" y="100901"/>
                </a:lnTo>
                <a:lnTo>
                  <a:pt x="4013" y="104266"/>
                </a:lnTo>
                <a:lnTo>
                  <a:pt x="8216" y="104266"/>
                </a:lnTo>
                <a:lnTo>
                  <a:pt x="12407" y="104241"/>
                </a:lnTo>
                <a:lnTo>
                  <a:pt x="15773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9" name="object 129"/>
          <p:cNvSpPr/>
          <p:nvPr/>
        </p:nvSpPr>
        <p:spPr>
          <a:xfrm>
            <a:off x="9318861" y="6212007"/>
            <a:ext cx="412924" cy="464317"/>
          </a:xfrm>
          <a:prstGeom prst="rect">
            <a:avLst/>
          </a:prstGeom>
          <a:blipFill>
            <a:blip r:embed="rId1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0" name="object 130"/>
          <p:cNvSpPr/>
          <p:nvPr/>
        </p:nvSpPr>
        <p:spPr>
          <a:xfrm>
            <a:off x="9842749" y="6228917"/>
            <a:ext cx="273267" cy="490656"/>
          </a:xfrm>
          <a:prstGeom prst="rect">
            <a:avLst/>
          </a:prstGeom>
          <a:blipFill>
            <a:blip r:embed="rId1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1" name="object 131"/>
          <p:cNvSpPr/>
          <p:nvPr/>
        </p:nvSpPr>
        <p:spPr>
          <a:xfrm>
            <a:off x="8991935" y="6688570"/>
            <a:ext cx="260637" cy="23608"/>
          </a:xfrm>
          <a:custGeom>
            <a:avLst/>
            <a:gdLst/>
            <a:ahLst/>
            <a:cxnLst/>
            <a:rect l="l" t="t" r="r" b="b"/>
            <a:pathLst>
              <a:path w="304800" h="26034">
                <a:moveTo>
                  <a:pt x="0" y="25819"/>
                </a:moveTo>
                <a:lnTo>
                  <a:pt x="304406" y="25819"/>
                </a:lnTo>
                <a:lnTo>
                  <a:pt x="304406" y="0"/>
                </a:lnTo>
                <a:lnTo>
                  <a:pt x="0" y="0"/>
                </a:lnTo>
                <a:lnTo>
                  <a:pt x="0" y="2581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2" name="object 132"/>
          <p:cNvSpPr/>
          <p:nvPr/>
        </p:nvSpPr>
        <p:spPr>
          <a:xfrm>
            <a:off x="8995321" y="6669815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74"/>
                </a:moveTo>
                <a:lnTo>
                  <a:pt x="298716" y="22974"/>
                </a:lnTo>
                <a:lnTo>
                  <a:pt x="298716" y="0"/>
                </a:lnTo>
                <a:lnTo>
                  <a:pt x="0" y="0"/>
                </a:lnTo>
                <a:lnTo>
                  <a:pt x="0" y="22974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3" name="object 133"/>
          <p:cNvSpPr/>
          <p:nvPr/>
        </p:nvSpPr>
        <p:spPr>
          <a:xfrm>
            <a:off x="8992433" y="6687005"/>
            <a:ext cx="131404" cy="25336"/>
          </a:xfrm>
          <a:custGeom>
            <a:avLst/>
            <a:gdLst/>
            <a:ahLst/>
            <a:cxnLst/>
            <a:rect l="l" t="t" r="r" b="b"/>
            <a:pathLst>
              <a:path w="153670" h="27940">
                <a:moveTo>
                  <a:pt x="0" y="27546"/>
                </a:moveTo>
                <a:lnTo>
                  <a:pt x="153314" y="27546"/>
                </a:lnTo>
                <a:lnTo>
                  <a:pt x="153314" y="0"/>
                </a:lnTo>
                <a:lnTo>
                  <a:pt x="0" y="0"/>
                </a:lnTo>
                <a:lnTo>
                  <a:pt x="0" y="27546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4" name="object 134"/>
          <p:cNvSpPr/>
          <p:nvPr/>
        </p:nvSpPr>
        <p:spPr>
          <a:xfrm>
            <a:off x="8994333" y="6669815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91" y="22402"/>
                </a:lnTo>
                <a:lnTo>
                  <a:pt x="151091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5" name="object 135"/>
          <p:cNvSpPr/>
          <p:nvPr/>
        </p:nvSpPr>
        <p:spPr>
          <a:xfrm>
            <a:off x="9011611" y="6552202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92" y="0"/>
                </a:moveTo>
                <a:lnTo>
                  <a:pt x="89306" y="6311"/>
                </a:lnTo>
                <a:lnTo>
                  <a:pt x="53692" y="24112"/>
                </a:lnTo>
                <a:lnTo>
                  <a:pt x="25527" y="51352"/>
                </a:lnTo>
                <a:lnTo>
                  <a:pt x="6924" y="85964"/>
                </a:lnTo>
                <a:lnTo>
                  <a:pt x="0" y="125882"/>
                </a:lnTo>
                <a:lnTo>
                  <a:pt x="259359" y="125882"/>
                </a:lnTo>
                <a:lnTo>
                  <a:pt x="248848" y="76841"/>
                </a:lnTo>
                <a:lnTo>
                  <a:pt x="221000" y="36833"/>
                </a:lnTo>
                <a:lnTo>
                  <a:pt x="179915" y="9878"/>
                </a:lnTo>
                <a:lnTo>
                  <a:pt x="129692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6" name="object 136"/>
          <p:cNvSpPr/>
          <p:nvPr/>
        </p:nvSpPr>
        <p:spPr>
          <a:xfrm>
            <a:off x="9012352" y="6552835"/>
            <a:ext cx="110813" cy="116764"/>
          </a:xfrm>
          <a:prstGeom prst="rect">
            <a:avLst/>
          </a:prstGeom>
          <a:blipFill>
            <a:blip r:embed="rId1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7" name="object 137"/>
          <p:cNvSpPr/>
          <p:nvPr/>
        </p:nvSpPr>
        <p:spPr>
          <a:xfrm>
            <a:off x="9012132" y="6551817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46"/>
                </a:moveTo>
                <a:lnTo>
                  <a:pt x="247921" y="78118"/>
                </a:lnTo>
                <a:lnTo>
                  <a:pt x="219960" y="37231"/>
                </a:lnTo>
                <a:lnTo>
                  <a:pt x="178707" y="9815"/>
                </a:lnTo>
                <a:lnTo>
                  <a:pt x="128346" y="0"/>
                </a:lnTo>
                <a:lnTo>
                  <a:pt x="78124" y="10492"/>
                </a:lnTo>
                <a:lnTo>
                  <a:pt x="37236" y="38455"/>
                </a:lnTo>
                <a:lnTo>
                  <a:pt x="9817" y="79706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8" name="object 138"/>
          <p:cNvSpPr/>
          <p:nvPr/>
        </p:nvSpPr>
        <p:spPr>
          <a:xfrm>
            <a:off x="9010569" y="6545242"/>
            <a:ext cx="226678" cy="133485"/>
          </a:xfrm>
          <a:prstGeom prst="rect">
            <a:avLst/>
          </a:prstGeom>
          <a:blipFill>
            <a:blip r:embed="rId2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9" name="object 139"/>
          <p:cNvSpPr/>
          <p:nvPr/>
        </p:nvSpPr>
        <p:spPr>
          <a:xfrm>
            <a:off x="8992901" y="6668003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63" y="16624"/>
                </a:lnTo>
                <a:lnTo>
                  <a:pt x="0" y="8534"/>
                </a:lnTo>
                <a:lnTo>
                  <a:pt x="6515" y="1943"/>
                </a:lnTo>
                <a:lnTo>
                  <a:pt x="14605" y="1879"/>
                </a:lnTo>
                <a:lnTo>
                  <a:pt x="289496" y="38"/>
                </a:lnTo>
                <a:lnTo>
                  <a:pt x="297586" y="0"/>
                </a:lnTo>
                <a:lnTo>
                  <a:pt x="304190" y="6502"/>
                </a:lnTo>
                <a:lnTo>
                  <a:pt x="304241" y="14592"/>
                </a:lnTo>
                <a:lnTo>
                  <a:pt x="304533" y="59613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0" name="object 140"/>
          <p:cNvSpPr/>
          <p:nvPr/>
        </p:nvSpPr>
        <p:spPr>
          <a:xfrm>
            <a:off x="8993000" y="6688939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1" name="object 141"/>
          <p:cNvSpPr/>
          <p:nvPr/>
        </p:nvSpPr>
        <p:spPr>
          <a:xfrm>
            <a:off x="7461344" y="6686651"/>
            <a:ext cx="74390" cy="33397"/>
          </a:xfrm>
          <a:custGeom>
            <a:avLst/>
            <a:gdLst/>
            <a:ahLst/>
            <a:cxnLst/>
            <a:rect l="l" t="t" r="r" b="b"/>
            <a:pathLst>
              <a:path w="86995" h="36829">
                <a:moveTo>
                  <a:pt x="86588" y="0"/>
                </a:moveTo>
                <a:lnTo>
                  <a:pt x="76835" y="1904"/>
                </a:lnTo>
                <a:lnTo>
                  <a:pt x="20073" y="1904"/>
                </a:lnTo>
                <a:lnTo>
                  <a:pt x="8935" y="6033"/>
                </a:lnTo>
                <a:lnTo>
                  <a:pt x="3894" y="15470"/>
                </a:lnTo>
                <a:lnTo>
                  <a:pt x="1941" y="25595"/>
                </a:lnTo>
                <a:lnTo>
                  <a:pt x="0" y="31813"/>
                </a:lnTo>
                <a:lnTo>
                  <a:pt x="86588" y="36258"/>
                </a:lnTo>
                <a:lnTo>
                  <a:pt x="86588" y="1904"/>
                </a:lnTo>
                <a:lnTo>
                  <a:pt x="76835" y="1904"/>
                </a:lnTo>
                <a:lnTo>
                  <a:pt x="86588" y="1879"/>
                </a:lnTo>
                <a:lnTo>
                  <a:pt x="86588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2" name="object 142"/>
          <p:cNvSpPr/>
          <p:nvPr/>
        </p:nvSpPr>
        <p:spPr>
          <a:xfrm>
            <a:off x="7478246" y="6548334"/>
            <a:ext cx="46697" cy="139924"/>
          </a:xfrm>
          <a:custGeom>
            <a:avLst/>
            <a:gdLst/>
            <a:ahLst/>
            <a:cxnLst/>
            <a:rect l="l" t="t" r="r" b="b"/>
            <a:pathLst>
              <a:path w="54609" h="154304">
                <a:moveTo>
                  <a:pt x="17727" y="0"/>
                </a:moveTo>
                <a:lnTo>
                  <a:pt x="12846" y="1592"/>
                </a:lnTo>
                <a:lnTo>
                  <a:pt x="7707" y="9230"/>
                </a:lnTo>
                <a:lnTo>
                  <a:pt x="0" y="25044"/>
                </a:lnTo>
                <a:lnTo>
                  <a:pt x="0" y="146608"/>
                </a:lnTo>
                <a:lnTo>
                  <a:pt x="50469" y="154088"/>
                </a:lnTo>
                <a:lnTo>
                  <a:pt x="50880" y="136604"/>
                </a:lnTo>
                <a:lnTo>
                  <a:pt x="51868" y="97002"/>
                </a:lnTo>
                <a:lnTo>
                  <a:pt x="53068" y="54562"/>
                </a:lnTo>
                <a:lnTo>
                  <a:pt x="54114" y="28562"/>
                </a:lnTo>
                <a:lnTo>
                  <a:pt x="51625" y="18734"/>
                </a:lnTo>
                <a:lnTo>
                  <a:pt x="44175" y="11542"/>
                </a:lnTo>
                <a:lnTo>
                  <a:pt x="34331" y="6300"/>
                </a:lnTo>
                <a:lnTo>
                  <a:pt x="24663" y="2323"/>
                </a:lnTo>
                <a:lnTo>
                  <a:pt x="17727" y="0"/>
                </a:lnTo>
                <a:close/>
              </a:path>
            </a:pathLst>
          </a:custGeom>
          <a:solidFill>
            <a:srgbClr val="C0B8B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3" name="object 143"/>
          <p:cNvSpPr/>
          <p:nvPr/>
        </p:nvSpPr>
        <p:spPr>
          <a:xfrm>
            <a:off x="7378940" y="6227895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7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601"/>
                </a:lnTo>
                <a:lnTo>
                  <a:pt x="10667" y="62179"/>
                </a:lnTo>
                <a:lnTo>
                  <a:pt x="22245" y="69984"/>
                </a:lnTo>
                <a:lnTo>
                  <a:pt x="36423" y="72847"/>
                </a:lnTo>
                <a:lnTo>
                  <a:pt x="50601" y="69984"/>
                </a:lnTo>
                <a:lnTo>
                  <a:pt x="62179" y="62179"/>
                </a:lnTo>
                <a:lnTo>
                  <a:pt x="69984" y="50601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7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4" name="object 144"/>
          <p:cNvSpPr/>
          <p:nvPr/>
        </p:nvSpPr>
        <p:spPr>
          <a:xfrm>
            <a:off x="7551677" y="6224199"/>
            <a:ext cx="62444" cy="66219"/>
          </a:xfrm>
          <a:custGeom>
            <a:avLst/>
            <a:gdLst/>
            <a:ahLst/>
            <a:cxnLst/>
            <a:rect l="l" t="t" r="r" b="b"/>
            <a:pathLst>
              <a:path w="73025" h="73025">
                <a:moveTo>
                  <a:pt x="36423" y="0"/>
                </a:moveTo>
                <a:lnTo>
                  <a:pt x="22245" y="2862"/>
                </a:lnTo>
                <a:lnTo>
                  <a:pt x="10667" y="10668"/>
                </a:lnTo>
                <a:lnTo>
                  <a:pt x="2862" y="22245"/>
                </a:lnTo>
                <a:lnTo>
                  <a:pt x="0" y="36423"/>
                </a:lnTo>
                <a:lnTo>
                  <a:pt x="2862" y="50596"/>
                </a:lnTo>
                <a:lnTo>
                  <a:pt x="10667" y="62174"/>
                </a:lnTo>
                <a:lnTo>
                  <a:pt x="22245" y="69983"/>
                </a:lnTo>
                <a:lnTo>
                  <a:pt x="36423" y="72847"/>
                </a:lnTo>
                <a:lnTo>
                  <a:pt x="50601" y="69983"/>
                </a:lnTo>
                <a:lnTo>
                  <a:pt x="62179" y="62174"/>
                </a:lnTo>
                <a:lnTo>
                  <a:pt x="69984" y="50596"/>
                </a:lnTo>
                <a:lnTo>
                  <a:pt x="72847" y="36423"/>
                </a:lnTo>
                <a:lnTo>
                  <a:pt x="69984" y="22245"/>
                </a:lnTo>
                <a:lnTo>
                  <a:pt x="62179" y="10668"/>
                </a:lnTo>
                <a:lnTo>
                  <a:pt x="50601" y="2862"/>
                </a:lnTo>
                <a:lnTo>
                  <a:pt x="36423" y="0"/>
                </a:lnTo>
                <a:close/>
              </a:path>
            </a:pathLst>
          </a:custGeom>
          <a:solidFill>
            <a:srgbClr val="F9BB5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5" name="object 145"/>
          <p:cNvSpPr/>
          <p:nvPr/>
        </p:nvSpPr>
        <p:spPr>
          <a:xfrm>
            <a:off x="7499353" y="6552252"/>
            <a:ext cx="22262" cy="135893"/>
          </a:xfrm>
          <a:custGeom>
            <a:avLst/>
            <a:gdLst/>
            <a:ahLst/>
            <a:cxnLst/>
            <a:rect l="l" t="t" r="r" b="b"/>
            <a:pathLst>
              <a:path w="26034" h="149859">
                <a:moveTo>
                  <a:pt x="0" y="0"/>
                </a:moveTo>
                <a:lnTo>
                  <a:pt x="0" y="149758"/>
                </a:lnTo>
                <a:lnTo>
                  <a:pt x="25780" y="149771"/>
                </a:lnTo>
                <a:lnTo>
                  <a:pt x="25780" y="21081"/>
                </a:lnTo>
                <a:lnTo>
                  <a:pt x="0" y="0"/>
                </a:lnTo>
                <a:close/>
              </a:path>
            </a:pathLst>
          </a:custGeom>
          <a:solidFill>
            <a:srgbClr val="7E7A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6" name="object 146"/>
          <p:cNvSpPr/>
          <p:nvPr/>
        </p:nvSpPr>
        <p:spPr>
          <a:xfrm>
            <a:off x="7499496" y="6690947"/>
            <a:ext cx="34209" cy="21305"/>
          </a:xfrm>
          <a:custGeom>
            <a:avLst/>
            <a:gdLst/>
            <a:ahLst/>
            <a:cxnLst/>
            <a:rect l="l" t="t" r="r" b="b"/>
            <a:pathLst>
              <a:path w="40004" h="23495">
                <a:moveTo>
                  <a:pt x="0" y="23202"/>
                </a:moveTo>
                <a:lnTo>
                  <a:pt x="39471" y="23202"/>
                </a:lnTo>
                <a:lnTo>
                  <a:pt x="39471" y="0"/>
                </a:lnTo>
                <a:lnTo>
                  <a:pt x="0" y="0"/>
                </a:lnTo>
                <a:lnTo>
                  <a:pt x="0" y="23202"/>
                </a:lnTo>
                <a:close/>
              </a:path>
            </a:pathLst>
          </a:custGeom>
          <a:solidFill>
            <a:srgbClr val="79778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7" name="object 147"/>
          <p:cNvSpPr/>
          <p:nvPr/>
        </p:nvSpPr>
        <p:spPr>
          <a:xfrm>
            <a:off x="7582366" y="6222180"/>
            <a:ext cx="33666" cy="71977"/>
          </a:xfrm>
          <a:custGeom>
            <a:avLst/>
            <a:gdLst/>
            <a:ahLst/>
            <a:cxnLst/>
            <a:rect l="l" t="t" r="r" b="b"/>
            <a:pathLst>
              <a:path w="39370" h="79375">
                <a:moveTo>
                  <a:pt x="0" y="0"/>
                </a:moveTo>
                <a:lnTo>
                  <a:pt x="0" y="79146"/>
                </a:lnTo>
                <a:lnTo>
                  <a:pt x="24765" y="68529"/>
                </a:lnTo>
                <a:lnTo>
                  <a:pt x="38900" y="32080"/>
                </a:lnTo>
                <a:lnTo>
                  <a:pt x="29222" y="13106"/>
                </a:lnTo>
                <a:lnTo>
                  <a:pt x="0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8" name="object 148"/>
          <p:cNvSpPr/>
          <p:nvPr/>
        </p:nvSpPr>
        <p:spPr>
          <a:xfrm>
            <a:off x="7409644" y="6223852"/>
            <a:ext cx="32037" cy="70250"/>
          </a:xfrm>
          <a:custGeom>
            <a:avLst/>
            <a:gdLst/>
            <a:ahLst/>
            <a:cxnLst/>
            <a:rect l="l" t="t" r="r" b="b"/>
            <a:pathLst>
              <a:path w="37465" h="77470">
                <a:moveTo>
                  <a:pt x="20281" y="0"/>
                </a:moveTo>
                <a:lnTo>
                  <a:pt x="0" y="0"/>
                </a:lnTo>
                <a:lnTo>
                  <a:pt x="0" y="77304"/>
                </a:lnTo>
                <a:lnTo>
                  <a:pt x="24257" y="68897"/>
                </a:lnTo>
                <a:lnTo>
                  <a:pt x="36944" y="40881"/>
                </a:lnTo>
                <a:lnTo>
                  <a:pt x="31559" y="21894"/>
                </a:lnTo>
                <a:lnTo>
                  <a:pt x="20281" y="0"/>
                </a:lnTo>
                <a:close/>
              </a:path>
            </a:pathLst>
          </a:custGeom>
          <a:solidFill>
            <a:srgbClr val="F6A44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9" name="object 149"/>
          <p:cNvSpPr/>
          <p:nvPr/>
        </p:nvSpPr>
        <p:spPr>
          <a:xfrm>
            <a:off x="7472672" y="6681503"/>
            <a:ext cx="55384" cy="13820"/>
          </a:xfrm>
          <a:custGeom>
            <a:avLst/>
            <a:gdLst/>
            <a:ahLst/>
            <a:cxnLst/>
            <a:rect l="l" t="t" r="r" b="b"/>
            <a:pathLst>
              <a:path w="64770" h="15240">
                <a:moveTo>
                  <a:pt x="61163" y="0"/>
                </a:moveTo>
                <a:lnTo>
                  <a:pt x="3390" y="0"/>
                </a:lnTo>
                <a:lnTo>
                  <a:pt x="0" y="3390"/>
                </a:lnTo>
                <a:lnTo>
                  <a:pt x="0" y="11760"/>
                </a:lnTo>
                <a:lnTo>
                  <a:pt x="3390" y="15151"/>
                </a:lnTo>
                <a:lnTo>
                  <a:pt x="61163" y="15151"/>
                </a:lnTo>
                <a:lnTo>
                  <a:pt x="64566" y="11760"/>
                </a:lnTo>
                <a:lnTo>
                  <a:pt x="64566" y="3390"/>
                </a:lnTo>
                <a:lnTo>
                  <a:pt x="611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0" name="object 150"/>
          <p:cNvSpPr/>
          <p:nvPr/>
        </p:nvSpPr>
        <p:spPr>
          <a:xfrm>
            <a:off x="7370309" y="6216984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48" y="0"/>
                </a:lnTo>
                <a:lnTo>
                  <a:pt x="36861" y="943"/>
                </a:lnTo>
                <a:lnTo>
                  <a:pt x="3395" y="28797"/>
                </a:lnTo>
                <a:lnTo>
                  <a:pt x="0" y="46520"/>
                </a:lnTo>
                <a:lnTo>
                  <a:pt x="950" y="55601"/>
                </a:lnTo>
                <a:lnTo>
                  <a:pt x="28667" y="89006"/>
                </a:lnTo>
                <a:lnTo>
                  <a:pt x="46227" y="92443"/>
                </a:lnTo>
                <a:lnTo>
                  <a:pt x="46520" y="92443"/>
                </a:lnTo>
                <a:lnTo>
                  <a:pt x="80266" y="77304"/>
                </a:lnTo>
                <a:lnTo>
                  <a:pt x="46431" y="77304"/>
                </a:lnTo>
                <a:lnTo>
                  <a:pt x="38290" y="77177"/>
                </a:lnTo>
                <a:lnTo>
                  <a:pt x="30302" y="74167"/>
                </a:lnTo>
                <a:lnTo>
                  <a:pt x="18491" y="62509"/>
                </a:lnTo>
                <a:lnTo>
                  <a:pt x="15214" y="54724"/>
                </a:lnTo>
                <a:lnTo>
                  <a:pt x="15112" y="38125"/>
                </a:lnTo>
                <a:lnTo>
                  <a:pt x="18287" y="30289"/>
                </a:lnTo>
                <a:lnTo>
                  <a:pt x="29959" y="18478"/>
                </a:lnTo>
                <a:lnTo>
                  <a:pt x="37731" y="15201"/>
                </a:lnTo>
                <a:lnTo>
                  <a:pt x="80236" y="15151"/>
                </a:lnTo>
                <a:lnTo>
                  <a:pt x="78714" y="13322"/>
                </a:lnTo>
                <a:lnTo>
                  <a:pt x="71686" y="7613"/>
                </a:lnTo>
                <a:lnTo>
                  <a:pt x="63801" y="3436"/>
                </a:lnTo>
                <a:lnTo>
                  <a:pt x="55254" y="872"/>
                </a:lnTo>
                <a:lnTo>
                  <a:pt x="46240" y="0"/>
                </a:lnTo>
                <a:close/>
              </a:path>
              <a:path w="92709" h="92709">
                <a:moveTo>
                  <a:pt x="80236" y="15151"/>
                </a:moveTo>
                <a:lnTo>
                  <a:pt x="54457" y="15151"/>
                </a:lnTo>
                <a:lnTo>
                  <a:pt x="62217" y="18326"/>
                </a:lnTo>
                <a:lnTo>
                  <a:pt x="73977" y="29946"/>
                </a:lnTo>
                <a:lnTo>
                  <a:pt x="77254" y="37718"/>
                </a:lnTo>
                <a:lnTo>
                  <a:pt x="77355" y="54317"/>
                </a:lnTo>
                <a:lnTo>
                  <a:pt x="74180" y="62153"/>
                </a:lnTo>
                <a:lnTo>
                  <a:pt x="62509" y="73964"/>
                </a:lnTo>
                <a:lnTo>
                  <a:pt x="54736" y="77241"/>
                </a:lnTo>
                <a:lnTo>
                  <a:pt x="46431" y="77304"/>
                </a:lnTo>
                <a:lnTo>
                  <a:pt x="80266" y="77304"/>
                </a:lnTo>
                <a:lnTo>
                  <a:pt x="84882" y="71610"/>
                </a:lnTo>
                <a:lnTo>
                  <a:pt x="89077" y="63650"/>
                </a:lnTo>
                <a:lnTo>
                  <a:pt x="91635" y="55022"/>
                </a:lnTo>
                <a:lnTo>
                  <a:pt x="92468" y="45923"/>
                </a:lnTo>
                <a:lnTo>
                  <a:pt x="91517" y="36843"/>
                </a:lnTo>
                <a:lnTo>
                  <a:pt x="88853" y="28251"/>
                </a:lnTo>
                <a:lnTo>
                  <a:pt x="84558" y="20345"/>
                </a:lnTo>
                <a:lnTo>
                  <a:pt x="80236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1" name="object 151"/>
          <p:cNvSpPr/>
          <p:nvPr/>
        </p:nvSpPr>
        <p:spPr>
          <a:xfrm>
            <a:off x="7403356" y="6252030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47" y="0"/>
                </a:moveTo>
                <a:lnTo>
                  <a:pt x="7531" y="0"/>
                </a:lnTo>
                <a:lnTo>
                  <a:pt x="3352" y="25"/>
                </a:lnTo>
                <a:lnTo>
                  <a:pt x="62" y="3365"/>
                </a:lnTo>
                <a:lnTo>
                  <a:pt x="0" y="7619"/>
                </a:lnTo>
                <a:lnTo>
                  <a:pt x="596" y="100901"/>
                </a:lnTo>
                <a:lnTo>
                  <a:pt x="3987" y="104266"/>
                </a:lnTo>
                <a:lnTo>
                  <a:pt x="8204" y="104266"/>
                </a:lnTo>
                <a:lnTo>
                  <a:pt x="12382" y="104241"/>
                </a:lnTo>
                <a:lnTo>
                  <a:pt x="15760" y="100825"/>
                </a:lnTo>
                <a:lnTo>
                  <a:pt x="15138" y="3365"/>
                </a:lnTo>
                <a:lnTo>
                  <a:pt x="11747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2" name="object 152"/>
          <p:cNvSpPr/>
          <p:nvPr/>
        </p:nvSpPr>
        <p:spPr>
          <a:xfrm>
            <a:off x="7389031" y="6321838"/>
            <a:ext cx="218283" cy="0"/>
          </a:xfrm>
          <a:custGeom>
            <a:avLst/>
            <a:gdLst/>
            <a:ahLst/>
            <a:cxnLst/>
            <a:rect l="l" t="t" r="r" b="b"/>
            <a:pathLst>
              <a:path w="255270">
                <a:moveTo>
                  <a:pt x="0" y="0"/>
                </a:moveTo>
                <a:lnTo>
                  <a:pt x="254800" y="0"/>
                </a:lnTo>
              </a:path>
            </a:pathLst>
          </a:custGeom>
          <a:ln w="16675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3" name="object 153"/>
          <p:cNvSpPr/>
          <p:nvPr/>
        </p:nvSpPr>
        <p:spPr>
          <a:xfrm>
            <a:off x="7498604" y="6295648"/>
            <a:ext cx="0" cy="261997"/>
          </a:xfrm>
          <a:custGeom>
            <a:avLst/>
            <a:gdLst/>
            <a:ahLst/>
            <a:cxnLst/>
            <a:rect l="l" t="t" r="r" b="b"/>
            <a:pathLst>
              <a:path h="288925">
                <a:moveTo>
                  <a:pt x="0" y="0"/>
                </a:moveTo>
                <a:lnTo>
                  <a:pt x="0" y="288556"/>
                </a:lnTo>
              </a:path>
            </a:pathLst>
          </a:custGeom>
          <a:ln w="16941">
            <a:solidFill>
              <a:srgbClr val="49495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4" name="object 154"/>
          <p:cNvSpPr/>
          <p:nvPr/>
        </p:nvSpPr>
        <p:spPr>
          <a:xfrm>
            <a:off x="7436736" y="6335552"/>
            <a:ext cx="48326" cy="96738"/>
          </a:xfrm>
          <a:custGeom>
            <a:avLst/>
            <a:gdLst/>
            <a:ahLst/>
            <a:cxnLst/>
            <a:rect l="l" t="t" r="r" b="b"/>
            <a:pathLst>
              <a:path w="56515" h="106679">
                <a:moveTo>
                  <a:pt x="52253" y="15151"/>
                </a:moveTo>
                <a:lnTo>
                  <a:pt x="34798" y="15151"/>
                </a:lnTo>
                <a:lnTo>
                  <a:pt x="40462" y="20777"/>
                </a:lnTo>
                <a:lnTo>
                  <a:pt x="40982" y="103187"/>
                </a:lnTo>
                <a:lnTo>
                  <a:pt x="44373" y="106553"/>
                </a:lnTo>
                <a:lnTo>
                  <a:pt x="48590" y="106553"/>
                </a:lnTo>
                <a:lnTo>
                  <a:pt x="52768" y="106527"/>
                </a:lnTo>
                <a:lnTo>
                  <a:pt x="56146" y="103111"/>
                </a:lnTo>
                <a:lnTo>
                  <a:pt x="55676" y="27635"/>
                </a:lnTo>
                <a:lnTo>
                  <a:pt x="53425" y="16871"/>
                </a:lnTo>
                <a:lnTo>
                  <a:pt x="52253" y="15151"/>
                </a:lnTo>
                <a:close/>
              </a:path>
              <a:path w="56515" h="106679">
                <a:moveTo>
                  <a:pt x="27863" y="0"/>
                </a:moveTo>
                <a:lnTo>
                  <a:pt x="20243" y="50"/>
                </a:lnTo>
                <a:lnTo>
                  <a:pt x="13296" y="2984"/>
                </a:lnTo>
                <a:lnTo>
                  <a:pt x="2844" y="13550"/>
                </a:lnTo>
                <a:lnTo>
                  <a:pt x="0" y="20561"/>
                </a:lnTo>
                <a:lnTo>
                  <a:pt x="88" y="35407"/>
                </a:lnTo>
                <a:lnTo>
                  <a:pt x="3022" y="42379"/>
                </a:lnTo>
                <a:lnTo>
                  <a:pt x="13601" y="52819"/>
                </a:lnTo>
                <a:lnTo>
                  <a:pt x="20574" y="55638"/>
                </a:lnTo>
                <a:lnTo>
                  <a:pt x="32219" y="55587"/>
                </a:lnTo>
                <a:lnTo>
                  <a:pt x="35572" y="52184"/>
                </a:lnTo>
                <a:lnTo>
                  <a:pt x="35534" y="43827"/>
                </a:lnTo>
                <a:lnTo>
                  <a:pt x="32143" y="40462"/>
                </a:lnTo>
                <a:lnTo>
                  <a:pt x="24498" y="40462"/>
                </a:lnTo>
                <a:lnTo>
                  <a:pt x="21336" y="39166"/>
                </a:lnTo>
                <a:lnTo>
                  <a:pt x="16548" y="34442"/>
                </a:lnTo>
                <a:lnTo>
                  <a:pt x="15214" y="31267"/>
                </a:lnTo>
                <a:lnTo>
                  <a:pt x="15176" y="24511"/>
                </a:lnTo>
                <a:lnTo>
                  <a:pt x="16471" y="21323"/>
                </a:lnTo>
                <a:lnTo>
                  <a:pt x="21221" y="16510"/>
                </a:lnTo>
                <a:lnTo>
                  <a:pt x="24396" y="15176"/>
                </a:lnTo>
                <a:lnTo>
                  <a:pt x="52253" y="15151"/>
                </a:lnTo>
                <a:lnTo>
                  <a:pt x="47442" y="8088"/>
                </a:lnTo>
                <a:lnTo>
                  <a:pt x="38622" y="2169"/>
                </a:lnTo>
                <a:lnTo>
                  <a:pt x="278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5" name="object 155"/>
          <p:cNvSpPr/>
          <p:nvPr/>
        </p:nvSpPr>
        <p:spPr>
          <a:xfrm>
            <a:off x="7458229" y="6545378"/>
            <a:ext cx="83642" cy="178524"/>
          </a:xfrm>
          <a:prstGeom prst="rect">
            <a:avLst/>
          </a:prstGeom>
          <a:blipFill>
            <a:blip r:embed="rId2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6" name="object 156"/>
          <p:cNvSpPr/>
          <p:nvPr/>
        </p:nvSpPr>
        <p:spPr>
          <a:xfrm>
            <a:off x="7471382" y="6357471"/>
            <a:ext cx="54299" cy="14395"/>
          </a:xfrm>
          <a:custGeom>
            <a:avLst/>
            <a:gdLst/>
            <a:ahLst/>
            <a:cxnLst/>
            <a:rect l="l" t="t" r="r" b="b"/>
            <a:pathLst>
              <a:path w="63500" h="15875">
                <a:moveTo>
                  <a:pt x="59563" y="0"/>
                </a:moveTo>
                <a:lnTo>
                  <a:pt x="55359" y="0"/>
                </a:lnTo>
                <a:lnTo>
                  <a:pt x="3378" y="342"/>
                </a:lnTo>
                <a:lnTo>
                  <a:pt x="0" y="3746"/>
                </a:lnTo>
                <a:lnTo>
                  <a:pt x="50" y="12090"/>
                </a:lnTo>
                <a:lnTo>
                  <a:pt x="3441" y="15455"/>
                </a:lnTo>
                <a:lnTo>
                  <a:pt x="7658" y="15455"/>
                </a:lnTo>
                <a:lnTo>
                  <a:pt x="59639" y="15125"/>
                </a:lnTo>
                <a:lnTo>
                  <a:pt x="62992" y="11722"/>
                </a:lnTo>
                <a:lnTo>
                  <a:pt x="62941" y="3365"/>
                </a:lnTo>
                <a:lnTo>
                  <a:pt x="59563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7" name="object 157"/>
          <p:cNvSpPr/>
          <p:nvPr/>
        </p:nvSpPr>
        <p:spPr>
          <a:xfrm>
            <a:off x="7472641" y="6396902"/>
            <a:ext cx="51041" cy="14395"/>
          </a:xfrm>
          <a:custGeom>
            <a:avLst/>
            <a:gdLst/>
            <a:ahLst/>
            <a:cxnLst/>
            <a:rect l="l" t="t" r="r" b="b"/>
            <a:pathLst>
              <a:path w="59690" h="15875">
                <a:moveTo>
                  <a:pt x="55702" y="0"/>
                </a:moveTo>
                <a:lnTo>
                  <a:pt x="51498" y="0"/>
                </a:lnTo>
                <a:lnTo>
                  <a:pt x="3378" y="304"/>
                </a:lnTo>
                <a:lnTo>
                  <a:pt x="0" y="3721"/>
                </a:lnTo>
                <a:lnTo>
                  <a:pt x="50" y="12065"/>
                </a:lnTo>
                <a:lnTo>
                  <a:pt x="3441" y="15430"/>
                </a:lnTo>
                <a:lnTo>
                  <a:pt x="7658" y="15430"/>
                </a:lnTo>
                <a:lnTo>
                  <a:pt x="55778" y="15125"/>
                </a:lnTo>
                <a:lnTo>
                  <a:pt x="59143" y="11709"/>
                </a:lnTo>
                <a:lnTo>
                  <a:pt x="59093" y="3365"/>
                </a:lnTo>
                <a:lnTo>
                  <a:pt x="5570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8" name="object 158"/>
          <p:cNvSpPr/>
          <p:nvPr/>
        </p:nvSpPr>
        <p:spPr>
          <a:xfrm>
            <a:off x="7512307" y="6335042"/>
            <a:ext cx="47783" cy="97312"/>
          </a:xfrm>
          <a:custGeom>
            <a:avLst/>
            <a:gdLst/>
            <a:ahLst/>
            <a:cxnLst/>
            <a:rect l="l" t="t" r="r" b="b"/>
            <a:pathLst>
              <a:path w="55879" h="107315">
                <a:moveTo>
                  <a:pt x="27755" y="0"/>
                </a:moveTo>
                <a:lnTo>
                  <a:pt x="27565" y="0"/>
                </a:lnTo>
                <a:lnTo>
                  <a:pt x="16768" y="2259"/>
                </a:lnTo>
                <a:lnTo>
                  <a:pt x="7966" y="8280"/>
                </a:lnTo>
                <a:lnTo>
                  <a:pt x="2055" y="17159"/>
                </a:lnTo>
                <a:lnTo>
                  <a:pt x="0" y="27635"/>
                </a:lnTo>
                <a:lnTo>
                  <a:pt x="1" y="39116"/>
                </a:lnTo>
                <a:lnTo>
                  <a:pt x="412" y="103454"/>
                </a:lnTo>
                <a:lnTo>
                  <a:pt x="3803" y="106819"/>
                </a:lnTo>
                <a:lnTo>
                  <a:pt x="8020" y="106819"/>
                </a:lnTo>
                <a:lnTo>
                  <a:pt x="12198" y="106794"/>
                </a:lnTo>
                <a:lnTo>
                  <a:pt x="15576" y="103378"/>
                </a:lnTo>
                <a:lnTo>
                  <a:pt x="15160" y="39116"/>
                </a:lnTo>
                <a:lnTo>
                  <a:pt x="15168" y="20789"/>
                </a:lnTo>
                <a:lnTo>
                  <a:pt x="20694" y="15201"/>
                </a:lnTo>
                <a:lnTo>
                  <a:pt x="52143" y="15151"/>
                </a:lnTo>
                <a:lnTo>
                  <a:pt x="47337" y="8088"/>
                </a:lnTo>
                <a:lnTo>
                  <a:pt x="38520" y="2169"/>
                </a:lnTo>
                <a:lnTo>
                  <a:pt x="27755" y="0"/>
                </a:lnTo>
                <a:close/>
              </a:path>
              <a:path w="55879" h="107315">
                <a:moveTo>
                  <a:pt x="52143" y="15151"/>
                </a:moveTo>
                <a:lnTo>
                  <a:pt x="34690" y="15151"/>
                </a:lnTo>
                <a:lnTo>
                  <a:pt x="40367" y="20789"/>
                </a:lnTo>
                <a:lnTo>
                  <a:pt x="40430" y="31115"/>
                </a:lnTo>
                <a:lnTo>
                  <a:pt x="39135" y="34302"/>
                </a:lnTo>
                <a:lnTo>
                  <a:pt x="34385" y="39116"/>
                </a:lnTo>
                <a:lnTo>
                  <a:pt x="31210" y="40449"/>
                </a:lnTo>
                <a:lnTo>
                  <a:pt x="23641" y="40500"/>
                </a:lnTo>
                <a:lnTo>
                  <a:pt x="20275" y="43903"/>
                </a:lnTo>
                <a:lnTo>
                  <a:pt x="20326" y="52260"/>
                </a:lnTo>
                <a:lnTo>
                  <a:pt x="23717" y="55626"/>
                </a:lnTo>
                <a:lnTo>
                  <a:pt x="27921" y="55626"/>
                </a:lnTo>
                <a:lnTo>
                  <a:pt x="35350" y="55575"/>
                </a:lnTo>
                <a:lnTo>
                  <a:pt x="42310" y="52641"/>
                </a:lnTo>
                <a:lnTo>
                  <a:pt x="52749" y="42062"/>
                </a:lnTo>
                <a:lnTo>
                  <a:pt x="55607" y="35064"/>
                </a:lnTo>
                <a:lnTo>
                  <a:pt x="55556" y="27635"/>
                </a:lnTo>
                <a:lnTo>
                  <a:pt x="53314" y="16871"/>
                </a:lnTo>
                <a:lnTo>
                  <a:pt x="52143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9" name="object 159"/>
          <p:cNvSpPr/>
          <p:nvPr/>
        </p:nvSpPr>
        <p:spPr>
          <a:xfrm>
            <a:off x="7543057" y="6215302"/>
            <a:ext cx="79277" cy="84070"/>
          </a:xfrm>
          <a:custGeom>
            <a:avLst/>
            <a:gdLst/>
            <a:ahLst/>
            <a:cxnLst/>
            <a:rect l="l" t="t" r="r" b="b"/>
            <a:pathLst>
              <a:path w="92709" h="92709">
                <a:moveTo>
                  <a:pt x="46240" y="0"/>
                </a:moveTo>
                <a:lnTo>
                  <a:pt x="45935" y="0"/>
                </a:lnTo>
                <a:lnTo>
                  <a:pt x="27989" y="3754"/>
                </a:lnTo>
                <a:lnTo>
                  <a:pt x="13357" y="13763"/>
                </a:lnTo>
                <a:lnTo>
                  <a:pt x="3530" y="28521"/>
                </a:lnTo>
                <a:lnTo>
                  <a:pt x="0" y="46520"/>
                </a:lnTo>
                <a:lnTo>
                  <a:pt x="3728" y="64407"/>
                </a:lnTo>
                <a:lnTo>
                  <a:pt x="13669" y="79008"/>
                </a:lnTo>
                <a:lnTo>
                  <a:pt x="28333" y="88848"/>
                </a:lnTo>
                <a:lnTo>
                  <a:pt x="46227" y="92456"/>
                </a:lnTo>
                <a:lnTo>
                  <a:pt x="46520" y="92456"/>
                </a:lnTo>
                <a:lnTo>
                  <a:pt x="64472" y="88701"/>
                </a:lnTo>
                <a:lnTo>
                  <a:pt x="79105" y="78692"/>
                </a:lnTo>
                <a:lnTo>
                  <a:pt x="80029" y="77304"/>
                </a:lnTo>
                <a:lnTo>
                  <a:pt x="46227" y="77304"/>
                </a:lnTo>
                <a:lnTo>
                  <a:pt x="34198" y="74881"/>
                </a:lnTo>
                <a:lnTo>
                  <a:pt x="24342" y="68268"/>
                </a:lnTo>
                <a:lnTo>
                  <a:pt x="17663" y="58456"/>
                </a:lnTo>
                <a:lnTo>
                  <a:pt x="15182" y="46520"/>
                </a:lnTo>
                <a:lnTo>
                  <a:pt x="15260" y="45935"/>
                </a:lnTo>
                <a:lnTo>
                  <a:pt x="17530" y="34326"/>
                </a:lnTo>
                <a:lnTo>
                  <a:pt x="24131" y="24404"/>
                </a:lnTo>
                <a:lnTo>
                  <a:pt x="33964" y="17675"/>
                </a:lnTo>
                <a:lnTo>
                  <a:pt x="46024" y="15151"/>
                </a:lnTo>
                <a:lnTo>
                  <a:pt x="79953" y="15151"/>
                </a:lnTo>
                <a:lnTo>
                  <a:pt x="78793" y="13447"/>
                </a:lnTo>
                <a:lnTo>
                  <a:pt x="64133" y="3607"/>
                </a:lnTo>
                <a:lnTo>
                  <a:pt x="46240" y="0"/>
                </a:lnTo>
                <a:close/>
              </a:path>
              <a:path w="92709" h="92709">
                <a:moveTo>
                  <a:pt x="79953" y="15151"/>
                </a:moveTo>
                <a:lnTo>
                  <a:pt x="46227" y="15151"/>
                </a:lnTo>
                <a:lnTo>
                  <a:pt x="58263" y="17575"/>
                </a:lnTo>
                <a:lnTo>
                  <a:pt x="68119" y="24188"/>
                </a:lnTo>
                <a:lnTo>
                  <a:pt x="74799" y="34005"/>
                </a:lnTo>
                <a:lnTo>
                  <a:pt x="77283" y="45935"/>
                </a:lnTo>
                <a:lnTo>
                  <a:pt x="77210" y="46520"/>
                </a:lnTo>
                <a:lnTo>
                  <a:pt x="74932" y="58134"/>
                </a:lnTo>
                <a:lnTo>
                  <a:pt x="68330" y="68052"/>
                </a:lnTo>
                <a:lnTo>
                  <a:pt x="58497" y="74780"/>
                </a:lnTo>
                <a:lnTo>
                  <a:pt x="46431" y="77304"/>
                </a:lnTo>
                <a:lnTo>
                  <a:pt x="80029" y="77304"/>
                </a:lnTo>
                <a:lnTo>
                  <a:pt x="88932" y="63934"/>
                </a:lnTo>
                <a:lnTo>
                  <a:pt x="92468" y="45935"/>
                </a:lnTo>
                <a:lnTo>
                  <a:pt x="88735" y="28048"/>
                </a:lnTo>
                <a:lnTo>
                  <a:pt x="79953" y="15151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0" name="object 160"/>
          <p:cNvSpPr/>
          <p:nvPr/>
        </p:nvSpPr>
        <p:spPr>
          <a:xfrm>
            <a:off x="7576082" y="6250354"/>
            <a:ext cx="13575" cy="95010"/>
          </a:xfrm>
          <a:custGeom>
            <a:avLst/>
            <a:gdLst/>
            <a:ahLst/>
            <a:cxnLst/>
            <a:rect l="l" t="t" r="r" b="b"/>
            <a:pathLst>
              <a:path w="15875" h="104775">
                <a:moveTo>
                  <a:pt x="11772" y="0"/>
                </a:moveTo>
                <a:lnTo>
                  <a:pt x="7556" y="0"/>
                </a:lnTo>
                <a:lnTo>
                  <a:pt x="3378" y="25"/>
                </a:lnTo>
                <a:lnTo>
                  <a:pt x="0" y="3441"/>
                </a:lnTo>
                <a:lnTo>
                  <a:pt x="622" y="100901"/>
                </a:lnTo>
                <a:lnTo>
                  <a:pt x="4013" y="104266"/>
                </a:lnTo>
                <a:lnTo>
                  <a:pt x="8229" y="104266"/>
                </a:lnTo>
                <a:lnTo>
                  <a:pt x="12407" y="104241"/>
                </a:lnTo>
                <a:lnTo>
                  <a:pt x="15773" y="100825"/>
                </a:lnTo>
                <a:lnTo>
                  <a:pt x="15163" y="3365"/>
                </a:lnTo>
                <a:lnTo>
                  <a:pt x="11772" y="0"/>
                </a:lnTo>
                <a:close/>
              </a:path>
            </a:pathLst>
          </a:custGeom>
          <a:solidFill>
            <a:srgbClr val="49495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1" name="object 161"/>
          <p:cNvSpPr/>
          <p:nvPr/>
        </p:nvSpPr>
        <p:spPr>
          <a:xfrm>
            <a:off x="4891264" y="6679359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79"/>
                </a:moveTo>
                <a:lnTo>
                  <a:pt x="304406" y="35979"/>
                </a:lnTo>
                <a:lnTo>
                  <a:pt x="304406" y="0"/>
                </a:lnTo>
                <a:lnTo>
                  <a:pt x="0" y="0"/>
                </a:lnTo>
                <a:lnTo>
                  <a:pt x="0" y="3597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2" name="object 162"/>
          <p:cNvSpPr/>
          <p:nvPr/>
        </p:nvSpPr>
        <p:spPr>
          <a:xfrm>
            <a:off x="4894650" y="6660590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5" h="23495">
                <a:moveTo>
                  <a:pt x="0" y="22987"/>
                </a:moveTo>
                <a:lnTo>
                  <a:pt x="298729" y="22987"/>
                </a:lnTo>
                <a:lnTo>
                  <a:pt x="298729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3" name="object 163"/>
          <p:cNvSpPr/>
          <p:nvPr/>
        </p:nvSpPr>
        <p:spPr>
          <a:xfrm>
            <a:off x="4891761" y="6677795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706"/>
                </a:moveTo>
                <a:lnTo>
                  <a:pt x="153314" y="37706"/>
                </a:lnTo>
                <a:lnTo>
                  <a:pt x="153314" y="0"/>
                </a:lnTo>
                <a:lnTo>
                  <a:pt x="0" y="0"/>
                </a:lnTo>
                <a:lnTo>
                  <a:pt x="0" y="37706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4" name="object 164"/>
          <p:cNvSpPr/>
          <p:nvPr/>
        </p:nvSpPr>
        <p:spPr>
          <a:xfrm>
            <a:off x="4893662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91" y="22402"/>
                </a:lnTo>
                <a:lnTo>
                  <a:pt x="151091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5" name="object 165"/>
          <p:cNvSpPr/>
          <p:nvPr/>
        </p:nvSpPr>
        <p:spPr>
          <a:xfrm>
            <a:off x="4910940" y="6542990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4" h="126365">
                <a:moveTo>
                  <a:pt x="129679" y="0"/>
                </a:moveTo>
                <a:lnTo>
                  <a:pt x="89306" y="6311"/>
                </a:lnTo>
                <a:lnTo>
                  <a:pt x="53697" y="24107"/>
                </a:lnTo>
                <a:lnTo>
                  <a:pt x="25531" y="51347"/>
                </a:lnTo>
                <a:lnTo>
                  <a:pt x="6926" y="85962"/>
                </a:lnTo>
                <a:lnTo>
                  <a:pt x="0" y="125882"/>
                </a:lnTo>
                <a:lnTo>
                  <a:pt x="259346" y="125882"/>
                </a:lnTo>
                <a:lnTo>
                  <a:pt x="248842" y="76841"/>
                </a:lnTo>
                <a:lnTo>
                  <a:pt x="220997" y="36833"/>
                </a:lnTo>
                <a:lnTo>
                  <a:pt x="179909" y="9878"/>
                </a:lnTo>
                <a:lnTo>
                  <a:pt x="129679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6" name="object 166"/>
          <p:cNvSpPr/>
          <p:nvPr/>
        </p:nvSpPr>
        <p:spPr>
          <a:xfrm>
            <a:off x="4911678" y="6543619"/>
            <a:ext cx="110824" cy="116764"/>
          </a:xfrm>
          <a:prstGeom prst="rect">
            <a:avLst/>
          </a:prstGeom>
          <a:blipFill>
            <a:blip r:embed="rId2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7" name="object 167"/>
          <p:cNvSpPr/>
          <p:nvPr/>
        </p:nvSpPr>
        <p:spPr>
          <a:xfrm>
            <a:off x="4911461" y="6542603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258406" y="128346"/>
                </a:moveTo>
                <a:lnTo>
                  <a:pt x="247921" y="78120"/>
                </a:lnTo>
                <a:lnTo>
                  <a:pt x="219960" y="37236"/>
                </a:lnTo>
                <a:lnTo>
                  <a:pt x="178707" y="9820"/>
                </a:lnTo>
                <a:lnTo>
                  <a:pt x="128346" y="0"/>
                </a:lnTo>
                <a:lnTo>
                  <a:pt x="78125" y="10492"/>
                </a:lnTo>
                <a:lnTo>
                  <a:pt x="37241" y="38455"/>
                </a:lnTo>
                <a:lnTo>
                  <a:pt x="9822" y="79706"/>
                </a:lnTo>
                <a:lnTo>
                  <a:pt x="0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8" name="object 168"/>
          <p:cNvSpPr/>
          <p:nvPr/>
        </p:nvSpPr>
        <p:spPr>
          <a:xfrm>
            <a:off x="4909908" y="6536032"/>
            <a:ext cx="226678" cy="133473"/>
          </a:xfrm>
          <a:prstGeom prst="rect">
            <a:avLst/>
          </a:prstGeom>
          <a:blipFill>
            <a:blip r:embed="rId2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9" name="object 169"/>
          <p:cNvSpPr/>
          <p:nvPr/>
        </p:nvSpPr>
        <p:spPr>
          <a:xfrm>
            <a:off x="4892241" y="6658792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55" y="61645"/>
                </a:moveTo>
                <a:lnTo>
                  <a:pt x="50" y="16624"/>
                </a:lnTo>
                <a:lnTo>
                  <a:pt x="0" y="8534"/>
                </a:lnTo>
                <a:lnTo>
                  <a:pt x="6515" y="1930"/>
                </a:lnTo>
                <a:lnTo>
                  <a:pt x="14605" y="1879"/>
                </a:lnTo>
                <a:lnTo>
                  <a:pt x="289483" y="38"/>
                </a:lnTo>
                <a:lnTo>
                  <a:pt x="297586" y="0"/>
                </a:lnTo>
                <a:lnTo>
                  <a:pt x="304177" y="6502"/>
                </a:lnTo>
                <a:lnTo>
                  <a:pt x="304228" y="14592"/>
                </a:lnTo>
                <a:lnTo>
                  <a:pt x="304533" y="59613"/>
                </a:lnTo>
                <a:lnTo>
                  <a:pt x="355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0" name="object 170"/>
          <p:cNvSpPr/>
          <p:nvPr/>
        </p:nvSpPr>
        <p:spPr>
          <a:xfrm>
            <a:off x="4892329" y="6679730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303072" y="0"/>
                </a:moveTo>
                <a:lnTo>
                  <a:pt x="0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1" name="object 171"/>
          <p:cNvSpPr/>
          <p:nvPr/>
        </p:nvSpPr>
        <p:spPr>
          <a:xfrm>
            <a:off x="7080557" y="6679359"/>
            <a:ext cx="260637" cy="32822"/>
          </a:xfrm>
          <a:custGeom>
            <a:avLst/>
            <a:gdLst/>
            <a:ahLst/>
            <a:cxnLst/>
            <a:rect l="l" t="t" r="r" b="b"/>
            <a:pathLst>
              <a:path w="304800" h="36195">
                <a:moveTo>
                  <a:pt x="0" y="35979"/>
                </a:moveTo>
                <a:lnTo>
                  <a:pt x="304406" y="35979"/>
                </a:lnTo>
                <a:lnTo>
                  <a:pt x="304406" y="0"/>
                </a:lnTo>
                <a:lnTo>
                  <a:pt x="0" y="0"/>
                </a:lnTo>
                <a:lnTo>
                  <a:pt x="0" y="35979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2" name="object 172"/>
          <p:cNvSpPr/>
          <p:nvPr/>
        </p:nvSpPr>
        <p:spPr>
          <a:xfrm>
            <a:off x="7082032" y="6660590"/>
            <a:ext cx="255750" cy="21305"/>
          </a:xfrm>
          <a:custGeom>
            <a:avLst/>
            <a:gdLst/>
            <a:ahLst/>
            <a:cxnLst/>
            <a:rect l="l" t="t" r="r" b="b"/>
            <a:pathLst>
              <a:path w="299084" h="23495">
                <a:moveTo>
                  <a:pt x="0" y="22987"/>
                </a:moveTo>
                <a:lnTo>
                  <a:pt x="298716" y="22987"/>
                </a:lnTo>
                <a:lnTo>
                  <a:pt x="298716" y="0"/>
                </a:lnTo>
                <a:lnTo>
                  <a:pt x="0" y="0"/>
                </a:lnTo>
                <a:lnTo>
                  <a:pt x="0" y="22987"/>
                </a:lnTo>
                <a:close/>
              </a:path>
            </a:pathLst>
          </a:custGeom>
          <a:solidFill>
            <a:srgbClr val="D4CD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3" name="object 173"/>
          <p:cNvSpPr/>
          <p:nvPr/>
        </p:nvSpPr>
        <p:spPr>
          <a:xfrm>
            <a:off x="7209266" y="6677795"/>
            <a:ext cx="131404" cy="34549"/>
          </a:xfrm>
          <a:custGeom>
            <a:avLst/>
            <a:gdLst/>
            <a:ahLst/>
            <a:cxnLst/>
            <a:rect l="l" t="t" r="r" b="b"/>
            <a:pathLst>
              <a:path w="153670" h="38100">
                <a:moveTo>
                  <a:pt x="0" y="37706"/>
                </a:moveTo>
                <a:lnTo>
                  <a:pt x="153314" y="37706"/>
                </a:lnTo>
                <a:lnTo>
                  <a:pt x="153314" y="0"/>
                </a:lnTo>
                <a:lnTo>
                  <a:pt x="0" y="0"/>
                </a:lnTo>
                <a:lnTo>
                  <a:pt x="0" y="37706"/>
                </a:lnTo>
                <a:close/>
              </a:path>
            </a:pathLst>
          </a:custGeom>
          <a:solidFill>
            <a:srgbClr val="7C797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4" name="object 174"/>
          <p:cNvSpPr/>
          <p:nvPr/>
        </p:nvSpPr>
        <p:spPr>
          <a:xfrm>
            <a:off x="7209266" y="6660601"/>
            <a:ext cx="129232" cy="20729"/>
          </a:xfrm>
          <a:custGeom>
            <a:avLst/>
            <a:gdLst/>
            <a:ahLst/>
            <a:cxnLst/>
            <a:rect l="l" t="t" r="r" b="b"/>
            <a:pathLst>
              <a:path w="151129" h="22859">
                <a:moveTo>
                  <a:pt x="0" y="22402"/>
                </a:moveTo>
                <a:lnTo>
                  <a:pt x="151079" y="22402"/>
                </a:lnTo>
                <a:lnTo>
                  <a:pt x="151079" y="0"/>
                </a:lnTo>
                <a:lnTo>
                  <a:pt x="0" y="0"/>
                </a:lnTo>
                <a:lnTo>
                  <a:pt x="0" y="22402"/>
                </a:lnTo>
                <a:close/>
              </a:path>
            </a:pathLst>
          </a:custGeom>
          <a:solidFill>
            <a:srgbClr val="ACA79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5" name="object 175"/>
          <p:cNvSpPr/>
          <p:nvPr/>
        </p:nvSpPr>
        <p:spPr>
          <a:xfrm>
            <a:off x="7099408" y="6542990"/>
            <a:ext cx="222084" cy="114587"/>
          </a:xfrm>
          <a:custGeom>
            <a:avLst/>
            <a:gdLst/>
            <a:ahLst/>
            <a:cxnLst/>
            <a:rect l="l" t="t" r="r" b="b"/>
            <a:pathLst>
              <a:path w="259715" h="126365">
                <a:moveTo>
                  <a:pt x="129667" y="0"/>
                </a:moveTo>
                <a:lnTo>
                  <a:pt x="79442" y="9878"/>
                </a:lnTo>
                <a:lnTo>
                  <a:pt x="38354" y="36833"/>
                </a:lnTo>
                <a:lnTo>
                  <a:pt x="10505" y="76841"/>
                </a:lnTo>
                <a:lnTo>
                  <a:pt x="0" y="125882"/>
                </a:lnTo>
                <a:lnTo>
                  <a:pt x="259346" y="125882"/>
                </a:lnTo>
                <a:lnTo>
                  <a:pt x="252422" y="85962"/>
                </a:lnTo>
                <a:lnTo>
                  <a:pt x="233819" y="51347"/>
                </a:lnTo>
                <a:lnTo>
                  <a:pt x="205654" y="24107"/>
                </a:lnTo>
                <a:lnTo>
                  <a:pt x="170040" y="6311"/>
                </a:lnTo>
                <a:lnTo>
                  <a:pt x="129667" y="0"/>
                </a:lnTo>
                <a:close/>
              </a:path>
            </a:pathLst>
          </a:custGeom>
          <a:solidFill>
            <a:srgbClr val="76872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6" name="object 176"/>
          <p:cNvSpPr/>
          <p:nvPr/>
        </p:nvSpPr>
        <p:spPr>
          <a:xfrm>
            <a:off x="7209627" y="6543619"/>
            <a:ext cx="110813" cy="116764"/>
          </a:xfrm>
          <a:prstGeom prst="rect">
            <a:avLst/>
          </a:prstGeom>
          <a:blipFill>
            <a:blip r:embed="rId2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7" name="object 177"/>
          <p:cNvSpPr/>
          <p:nvPr/>
        </p:nvSpPr>
        <p:spPr>
          <a:xfrm>
            <a:off x="7099690" y="6542603"/>
            <a:ext cx="220998" cy="118043"/>
          </a:xfrm>
          <a:custGeom>
            <a:avLst/>
            <a:gdLst/>
            <a:ahLst/>
            <a:cxnLst/>
            <a:rect l="l" t="t" r="r" b="b"/>
            <a:pathLst>
              <a:path w="258445" h="130175">
                <a:moveTo>
                  <a:pt x="0" y="128346"/>
                </a:moveTo>
                <a:lnTo>
                  <a:pt x="10486" y="78120"/>
                </a:lnTo>
                <a:lnTo>
                  <a:pt x="38450" y="37236"/>
                </a:lnTo>
                <a:lnTo>
                  <a:pt x="79704" y="9820"/>
                </a:lnTo>
                <a:lnTo>
                  <a:pt x="130060" y="0"/>
                </a:lnTo>
                <a:lnTo>
                  <a:pt x="180283" y="10492"/>
                </a:lnTo>
                <a:lnTo>
                  <a:pt x="221172" y="38455"/>
                </a:lnTo>
                <a:lnTo>
                  <a:pt x="248595" y="79706"/>
                </a:lnTo>
                <a:lnTo>
                  <a:pt x="258419" y="130060"/>
                </a:lnTo>
              </a:path>
            </a:pathLst>
          </a:custGeom>
          <a:ln w="18592">
            <a:solidFill>
              <a:srgbClr val="1A2B1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8" name="object 178"/>
          <p:cNvSpPr/>
          <p:nvPr/>
        </p:nvSpPr>
        <p:spPr>
          <a:xfrm>
            <a:off x="7095541" y="6536032"/>
            <a:ext cx="226678" cy="133473"/>
          </a:xfrm>
          <a:prstGeom prst="rect">
            <a:avLst/>
          </a:prstGeom>
          <a:blipFill>
            <a:blip r:embed="rId2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9" name="object 179"/>
          <p:cNvSpPr/>
          <p:nvPr/>
        </p:nvSpPr>
        <p:spPr>
          <a:xfrm>
            <a:off x="7079482" y="6658792"/>
            <a:ext cx="260637" cy="56430"/>
          </a:xfrm>
          <a:custGeom>
            <a:avLst/>
            <a:gdLst/>
            <a:ahLst/>
            <a:cxnLst/>
            <a:rect l="l" t="t" r="r" b="b"/>
            <a:pathLst>
              <a:path w="304800" h="62229">
                <a:moveTo>
                  <a:pt x="304177" y="61645"/>
                </a:moveTo>
                <a:lnTo>
                  <a:pt x="304469" y="16624"/>
                </a:lnTo>
                <a:lnTo>
                  <a:pt x="304533" y="8534"/>
                </a:lnTo>
                <a:lnTo>
                  <a:pt x="298018" y="1930"/>
                </a:lnTo>
                <a:lnTo>
                  <a:pt x="289928" y="1879"/>
                </a:lnTo>
                <a:lnTo>
                  <a:pt x="15049" y="38"/>
                </a:lnTo>
                <a:lnTo>
                  <a:pt x="6959" y="0"/>
                </a:lnTo>
                <a:lnTo>
                  <a:pt x="355" y="6502"/>
                </a:lnTo>
                <a:lnTo>
                  <a:pt x="292" y="14592"/>
                </a:lnTo>
                <a:lnTo>
                  <a:pt x="0" y="59613"/>
                </a:lnTo>
                <a:lnTo>
                  <a:pt x="304177" y="61645"/>
                </a:lnTo>
                <a:close/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0" name="object 180"/>
          <p:cNvSpPr/>
          <p:nvPr/>
        </p:nvSpPr>
        <p:spPr>
          <a:xfrm>
            <a:off x="7080633" y="6679730"/>
            <a:ext cx="259551" cy="2303"/>
          </a:xfrm>
          <a:custGeom>
            <a:avLst/>
            <a:gdLst/>
            <a:ahLst/>
            <a:cxnLst/>
            <a:rect l="l" t="t" r="r" b="b"/>
            <a:pathLst>
              <a:path w="303529" h="2540">
                <a:moveTo>
                  <a:pt x="0" y="0"/>
                </a:moveTo>
                <a:lnTo>
                  <a:pt x="303072" y="2019"/>
                </a:lnTo>
              </a:path>
            </a:pathLst>
          </a:custGeom>
          <a:ln w="18592">
            <a:solidFill>
              <a:srgbClr val="423B33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1" name="object 181"/>
          <p:cNvSpPr/>
          <p:nvPr/>
        </p:nvSpPr>
        <p:spPr>
          <a:xfrm>
            <a:off x="1524000" y="6711985"/>
            <a:ext cx="9142914" cy="143955"/>
          </a:xfrm>
          <a:custGeom>
            <a:avLst/>
            <a:gdLst/>
            <a:ahLst/>
            <a:cxnLst/>
            <a:rect l="l" t="t" r="r" b="b"/>
            <a:pathLst>
              <a:path w="10692130" h="158750">
                <a:moveTo>
                  <a:pt x="0" y="0"/>
                </a:moveTo>
                <a:lnTo>
                  <a:pt x="0" y="158229"/>
                </a:lnTo>
                <a:lnTo>
                  <a:pt x="10692003" y="158229"/>
                </a:lnTo>
                <a:lnTo>
                  <a:pt x="10692003" y="0"/>
                </a:lnTo>
                <a:lnTo>
                  <a:pt x="0" y="0"/>
                </a:lnTo>
                <a:close/>
              </a:path>
            </a:pathLst>
          </a:custGeom>
          <a:solidFill>
            <a:srgbClr val="365E9C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3" name="object 183"/>
          <p:cNvSpPr/>
          <p:nvPr/>
        </p:nvSpPr>
        <p:spPr>
          <a:xfrm>
            <a:off x="10140157" y="3394773"/>
            <a:ext cx="180208" cy="191102"/>
          </a:xfrm>
          <a:prstGeom prst="rect">
            <a:avLst/>
          </a:prstGeom>
          <a:blipFill>
            <a:blip r:embed="rId2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4" name="object 184"/>
          <p:cNvSpPr/>
          <p:nvPr/>
        </p:nvSpPr>
        <p:spPr>
          <a:xfrm>
            <a:off x="10103113" y="3355481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52"/>
                </a:lnTo>
                <a:lnTo>
                  <a:pt x="28725" y="236463"/>
                </a:lnTo>
                <a:lnTo>
                  <a:pt x="60931" y="268669"/>
                </a:lnTo>
                <a:lnTo>
                  <a:pt x="101743" y="289803"/>
                </a:lnTo>
                <a:lnTo>
                  <a:pt x="148691" y="297395"/>
                </a:lnTo>
                <a:lnTo>
                  <a:pt x="195640" y="289803"/>
                </a:lnTo>
                <a:lnTo>
                  <a:pt x="214037" y="280276"/>
                </a:lnTo>
                <a:lnTo>
                  <a:pt x="148691" y="280276"/>
                </a:lnTo>
                <a:lnTo>
                  <a:pt x="97524" y="269921"/>
                </a:lnTo>
                <a:lnTo>
                  <a:pt x="55697" y="241698"/>
                </a:lnTo>
                <a:lnTo>
                  <a:pt x="27474" y="199871"/>
                </a:lnTo>
                <a:lnTo>
                  <a:pt x="17119" y="148704"/>
                </a:lnTo>
                <a:lnTo>
                  <a:pt x="27474" y="97535"/>
                </a:lnTo>
                <a:lnTo>
                  <a:pt x="55697" y="55703"/>
                </a:lnTo>
                <a:lnTo>
                  <a:pt x="97524" y="27476"/>
                </a:lnTo>
                <a:lnTo>
                  <a:pt x="148691" y="17119"/>
                </a:lnTo>
                <a:lnTo>
                  <a:pt x="214032" y="17119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32" y="17119"/>
                </a:moveTo>
                <a:lnTo>
                  <a:pt x="148691" y="17119"/>
                </a:lnTo>
                <a:lnTo>
                  <a:pt x="199858" y="27476"/>
                </a:lnTo>
                <a:lnTo>
                  <a:pt x="241685" y="55703"/>
                </a:lnTo>
                <a:lnTo>
                  <a:pt x="269908" y="97535"/>
                </a:lnTo>
                <a:lnTo>
                  <a:pt x="280263" y="148704"/>
                </a:lnTo>
                <a:lnTo>
                  <a:pt x="269908" y="199871"/>
                </a:lnTo>
                <a:lnTo>
                  <a:pt x="241685" y="241698"/>
                </a:lnTo>
                <a:lnTo>
                  <a:pt x="199858" y="269921"/>
                </a:lnTo>
                <a:lnTo>
                  <a:pt x="148691" y="280276"/>
                </a:lnTo>
                <a:lnTo>
                  <a:pt x="214037" y="280276"/>
                </a:lnTo>
                <a:lnTo>
                  <a:pt x="236451" y="268669"/>
                </a:lnTo>
                <a:lnTo>
                  <a:pt x="268657" y="236463"/>
                </a:lnTo>
                <a:lnTo>
                  <a:pt x="289790" y="195652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32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5" name="object 185"/>
          <p:cNvSpPr/>
          <p:nvPr/>
        </p:nvSpPr>
        <p:spPr>
          <a:xfrm>
            <a:off x="10140157" y="3855809"/>
            <a:ext cx="180208" cy="191102"/>
          </a:xfrm>
          <a:prstGeom prst="rect">
            <a:avLst/>
          </a:prstGeom>
          <a:blipFill>
            <a:blip r:embed="rId2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6" name="object 186"/>
          <p:cNvSpPr/>
          <p:nvPr/>
        </p:nvSpPr>
        <p:spPr>
          <a:xfrm>
            <a:off x="10103113" y="3816527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2"/>
                </a:lnTo>
                <a:lnTo>
                  <a:pt x="60931" y="28725"/>
                </a:lnTo>
                <a:lnTo>
                  <a:pt x="28725" y="60931"/>
                </a:lnTo>
                <a:lnTo>
                  <a:pt x="7592" y="101743"/>
                </a:lnTo>
                <a:lnTo>
                  <a:pt x="0" y="148691"/>
                </a:lnTo>
                <a:lnTo>
                  <a:pt x="7592" y="195641"/>
                </a:lnTo>
                <a:lnTo>
                  <a:pt x="28725" y="236455"/>
                </a:lnTo>
                <a:lnTo>
                  <a:pt x="60931" y="268665"/>
                </a:lnTo>
                <a:lnTo>
                  <a:pt x="101743" y="289801"/>
                </a:lnTo>
                <a:lnTo>
                  <a:pt x="148691" y="297395"/>
                </a:lnTo>
                <a:lnTo>
                  <a:pt x="195640" y="289801"/>
                </a:lnTo>
                <a:lnTo>
                  <a:pt x="214032" y="280276"/>
                </a:lnTo>
                <a:lnTo>
                  <a:pt x="148691" y="280276"/>
                </a:lnTo>
                <a:lnTo>
                  <a:pt x="97524" y="269919"/>
                </a:lnTo>
                <a:lnTo>
                  <a:pt x="55697" y="241692"/>
                </a:lnTo>
                <a:lnTo>
                  <a:pt x="27474" y="199860"/>
                </a:lnTo>
                <a:lnTo>
                  <a:pt x="17119" y="148691"/>
                </a:lnTo>
                <a:lnTo>
                  <a:pt x="27474" y="97524"/>
                </a:lnTo>
                <a:lnTo>
                  <a:pt x="55697" y="55697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7" y="17119"/>
                </a:lnTo>
                <a:lnTo>
                  <a:pt x="195640" y="7592"/>
                </a:lnTo>
                <a:lnTo>
                  <a:pt x="148691" y="0"/>
                </a:lnTo>
                <a:close/>
              </a:path>
              <a:path w="297815" h="297814">
                <a:moveTo>
                  <a:pt x="214037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7"/>
                </a:lnTo>
                <a:lnTo>
                  <a:pt x="269908" y="97524"/>
                </a:lnTo>
                <a:lnTo>
                  <a:pt x="280263" y="148691"/>
                </a:lnTo>
                <a:lnTo>
                  <a:pt x="269908" y="199860"/>
                </a:lnTo>
                <a:lnTo>
                  <a:pt x="241685" y="241692"/>
                </a:lnTo>
                <a:lnTo>
                  <a:pt x="199858" y="269919"/>
                </a:lnTo>
                <a:lnTo>
                  <a:pt x="148691" y="280276"/>
                </a:lnTo>
                <a:lnTo>
                  <a:pt x="214032" y="280276"/>
                </a:lnTo>
                <a:lnTo>
                  <a:pt x="236451" y="268665"/>
                </a:lnTo>
                <a:lnTo>
                  <a:pt x="268657" y="236455"/>
                </a:lnTo>
                <a:lnTo>
                  <a:pt x="289790" y="195641"/>
                </a:lnTo>
                <a:lnTo>
                  <a:pt x="297383" y="148691"/>
                </a:lnTo>
                <a:lnTo>
                  <a:pt x="289790" y="101743"/>
                </a:lnTo>
                <a:lnTo>
                  <a:pt x="268657" y="60931"/>
                </a:lnTo>
                <a:lnTo>
                  <a:pt x="236451" y="28725"/>
                </a:lnTo>
                <a:lnTo>
                  <a:pt x="214037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7" name="object 187"/>
          <p:cNvSpPr/>
          <p:nvPr/>
        </p:nvSpPr>
        <p:spPr>
          <a:xfrm>
            <a:off x="10140157" y="4316844"/>
            <a:ext cx="180208" cy="191102"/>
          </a:xfrm>
          <a:prstGeom prst="rect">
            <a:avLst/>
          </a:prstGeom>
          <a:blipFill>
            <a:blip r:embed="rId2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8" name="object 188"/>
          <p:cNvSpPr/>
          <p:nvPr/>
        </p:nvSpPr>
        <p:spPr>
          <a:xfrm>
            <a:off x="10103113" y="4277550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47"/>
                </a:lnTo>
                <a:lnTo>
                  <a:pt x="28725" y="236458"/>
                </a:lnTo>
                <a:lnTo>
                  <a:pt x="60931" y="268666"/>
                </a:lnTo>
                <a:lnTo>
                  <a:pt x="101743" y="289801"/>
                </a:lnTo>
                <a:lnTo>
                  <a:pt x="148691" y="297395"/>
                </a:lnTo>
                <a:lnTo>
                  <a:pt x="195640" y="289801"/>
                </a:lnTo>
                <a:lnTo>
                  <a:pt x="214033" y="280276"/>
                </a:lnTo>
                <a:lnTo>
                  <a:pt x="148691" y="280276"/>
                </a:lnTo>
                <a:lnTo>
                  <a:pt x="97524" y="269921"/>
                </a:lnTo>
                <a:lnTo>
                  <a:pt x="55697" y="241698"/>
                </a:lnTo>
                <a:lnTo>
                  <a:pt x="27474" y="199871"/>
                </a:lnTo>
                <a:lnTo>
                  <a:pt x="17119" y="148704"/>
                </a:lnTo>
                <a:lnTo>
                  <a:pt x="27474" y="97529"/>
                </a:lnTo>
                <a:lnTo>
                  <a:pt x="55697" y="55699"/>
                </a:lnTo>
                <a:lnTo>
                  <a:pt x="97524" y="27474"/>
                </a:lnTo>
                <a:lnTo>
                  <a:pt x="148691" y="17119"/>
                </a:lnTo>
                <a:lnTo>
                  <a:pt x="214032" y="17119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32" y="17119"/>
                </a:moveTo>
                <a:lnTo>
                  <a:pt x="148691" y="17119"/>
                </a:lnTo>
                <a:lnTo>
                  <a:pt x="199858" y="27474"/>
                </a:lnTo>
                <a:lnTo>
                  <a:pt x="241685" y="55699"/>
                </a:lnTo>
                <a:lnTo>
                  <a:pt x="269908" y="97529"/>
                </a:lnTo>
                <a:lnTo>
                  <a:pt x="280263" y="148704"/>
                </a:lnTo>
                <a:lnTo>
                  <a:pt x="269908" y="199871"/>
                </a:lnTo>
                <a:lnTo>
                  <a:pt x="241685" y="241698"/>
                </a:lnTo>
                <a:lnTo>
                  <a:pt x="199858" y="269921"/>
                </a:lnTo>
                <a:lnTo>
                  <a:pt x="148691" y="280276"/>
                </a:lnTo>
                <a:lnTo>
                  <a:pt x="214033" y="280276"/>
                </a:lnTo>
                <a:lnTo>
                  <a:pt x="236451" y="268666"/>
                </a:lnTo>
                <a:lnTo>
                  <a:pt x="268657" y="236458"/>
                </a:lnTo>
                <a:lnTo>
                  <a:pt x="289790" y="195647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32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9" name="object 189"/>
          <p:cNvSpPr/>
          <p:nvPr/>
        </p:nvSpPr>
        <p:spPr>
          <a:xfrm>
            <a:off x="10140157" y="4777879"/>
            <a:ext cx="180208" cy="191102"/>
          </a:xfrm>
          <a:prstGeom prst="rect">
            <a:avLst/>
          </a:prstGeom>
          <a:blipFill>
            <a:blip r:embed="rId2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0" name="object 190"/>
          <p:cNvSpPr/>
          <p:nvPr/>
        </p:nvSpPr>
        <p:spPr>
          <a:xfrm>
            <a:off x="10103113" y="4738585"/>
            <a:ext cx="254664" cy="270059"/>
          </a:xfrm>
          <a:custGeom>
            <a:avLst/>
            <a:gdLst/>
            <a:ahLst/>
            <a:cxnLst/>
            <a:rect l="l" t="t" r="r" b="b"/>
            <a:pathLst>
              <a:path w="297815" h="297814">
                <a:moveTo>
                  <a:pt x="148691" y="0"/>
                </a:moveTo>
                <a:lnTo>
                  <a:pt x="101743" y="7594"/>
                </a:lnTo>
                <a:lnTo>
                  <a:pt x="60931" y="28730"/>
                </a:lnTo>
                <a:lnTo>
                  <a:pt x="28725" y="60940"/>
                </a:lnTo>
                <a:lnTo>
                  <a:pt x="7592" y="101754"/>
                </a:lnTo>
                <a:lnTo>
                  <a:pt x="0" y="148704"/>
                </a:lnTo>
                <a:lnTo>
                  <a:pt x="7592" y="195652"/>
                </a:lnTo>
                <a:lnTo>
                  <a:pt x="28725" y="236463"/>
                </a:lnTo>
                <a:lnTo>
                  <a:pt x="60931" y="268669"/>
                </a:lnTo>
                <a:lnTo>
                  <a:pt x="101743" y="289803"/>
                </a:lnTo>
                <a:lnTo>
                  <a:pt x="148691" y="297395"/>
                </a:lnTo>
                <a:lnTo>
                  <a:pt x="195640" y="289803"/>
                </a:lnTo>
                <a:lnTo>
                  <a:pt x="214037" y="280276"/>
                </a:lnTo>
                <a:lnTo>
                  <a:pt x="148691" y="280276"/>
                </a:lnTo>
                <a:lnTo>
                  <a:pt x="97524" y="269921"/>
                </a:lnTo>
                <a:lnTo>
                  <a:pt x="55697" y="241698"/>
                </a:lnTo>
                <a:lnTo>
                  <a:pt x="27474" y="199871"/>
                </a:lnTo>
                <a:lnTo>
                  <a:pt x="17119" y="148704"/>
                </a:lnTo>
                <a:lnTo>
                  <a:pt x="27474" y="97535"/>
                </a:lnTo>
                <a:lnTo>
                  <a:pt x="55697" y="55703"/>
                </a:lnTo>
                <a:lnTo>
                  <a:pt x="97524" y="27476"/>
                </a:lnTo>
                <a:lnTo>
                  <a:pt x="148691" y="17119"/>
                </a:lnTo>
                <a:lnTo>
                  <a:pt x="214032" y="17119"/>
                </a:lnTo>
                <a:lnTo>
                  <a:pt x="195640" y="7594"/>
                </a:lnTo>
                <a:lnTo>
                  <a:pt x="148691" y="0"/>
                </a:lnTo>
                <a:close/>
              </a:path>
              <a:path w="297815" h="297814">
                <a:moveTo>
                  <a:pt x="214032" y="17119"/>
                </a:moveTo>
                <a:lnTo>
                  <a:pt x="148691" y="17119"/>
                </a:lnTo>
                <a:lnTo>
                  <a:pt x="199858" y="27476"/>
                </a:lnTo>
                <a:lnTo>
                  <a:pt x="241685" y="55703"/>
                </a:lnTo>
                <a:lnTo>
                  <a:pt x="269908" y="97535"/>
                </a:lnTo>
                <a:lnTo>
                  <a:pt x="280263" y="148704"/>
                </a:lnTo>
                <a:lnTo>
                  <a:pt x="269908" y="199871"/>
                </a:lnTo>
                <a:lnTo>
                  <a:pt x="241685" y="241698"/>
                </a:lnTo>
                <a:lnTo>
                  <a:pt x="199858" y="269921"/>
                </a:lnTo>
                <a:lnTo>
                  <a:pt x="148691" y="280276"/>
                </a:lnTo>
                <a:lnTo>
                  <a:pt x="214037" y="280276"/>
                </a:lnTo>
                <a:lnTo>
                  <a:pt x="236451" y="268669"/>
                </a:lnTo>
                <a:lnTo>
                  <a:pt x="268657" y="236463"/>
                </a:lnTo>
                <a:lnTo>
                  <a:pt x="289790" y="195652"/>
                </a:lnTo>
                <a:lnTo>
                  <a:pt x="297383" y="148704"/>
                </a:lnTo>
                <a:lnTo>
                  <a:pt x="289790" y="101754"/>
                </a:lnTo>
                <a:lnTo>
                  <a:pt x="268657" y="60940"/>
                </a:lnTo>
                <a:lnTo>
                  <a:pt x="236451" y="28730"/>
                </a:lnTo>
                <a:lnTo>
                  <a:pt x="214032" y="17119"/>
                </a:lnTo>
                <a:close/>
              </a:path>
            </a:pathLst>
          </a:custGeom>
          <a:solidFill>
            <a:srgbClr val="8BA9D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3" name="object 193"/>
          <p:cNvSpPr/>
          <p:nvPr/>
        </p:nvSpPr>
        <p:spPr>
          <a:xfrm>
            <a:off x="5382866" y="2874902"/>
            <a:ext cx="74194" cy="79128"/>
          </a:xfrm>
          <a:prstGeom prst="rect">
            <a:avLst/>
          </a:prstGeom>
          <a:blipFill>
            <a:blip r:embed="rId30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4" name="object 194"/>
          <p:cNvSpPr/>
          <p:nvPr/>
        </p:nvSpPr>
        <p:spPr>
          <a:xfrm>
            <a:off x="5344023" y="2622372"/>
            <a:ext cx="164125" cy="225997"/>
          </a:xfrm>
          <a:prstGeom prst="rect">
            <a:avLst/>
          </a:prstGeom>
          <a:blipFill>
            <a:blip r:embed="rId31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6" name="object 196"/>
          <p:cNvSpPr txBox="1"/>
          <p:nvPr/>
        </p:nvSpPr>
        <p:spPr>
          <a:xfrm>
            <a:off x="8273336" y="1630431"/>
            <a:ext cx="2018848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-96" dirty="0">
                <a:solidFill>
                  <a:srgbClr val="365E9C"/>
                </a:solidFill>
                <a:latin typeface="Arial"/>
                <a:cs typeface="Arial"/>
              </a:rPr>
              <a:t>ПРЕДСЕДАТЕЛЬ ОБЩЕСТВЕННОГО</a:t>
            </a:r>
            <a:r>
              <a:rPr sz="900" spc="-44" dirty="0">
                <a:solidFill>
                  <a:srgbClr val="365E9C"/>
                </a:solidFill>
                <a:latin typeface="Arial"/>
                <a:cs typeface="Arial"/>
              </a:rPr>
              <a:t> </a:t>
            </a:r>
            <a:r>
              <a:rPr sz="900" spc="-114" dirty="0">
                <a:solidFill>
                  <a:srgbClr val="365E9C"/>
                </a:solidFill>
                <a:latin typeface="Arial"/>
                <a:cs typeface="Arial"/>
              </a:rPr>
              <a:t>СОВЕТА</a:t>
            </a:r>
            <a:endParaRPr sz="900">
              <a:latin typeface="Arial"/>
              <a:cs typeface="Arial"/>
            </a:endParaRPr>
          </a:p>
        </p:txBody>
      </p:sp>
      <p:sp>
        <p:nvSpPr>
          <p:cNvPr id="197" name="object 197"/>
          <p:cNvSpPr/>
          <p:nvPr/>
        </p:nvSpPr>
        <p:spPr>
          <a:xfrm>
            <a:off x="7650751" y="1495677"/>
            <a:ext cx="531090" cy="70011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8" name="object 198"/>
          <p:cNvSpPr txBox="1"/>
          <p:nvPr/>
        </p:nvSpPr>
        <p:spPr>
          <a:xfrm>
            <a:off x="8275964" y="1914621"/>
            <a:ext cx="2016220" cy="180518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spc="22" dirty="0">
                <a:latin typeface="Trebuchet MS"/>
                <a:cs typeface="Trebuchet MS"/>
              </a:rPr>
              <a:t>Курганский Сергей Иванович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199" name="object 199"/>
          <p:cNvSpPr txBox="1"/>
          <p:nvPr/>
        </p:nvSpPr>
        <p:spPr>
          <a:xfrm>
            <a:off x="3067177" y="1630431"/>
            <a:ext cx="903113" cy="1497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sz="900" spc="26" dirty="0">
                <a:solidFill>
                  <a:srgbClr val="365E9C"/>
                </a:solidFill>
                <a:latin typeface="Arial"/>
                <a:cs typeface="Arial"/>
              </a:rPr>
              <a:t>К</a:t>
            </a:r>
            <a:r>
              <a:rPr sz="900" spc="-92" dirty="0">
                <a:solidFill>
                  <a:srgbClr val="365E9C"/>
                </a:solidFill>
                <a:latin typeface="Arial"/>
                <a:cs typeface="Arial"/>
              </a:rPr>
              <a:t>ОО</a:t>
            </a:r>
            <a:r>
              <a:rPr sz="900" spc="-110" dirty="0">
                <a:solidFill>
                  <a:srgbClr val="365E9C"/>
                </a:solidFill>
                <a:latin typeface="Arial"/>
                <a:cs typeface="Arial"/>
              </a:rPr>
              <a:t>Р</a:t>
            </a:r>
            <a:r>
              <a:rPr sz="900" spc="-66" dirty="0">
                <a:solidFill>
                  <a:srgbClr val="365E9C"/>
                </a:solidFill>
                <a:latin typeface="Arial"/>
                <a:cs typeface="Arial"/>
              </a:rPr>
              <a:t>ДИН</a:t>
            </a:r>
            <a:r>
              <a:rPr sz="900" spc="-105" dirty="0">
                <a:solidFill>
                  <a:srgbClr val="365E9C"/>
                </a:solidFill>
                <a:latin typeface="Arial"/>
                <a:cs typeface="Arial"/>
              </a:rPr>
              <a:t>А</a:t>
            </a:r>
            <a:r>
              <a:rPr sz="900" spc="-136" dirty="0">
                <a:solidFill>
                  <a:srgbClr val="365E9C"/>
                </a:solidFill>
                <a:latin typeface="Arial"/>
                <a:cs typeface="Arial"/>
              </a:rPr>
              <a:t>Т</a:t>
            </a:r>
            <a:r>
              <a:rPr sz="900" spc="-88" dirty="0">
                <a:solidFill>
                  <a:srgbClr val="365E9C"/>
                </a:solidFill>
                <a:latin typeface="Arial"/>
                <a:cs typeface="Arial"/>
              </a:rPr>
              <a:t>ОР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01" name="object 201"/>
          <p:cNvSpPr txBox="1"/>
          <p:nvPr/>
        </p:nvSpPr>
        <p:spPr>
          <a:xfrm>
            <a:off x="2740828" y="1915589"/>
            <a:ext cx="1399293" cy="349795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>
              <a:spcBef>
                <a:spcPts val="88"/>
              </a:spcBef>
            </a:pPr>
            <a:r>
              <a:rPr lang="ru-RU" sz="1100" dirty="0" err="1">
                <a:latin typeface="Arial"/>
                <a:cs typeface="Arial"/>
              </a:rPr>
              <a:t>Кулабухов</a:t>
            </a:r>
            <a:r>
              <a:rPr lang="ru-RU" sz="1100" dirty="0">
                <a:latin typeface="Arial"/>
                <a:cs typeface="Arial"/>
              </a:rPr>
              <a:t> Иван Николаевич</a:t>
            </a:r>
            <a:endParaRPr sz="1100" dirty="0">
              <a:latin typeface="Arial"/>
              <a:cs typeface="Arial"/>
            </a:endParaRPr>
          </a:p>
        </p:txBody>
      </p:sp>
      <p:sp>
        <p:nvSpPr>
          <p:cNvPr id="202" name="object 202"/>
          <p:cNvSpPr txBox="1"/>
          <p:nvPr/>
        </p:nvSpPr>
        <p:spPr>
          <a:xfrm>
            <a:off x="5393325" y="1547066"/>
            <a:ext cx="1686155" cy="685241"/>
          </a:xfrm>
          <a:prstGeom prst="rect">
            <a:avLst/>
          </a:prstGeom>
        </p:spPr>
        <p:txBody>
          <a:bodyPr vert="horz" wrap="square" lIns="0" tIns="69014" rIns="0" bIns="0" rtlCol="0">
            <a:spAutoFit/>
          </a:bodyPr>
          <a:lstStyle/>
          <a:p>
            <a:pPr algn="ctr">
              <a:spcBef>
                <a:spcPts val="272"/>
              </a:spcBef>
            </a:pPr>
            <a:r>
              <a:rPr lang="ru-RU" sz="2000" spc="-31" dirty="0">
                <a:solidFill>
                  <a:srgbClr val="365E9C"/>
                </a:solidFill>
                <a:latin typeface="Arial"/>
                <a:cs typeface="Arial"/>
              </a:rPr>
              <a:t>Белгородская область</a:t>
            </a:r>
            <a:endParaRPr sz="2000" dirty="0">
              <a:latin typeface="Arial"/>
              <a:cs typeface="Arial"/>
            </a:endParaRPr>
          </a:p>
        </p:txBody>
      </p:sp>
      <p:sp>
        <p:nvSpPr>
          <p:cNvPr id="207" name="object 207"/>
          <p:cNvSpPr/>
          <p:nvPr/>
        </p:nvSpPr>
        <p:spPr>
          <a:xfrm>
            <a:off x="2094424" y="5631072"/>
            <a:ext cx="48869" cy="10941"/>
          </a:xfrm>
          <a:custGeom>
            <a:avLst/>
            <a:gdLst/>
            <a:ahLst/>
            <a:cxnLst/>
            <a:rect l="l" t="t" r="r" b="b"/>
            <a:pathLst>
              <a:path w="57150" h="12064">
                <a:moveTo>
                  <a:pt x="49822" y="11861"/>
                </a:moveTo>
                <a:lnTo>
                  <a:pt x="5829" y="10261"/>
                </a:lnTo>
                <a:lnTo>
                  <a:pt x="2184" y="8000"/>
                </a:lnTo>
                <a:lnTo>
                  <a:pt x="622" y="4292"/>
                </a:lnTo>
                <a:lnTo>
                  <a:pt x="0" y="685"/>
                </a:lnTo>
                <a:lnTo>
                  <a:pt x="56845" y="0"/>
                </a:lnTo>
                <a:lnTo>
                  <a:pt x="54470" y="5664"/>
                </a:lnTo>
                <a:lnTo>
                  <a:pt x="51676" y="9740"/>
                </a:lnTo>
                <a:lnTo>
                  <a:pt x="49822" y="11861"/>
                </a:lnTo>
                <a:close/>
              </a:path>
            </a:pathLst>
          </a:custGeom>
          <a:ln w="381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1" name="object 211"/>
          <p:cNvSpPr/>
          <p:nvPr/>
        </p:nvSpPr>
        <p:spPr>
          <a:xfrm>
            <a:off x="8880722" y="3265135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2" name="object 212"/>
          <p:cNvSpPr/>
          <p:nvPr/>
        </p:nvSpPr>
        <p:spPr>
          <a:xfrm>
            <a:off x="8880722" y="3732147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3" name="object 213"/>
          <p:cNvSpPr/>
          <p:nvPr/>
        </p:nvSpPr>
        <p:spPr>
          <a:xfrm>
            <a:off x="8880722" y="4198859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4" name="object 214"/>
          <p:cNvSpPr/>
          <p:nvPr/>
        </p:nvSpPr>
        <p:spPr>
          <a:xfrm>
            <a:off x="8880722" y="4665882"/>
            <a:ext cx="0" cy="435895"/>
          </a:xfrm>
          <a:custGeom>
            <a:avLst/>
            <a:gdLst/>
            <a:ahLst/>
            <a:cxnLst/>
            <a:rect l="l" t="t" r="r" b="b"/>
            <a:pathLst>
              <a:path h="480695">
                <a:moveTo>
                  <a:pt x="0" y="0"/>
                </a:moveTo>
                <a:lnTo>
                  <a:pt x="0" y="480618"/>
                </a:lnTo>
              </a:path>
            </a:pathLst>
          </a:custGeom>
          <a:ln w="262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5" name="object 215"/>
          <p:cNvSpPr/>
          <p:nvPr/>
        </p:nvSpPr>
        <p:spPr>
          <a:xfrm>
            <a:off x="6129470" y="3286557"/>
            <a:ext cx="193370" cy="205071"/>
          </a:xfrm>
          <a:prstGeom prst="rect">
            <a:avLst/>
          </a:prstGeom>
          <a:blipFill>
            <a:blip r:embed="rId3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7" name="object 217"/>
          <p:cNvSpPr/>
          <p:nvPr/>
        </p:nvSpPr>
        <p:spPr>
          <a:xfrm>
            <a:off x="6154034" y="3327095"/>
            <a:ext cx="144436" cy="245875"/>
          </a:xfrm>
          <a:custGeom>
            <a:avLst/>
            <a:gdLst/>
            <a:ahLst/>
            <a:cxnLst/>
            <a:rect l="l" t="t" r="r" b="b"/>
            <a:pathLst>
              <a:path w="168910" h="271145">
                <a:moveTo>
                  <a:pt x="106425" y="0"/>
                </a:moveTo>
                <a:lnTo>
                  <a:pt x="106425" y="28486"/>
                </a:lnTo>
                <a:lnTo>
                  <a:pt x="63461" y="28486"/>
                </a:lnTo>
                <a:lnTo>
                  <a:pt x="62725" y="28486"/>
                </a:lnTo>
                <a:lnTo>
                  <a:pt x="62014" y="28765"/>
                </a:lnTo>
                <a:lnTo>
                  <a:pt x="61455" y="29260"/>
                </a:lnTo>
                <a:lnTo>
                  <a:pt x="965" y="84429"/>
                </a:lnTo>
                <a:lnTo>
                  <a:pt x="342" y="84988"/>
                </a:lnTo>
                <a:lnTo>
                  <a:pt x="0" y="85788"/>
                </a:lnTo>
                <a:lnTo>
                  <a:pt x="0" y="86626"/>
                </a:lnTo>
                <a:lnTo>
                  <a:pt x="0" y="203733"/>
                </a:lnTo>
                <a:lnTo>
                  <a:pt x="0" y="207378"/>
                </a:lnTo>
                <a:lnTo>
                  <a:pt x="2971" y="210337"/>
                </a:lnTo>
                <a:lnTo>
                  <a:pt x="6616" y="210337"/>
                </a:lnTo>
                <a:lnTo>
                  <a:pt x="106425" y="210337"/>
                </a:lnTo>
                <a:lnTo>
                  <a:pt x="106425" y="268224"/>
                </a:lnTo>
                <a:lnTo>
                  <a:pt x="108965" y="270764"/>
                </a:lnTo>
                <a:lnTo>
                  <a:pt x="112090" y="270764"/>
                </a:lnTo>
                <a:lnTo>
                  <a:pt x="163029" y="270764"/>
                </a:lnTo>
                <a:lnTo>
                  <a:pt x="166154" y="270764"/>
                </a:lnTo>
                <a:lnTo>
                  <a:pt x="168681" y="268224"/>
                </a:lnTo>
                <a:lnTo>
                  <a:pt x="168681" y="265112"/>
                </a:lnTo>
                <a:lnTo>
                  <a:pt x="168681" y="250875"/>
                </a:lnTo>
                <a:lnTo>
                  <a:pt x="168694" y="221754"/>
                </a:lnTo>
                <a:lnTo>
                  <a:pt x="168694" y="216903"/>
                </a:lnTo>
                <a:lnTo>
                  <a:pt x="168694" y="0"/>
                </a:lnTo>
                <a:lnTo>
                  <a:pt x="106425" y="0"/>
                </a:lnTo>
                <a:close/>
              </a:path>
            </a:pathLst>
          </a:custGeom>
          <a:ln w="253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19" name="object 219"/>
          <p:cNvSpPr/>
          <p:nvPr/>
        </p:nvSpPr>
        <p:spPr>
          <a:xfrm>
            <a:off x="7508650" y="2599188"/>
            <a:ext cx="453942" cy="481384"/>
          </a:xfrm>
          <a:custGeom>
            <a:avLst/>
            <a:gdLst/>
            <a:ahLst/>
            <a:cxnLst/>
            <a:rect l="l" t="t" r="r" b="b"/>
            <a:pathLst>
              <a:path w="530859" h="530860">
                <a:moveTo>
                  <a:pt x="265214" y="0"/>
                </a:moveTo>
                <a:lnTo>
                  <a:pt x="217646" y="4286"/>
                </a:lnTo>
                <a:lnTo>
                  <a:pt x="172832" y="16638"/>
                </a:lnTo>
                <a:lnTo>
                  <a:pt x="131532" y="36298"/>
                </a:lnTo>
                <a:lnTo>
                  <a:pt x="94503" y="62506"/>
                </a:lnTo>
                <a:lnTo>
                  <a:pt x="62506" y="94503"/>
                </a:lnTo>
                <a:lnTo>
                  <a:pt x="36298" y="131532"/>
                </a:lnTo>
                <a:lnTo>
                  <a:pt x="16638" y="172832"/>
                </a:lnTo>
                <a:lnTo>
                  <a:pt x="4286" y="217646"/>
                </a:lnTo>
                <a:lnTo>
                  <a:pt x="0" y="265214"/>
                </a:lnTo>
                <a:lnTo>
                  <a:pt x="4286" y="312781"/>
                </a:lnTo>
                <a:lnTo>
                  <a:pt x="16638" y="357595"/>
                </a:lnTo>
                <a:lnTo>
                  <a:pt x="36298" y="398895"/>
                </a:lnTo>
                <a:lnTo>
                  <a:pt x="62506" y="435924"/>
                </a:lnTo>
                <a:lnTo>
                  <a:pt x="94503" y="467922"/>
                </a:lnTo>
                <a:lnTo>
                  <a:pt x="131532" y="494130"/>
                </a:lnTo>
                <a:lnTo>
                  <a:pt x="172832" y="513789"/>
                </a:lnTo>
                <a:lnTo>
                  <a:pt x="217646" y="526142"/>
                </a:lnTo>
                <a:lnTo>
                  <a:pt x="265214" y="530428"/>
                </a:lnTo>
                <a:lnTo>
                  <a:pt x="312781" y="526142"/>
                </a:lnTo>
                <a:lnTo>
                  <a:pt x="357595" y="513789"/>
                </a:lnTo>
                <a:lnTo>
                  <a:pt x="398895" y="494130"/>
                </a:lnTo>
                <a:lnTo>
                  <a:pt x="435924" y="467922"/>
                </a:lnTo>
                <a:lnTo>
                  <a:pt x="467922" y="435924"/>
                </a:lnTo>
                <a:lnTo>
                  <a:pt x="494130" y="398895"/>
                </a:lnTo>
                <a:lnTo>
                  <a:pt x="513789" y="357595"/>
                </a:lnTo>
                <a:lnTo>
                  <a:pt x="526142" y="312781"/>
                </a:lnTo>
                <a:lnTo>
                  <a:pt x="530428" y="265214"/>
                </a:lnTo>
                <a:lnTo>
                  <a:pt x="526142" y="217646"/>
                </a:lnTo>
                <a:lnTo>
                  <a:pt x="513789" y="172832"/>
                </a:lnTo>
                <a:lnTo>
                  <a:pt x="494130" y="131532"/>
                </a:lnTo>
                <a:lnTo>
                  <a:pt x="467922" y="94503"/>
                </a:lnTo>
                <a:lnTo>
                  <a:pt x="435924" y="62506"/>
                </a:lnTo>
                <a:lnTo>
                  <a:pt x="398895" y="36298"/>
                </a:lnTo>
                <a:lnTo>
                  <a:pt x="357595" y="16638"/>
                </a:lnTo>
                <a:lnTo>
                  <a:pt x="312781" y="4286"/>
                </a:lnTo>
                <a:lnTo>
                  <a:pt x="265214" y="0"/>
                </a:lnTo>
                <a:close/>
              </a:path>
            </a:pathLst>
          </a:custGeom>
          <a:solidFill>
            <a:srgbClr val="EBEEF6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0" name="object 220"/>
          <p:cNvSpPr/>
          <p:nvPr/>
        </p:nvSpPr>
        <p:spPr>
          <a:xfrm>
            <a:off x="7616902" y="2721506"/>
            <a:ext cx="231315" cy="245299"/>
          </a:xfrm>
          <a:custGeom>
            <a:avLst/>
            <a:gdLst/>
            <a:ahLst/>
            <a:cxnLst/>
            <a:rect l="l" t="t" r="r" b="b"/>
            <a:pathLst>
              <a:path w="270509" h="270510">
                <a:moveTo>
                  <a:pt x="135013" y="0"/>
                </a:moveTo>
                <a:lnTo>
                  <a:pt x="92340" y="6883"/>
                </a:lnTo>
                <a:lnTo>
                  <a:pt x="55278" y="26051"/>
                </a:lnTo>
                <a:lnTo>
                  <a:pt x="26051" y="55278"/>
                </a:lnTo>
                <a:lnTo>
                  <a:pt x="6883" y="92340"/>
                </a:lnTo>
                <a:lnTo>
                  <a:pt x="0" y="135013"/>
                </a:lnTo>
                <a:lnTo>
                  <a:pt x="6883" y="177686"/>
                </a:lnTo>
                <a:lnTo>
                  <a:pt x="26051" y="214749"/>
                </a:lnTo>
                <a:lnTo>
                  <a:pt x="55278" y="243976"/>
                </a:lnTo>
                <a:lnTo>
                  <a:pt x="92340" y="263143"/>
                </a:lnTo>
                <a:lnTo>
                  <a:pt x="135013" y="270027"/>
                </a:lnTo>
                <a:lnTo>
                  <a:pt x="177686" y="263143"/>
                </a:lnTo>
                <a:lnTo>
                  <a:pt x="214749" y="243976"/>
                </a:lnTo>
                <a:lnTo>
                  <a:pt x="243976" y="214749"/>
                </a:lnTo>
                <a:lnTo>
                  <a:pt x="263143" y="177686"/>
                </a:lnTo>
                <a:lnTo>
                  <a:pt x="270027" y="135013"/>
                </a:lnTo>
                <a:lnTo>
                  <a:pt x="263143" y="92340"/>
                </a:lnTo>
                <a:lnTo>
                  <a:pt x="243976" y="55278"/>
                </a:lnTo>
                <a:lnTo>
                  <a:pt x="214749" y="26051"/>
                </a:lnTo>
                <a:lnTo>
                  <a:pt x="177686" y="6883"/>
                </a:lnTo>
                <a:lnTo>
                  <a:pt x="135013" y="0"/>
                </a:lnTo>
                <a:close/>
              </a:path>
            </a:pathLst>
          </a:custGeom>
          <a:solidFill>
            <a:srgbClr val="CEE8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1" name="object 221"/>
          <p:cNvSpPr/>
          <p:nvPr/>
        </p:nvSpPr>
        <p:spPr>
          <a:xfrm>
            <a:off x="7556412" y="2657369"/>
            <a:ext cx="352402" cy="373706"/>
          </a:xfrm>
          <a:custGeom>
            <a:avLst/>
            <a:gdLst/>
            <a:ahLst/>
            <a:cxnLst/>
            <a:rect l="l" t="t" r="r" b="b"/>
            <a:pathLst>
              <a:path w="412115" h="412114">
                <a:moveTo>
                  <a:pt x="71691" y="55905"/>
                </a:moveTo>
                <a:lnTo>
                  <a:pt x="64617" y="55905"/>
                </a:lnTo>
                <a:lnTo>
                  <a:pt x="60261" y="60261"/>
                </a:lnTo>
                <a:lnTo>
                  <a:pt x="34456" y="91659"/>
                </a:lnTo>
                <a:lnTo>
                  <a:pt x="15562" y="126966"/>
                </a:lnTo>
                <a:lnTo>
                  <a:pt x="3952" y="165290"/>
                </a:lnTo>
                <a:lnTo>
                  <a:pt x="0" y="205740"/>
                </a:lnTo>
                <a:lnTo>
                  <a:pt x="5443" y="252858"/>
                </a:lnTo>
                <a:lnTo>
                  <a:pt x="20945" y="296143"/>
                </a:lnTo>
                <a:lnTo>
                  <a:pt x="45258" y="334350"/>
                </a:lnTo>
                <a:lnTo>
                  <a:pt x="77140" y="366232"/>
                </a:lnTo>
                <a:lnTo>
                  <a:pt x="115344" y="390547"/>
                </a:lnTo>
                <a:lnTo>
                  <a:pt x="158625" y="406048"/>
                </a:lnTo>
                <a:lnTo>
                  <a:pt x="205739" y="411492"/>
                </a:lnTo>
                <a:lnTo>
                  <a:pt x="246202" y="407541"/>
                </a:lnTo>
                <a:lnTo>
                  <a:pt x="284530" y="395935"/>
                </a:lnTo>
                <a:lnTo>
                  <a:pt x="297798" y="388835"/>
                </a:lnTo>
                <a:lnTo>
                  <a:pt x="194602" y="388835"/>
                </a:lnTo>
                <a:lnTo>
                  <a:pt x="163741" y="384318"/>
                </a:lnTo>
                <a:lnTo>
                  <a:pt x="134762" y="374877"/>
                </a:lnTo>
                <a:lnTo>
                  <a:pt x="108112" y="360966"/>
                </a:lnTo>
                <a:lnTo>
                  <a:pt x="84239" y="343039"/>
                </a:lnTo>
                <a:lnTo>
                  <a:pt x="100004" y="327266"/>
                </a:lnTo>
                <a:lnTo>
                  <a:pt x="68465" y="327266"/>
                </a:lnTo>
                <a:lnTo>
                  <a:pt x="50533" y="303390"/>
                </a:lnTo>
                <a:lnTo>
                  <a:pt x="36622" y="276737"/>
                </a:lnTo>
                <a:lnTo>
                  <a:pt x="27180" y="247758"/>
                </a:lnTo>
                <a:lnTo>
                  <a:pt x="22656" y="216903"/>
                </a:lnTo>
                <a:lnTo>
                  <a:pt x="84148" y="216903"/>
                </a:lnTo>
                <a:lnTo>
                  <a:pt x="81889" y="205740"/>
                </a:lnTo>
                <a:lnTo>
                  <a:pt x="84146" y="194589"/>
                </a:lnTo>
                <a:lnTo>
                  <a:pt x="22656" y="194589"/>
                </a:lnTo>
                <a:lnTo>
                  <a:pt x="26995" y="164328"/>
                </a:lnTo>
                <a:lnTo>
                  <a:pt x="36199" y="135513"/>
                </a:lnTo>
                <a:lnTo>
                  <a:pt x="50069" y="108630"/>
                </a:lnTo>
                <a:lnTo>
                  <a:pt x="68402" y="84162"/>
                </a:lnTo>
                <a:lnTo>
                  <a:pt x="99939" y="84162"/>
                </a:lnTo>
                <a:lnTo>
                  <a:pt x="71691" y="55905"/>
                </a:lnTo>
                <a:close/>
              </a:path>
              <a:path w="412115" h="412114">
                <a:moveTo>
                  <a:pt x="211912" y="364197"/>
                </a:moveTo>
                <a:lnTo>
                  <a:pt x="199593" y="364197"/>
                </a:lnTo>
                <a:lnTo>
                  <a:pt x="194602" y="369189"/>
                </a:lnTo>
                <a:lnTo>
                  <a:pt x="194602" y="388835"/>
                </a:lnTo>
                <a:lnTo>
                  <a:pt x="216903" y="388835"/>
                </a:lnTo>
                <a:lnTo>
                  <a:pt x="216903" y="369189"/>
                </a:lnTo>
                <a:lnTo>
                  <a:pt x="211912" y="364197"/>
                </a:lnTo>
                <a:close/>
              </a:path>
              <a:path w="412115" h="412114">
                <a:moveTo>
                  <a:pt x="332409" y="316636"/>
                </a:moveTo>
                <a:lnTo>
                  <a:pt x="300875" y="316636"/>
                </a:lnTo>
                <a:lnTo>
                  <a:pt x="327329" y="343103"/>
                </a:lnTo>
                <a:lnTo>
                  <a:pt x="302864" y="361434"/>
                </a:lnTo>
                <a:lnTo>
                  <a:pt x="275983" y="375299"/>
                </a:lnTo>
                <a:lnTo>
                  <a:pt x="247169" y="384499"/>
                </a:lnTo>
                <a:lnTo>
                  <a:pt x="216903" y="388835"/>
                </a:lnTo>
                <a:lnTo>
                  <a:pt x="297798" y="388835"/>
                </a:lnTo>
                <a:lnTo>
                  <a:pt x="319839" y="377041"/>
                </a:lnTo>
                <a:lnTo>
                  <a:pt x="351243" y="351231"/>
                </a:lnTo>
                <a:lnTo>
                  <a:pt x="370886" y="327329"/>
                </a:lnTo>
                <a:lnTo>
                  <a:pt x="343103" y="327329"/>
                </a:lnTo>
                <a:lnTo>
                  <a:pt x="332409" y="316636"/>
                </a:lnTo>
                <a:close/>
              </a:path>
              <a:path w="412115" h="412114">
                <a:moveTo>
                  <a:pt x="152811" y="316636"/>
                </a:moveTo>
                <a:lnTo>
                  <a:pt x="110629" y="316636"/>
                </a:lnTo>
                <a:lnTo>
                  <a:pt x="131184" y="331418"/>
                </a:lnTo>
                <a:lnTo>
                  <a:pt x="154174" y="342515"/>
                </a:lnTo>
                <a:lnTo>
                  <a:pt x="179170" y="349494"/>
                </a:lnTo>
                <a:lnTo>
                  <a:pt x="205739" y="351917"/>
                </a:lnTo>
                <a:lnTo>
                  <a:pt x="232324" y="349494"/>
                </a:lnTo>
                <a:lnTo>
                  <a:pt x="257327" y="342515"/>
                </a:lnTo>
                <a:lnTo>
                  <a:pt x="280320" y="331418"/>
                </a:lnTo>
                <a:lnTo>
                  <a:pt x="282844" y="329603"/>
                </a:lnTo>
                <a:lnTo>
                  <a:pt x="205739" y="329603"/>
                </a:lnTo>
                <a:lnTo>
                  <a:pt x="157579" y="319854"/>
                </a:lnTo>
                <a:lnTo>
                  <a:pt x="152811" y="316636"/>
                </a:lnTo>
                <a:close/>
              </a:path>
              <a:path w="412115" h="412114">
                <a:moveTo>
                  <a:pt x="346925" y="194589"/>
                </a:moveTo>
                <a:lnTo>
                  <a:pt x="334606" y="194589"/>
                </a:lnTo>
                <a:lnTo>
                  <a:pt x="329603" y="199580"/>
                </a:lnTo>
                <a:lnTo>
                  <a:pt x="329603" y="205740"/>
                </a:lnTo>
                <a:lnTo>
                  <a:pt x="319854" y="253907"/>
                </a:lnTo>
                <a:lnTo>
                  <a:pt x="293284" y="293284"/>
                </a:lnTo>
                <a:lnTo>
                  <a:pt x="253907" y="319854"/>
                </a:lnTo>
                <a:lnTo>
                  <a:pt x="205739" y="329603"/>
                </a:lnTo>
                <a:lnTo>
                  <a:pt x="282844" y="329603"/>
                </a:lnTo>
                <a:lnTo>
                  <a:pt x="300875" y="316636"/>
                </a:lnTo>
                <a:lnTo>
                  <a:pt x="332409" y="316636"/>
                </a:lnTo>
                <a:lnTo>
                  <a:pt x="316636" y="300863"/>
                </a:lnTo>
                <a:lnTo>
                  <a:pt x="331416" y="280308"/>
                </a:lnTo>
                <a:lnTo>
                  <a:pt x="342509" y="257316"/>
                </a:lnTo>
                <a:lnTo>
                  <a:pt x="349483" y="232316"/>
                </a:lnTo>
                <a:lnTo>
                  <a:pt x="351904" y="205740"/>
                </a:lnTo>
                <a:lnTo>
                  <a:pt x="351904" y="199580"/>
                </a:lnTo>
                <a:lnTo>
                  <a:pt x="346925" y="194589"/>
                </a:lnTo>
                <a:close/>
              </a:path>
              <a:path w="412115" h="412114">
                <a:moveTo>
                  <a:pt x="370746" y="84226"/>
                </a:moveTo>
                <a:lnTo>
                  <a:pt x="343039" y="84226"/>
                </a:lnTo>
                <a:lnTo>
                  <a:pt x="360971" y="108101"/>
                </a:lnTo>
                <a:lnTo>
                  <a:pt x="374881" y="134754"/>
                </a:lnTo>
                <a:lnTo>
                  <a:pt x="384319" y="163734"/>
                </a:lnTo>
                <a:lnTo>
                  <a:pt x="388835" y="194589"/>
                </a:lnTo>
                <a:lnTo>
                  <a:pt x="370281" y="194589"/>
                </a:lnTo>
                <a:lnTo>
                  <a:pt x="365277" y="199580"/>
                </a:lnTo>
                <a:lnTo>
                  <a:pt x="365277" y="211912"/>
                </a:lnTo>
                <a:lnTo>
                  <a:pt x="370281" y="216903"/>
                </a:lnTo>
                <a:lnTo>
                  <a:pt x="388835" y="216903"/>
                </a:lnTo>
                <a:lnTo>
                  <a:pt x="384504" y="247164"/>
                </a:lnTo>
                <a:lnTo>
                  <a:pt x="375304" y="275978"/>
                </a:lnTo>
                <a:lnTo>
                  <a:pt x="361436" y="302862"/>
                </a:lnTo>
                <a:lnTo>
                  <a:pt x="343103" y="327329"/>
                </a:lnTo>
                <a:lnTo>
                  <a:pt x="370886" y="327329"/>
                </a:lnTo>
                <a:lnTo>
                  <a:pt x="377047" y="319832"/>
                </a:lnTo>
                <a:lnTo>
                  <a:pt x="395936" y="284524"/>
                </a:lnTo>
                <a:lnTo>
                  <a:pt x="407542" y="246196"/>
                </a:lnTo>
                <a:lnTo>
                  <a:pt x="411492" y="205740"/>
                </a:lnTo>
                <a:lnTo>
                  <a:pt x="406049" y="158625"/>
                </a:lnTo>
                <a:lnTo>
                  <a:pt x="390549" y="115344"/>
                </a:lnTo>
                <a:lnTo>
                  <a:pt x="370746" y="84226"/>
                </a:lnTo>
                <a:close/>
              </a:path>
              <a:path w="412115" h="412114">
                <a:moveTo>
                  <a:pt x="84148" y="216903"/>
                </a:moveTo>
                <a:lnTo>
                  <a:pt x="60007" y="216903"/>
                </a:lnTo>
                <a:lnTo>
                  <a:pt x="63700" y="240266"/>
                </a:lnTo>
                <a:lnTo>
                  <a:pt x="70951" y="262255"/>
                </a:lnTo>
                <a:lnTo>
                  <a:pt x="81445" y="282557"/>
                </a:lnTo>
                <a:lnTo>
                  <a:pt x="94868" y="300863"/>
                </a:lnTo>
                <a:lnTo>
                  <a:pt x="68465" y="327266"/>
                </a:lnTo>
                <a:lnTo>
                  <a:pt x="100004" y="327266"/>
                </a:lnTo>
                <a:lnTo>
                  <a:pt x="110629" y="316636"/>
                </a:lnTo>
                <a:lnTo>
                  <a:pt x="152811" y="316636"/>
                </a:lnTo>
                <a:lnTo>
                  <a:pt x="118206" y="293284"/>
                </a:lnTo>
                <a:lnTo>
                  <a:pt x="91638" y="253907"/>
                </a:lnTo>
                <a:lnTo>
                  <a:pt x="84148" y="216903"/>
                </a:lnTo>
                <a:close/>
              </a:path>
              <a:path w="412115" h="412114">
                <a:moveTo>
                  <a:pt x="99939" y="84162"/>
                </a:moveTo>
                <a:lnTo>
                  <a:pt x="68402" y="84162"/>
                </a:lnTo>
                <a:lnTo>
                  <a:pt x="94868" y="110629"/>
                </a:lnTo>
                <a:lnTo>
                  <a:pt x="81445" y="128934"/>
                </a:lnTo>
                <a:lnTo>
                  <a:pt x="70951" y="149237"/>
                </a:lnTo>
                <a:lnTo>
                  <a:pt x="63700" y="171226"/>
                </a:lnTo>
                <a:lnTo>
                  <a:pt x="60007" y="194589"/>
                </a:lnTo>
                <a:lnTo>
                  <a:pt x="84146" y="194589"/>
                </a:lnTo>
                <a:lnTo>
                  <a:pt x="91638" y="157579"/>
                </a:lnTo>
                <a:lnTo>
                  <a:pt x="118206" y="118206"/>
                </a:lnTo>
                <a:lnTo>
                  <a:pt x="152810" y="94856"/>
                </a:lnTo>
                <a:lnTo>
                  <a:pt x="110629" y="94856"/>
                </a:lnTo>
                <a:lnTo>
                  <a:pt x="99939" y="84162"/>
                </a:lnTo>
                <a:close/>
              </a:path>
              <a:path w="412115" h="412114">
                <a:moveTo>
                  <a:pt x="282924" y="81889"/>
                </a:moveTo>
                <a:lnTo>
                  <a:pt x="205739" y="81889"/>
                </a:lnTo>
                <a:lnTo>
                  <a:pt x="230117" y="84271"/>
                </a:lnTo>
                <a:lnTo>
                  <a:pt x="253211" y="91270"/>
                </a:lnTo>
                <a:lnTo>
                  <a:pt x="274482" y="102661"/>
                </a:lnTo>
                <a:lnTo>
                  <a:pt x="293395" y="118224"/>
                </a:lnTo>
                <a:lnTo>
                  <a:pt x="297738" y="122580"/>
                </a:lnTo>
                <a:lnTo>
                  <a:pt x="304799" y="122580"/>
                </a:lnTo>
                <a:lnTo>
                  <a:pt x="309473" y="117906"/>
                </a:lnTo>
                <a:lnTo>
                  <a:pt x="310121" y="117144"/>
                </a:lnTo>
                <a:lnTo>
                  <a:pt x="332460" y="94805"/>
                </a:lnTo>
                <a:lnTo>
                  <a:pt x="300926" y="94805"/>
                </a:lnTo>
                <a:lnTo>
                  <a:pt x="282924" y="81889"/>
                </a:lnTo>
                <a:close/>
              </a:path>
              <a:path w="412115" h="412114">
                <a:moveTo>
                  <a:pt x="205739" y="59575"/>
                </a:moveTo>
                <a:lnTo>
                  <a:pt x="179170" y="61998"/>
                </a:lnTo>
                <a:lnTo>
                  <a:pt x="154174" y="68976"/>
                </a:lnTo>
                <a:lnTo>
                  <a:pt x="131184" y="80074"/>
                </a:lnTo>
                <a:lnTo>
                  <a:pt x="110629" y="94856"/>
                </a:lnTo>
                <a:lnTo>
                  <a:pt x="152810" y="94856"/>
                </a:lnTo>
                <a:lnTo>
                  <a:pt x="157579" y="91638"/>
                </a:lnTo>
                <a:lnTo>
                  <a:pt x="205739" y="81889"/>
                </a:lnTo>
                <a:lnTo>
                  <a:pt x="282924" y="81889"/>
                </a:lnTo>
                <a:lnTo>
                  <a:pt x="279849" y="79683"/>
                </a:lnTo>
                <a:lnTo>
                  <a:pt x="256647" y="68641"/>
                </a:lnTo>
                <a:lnTo>
                  <a:pt x="231789" y="61874"/>
                </a:lnTo>
                <a:lnTo>
                  <a:pt x="205739" y="59575"/>
                </a:lnTo>
                <a:close/>
              </a:path>
              <a:path w="412115" h="412114">
                <a:moveTo>
                  <a:pt x="205739" y="0"/>
                </a:moveTo>
                <a:lnTo>
                  <a:pt x="199593" y="0"/>
                </a:lnTo>
                <a:lnTo>
                  <a:pt x="194602" y="5003"/>
                </a:lnTo>
                <a:lnTo>
                  <a:pt x="194602" y="17310"/>
                </a:lnTo>
                <a:lnTo>
                  <a:pt x="199593" y="22301"/>
                </a:lnTo>
                <a:lnTo>
                  <a:pt x="205739" y="22301"/>
                </a:lnTo>
                <a:lnTo>
                  <a:pt x="239821" y="25477"/>
                </a:lnTo>
                <a:lnTo>
                  <a:pt x="271822" y="34618"/>
                </a:lnTo>
                <a:lnTo>
                  <a:pt x="301164" y="49138"/>
                </a:lnTo>
                <a:lnTo>
                  <a:pt x="327266" y="68453"/>
                </a:lnTo>
                <a:lnTo>
                  <a:pt x="300926" y="94805"/>
                </a:lnTo>
                <a:lnTo>
                  <a:pt x="332460" y="94805"/>
                </a:lnTo>
                <a:lnTo>
                  <a:pt x="343039" y="84226"/>
                </a:lnTo>
                <a:lnTo>
                  <a:pt x="370746" y="84226"/>
                </a:lnTo>
                <a:lnTo>
                  <a:pt x="366236" y="77140"/>
                </a:lnTo>
                <a:lnTo>
                  <a:pt x="334355" y="45258"/>
                </a:lnTo>
                <a:lnTo>
                  <a:pt x="296149" y="20945"/>
                </a:lnTo>
                <a:lnTo>
                  <a:pt x="252862" y="5443"/>
                </a:lnTo>
                <a:lnTo>
                  <a:pt x="205739" y="0"/>
                </a:lnTo>
                <a:close/>
              </a:path>
            </a:pathLst>
          </a:custGeom>
          <a:solidFill>
            <a:srgbClr val="2C52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2" name="object 222"/>
          <p:cNvSpPr/>
          <p:nvPr/>
        </p:nvSpPr>
        <p:spPr>
          <a:xfrm>
            <a:off x="7679021" y="2776057"/>
            <a:ext cx="106665" cy="135778"/>
          </a:xfrm>
          <a:prstGeom prst="rect">
            <a:avLst/>
          </a:prstGeom>
          <a:blipFill>
            <a:blip r:embed="rId3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3" name="object 223"/>
          <p:cNvSpPr/>
          <p:nvPr/>
        </p:nvSpPr>
        <p:spPr>
          <a:xfrm>
            <a:off x="2546179" y="237701"/>
            <a:ext cx="993726" cy="783447"/>
          </a:xfrm>
          <a:prstGeom prst="rect">
            <a:avLst/>
          </a:prstGeom>
          <a:blipFill>
            <a:blip r:embed="rId3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4" name="object 224"/>
          <p:cNvSpPr/>
          <p:nvPr/>
        </p:nvSpPr>
        <p:spPr>
          <a:xfrm>
            <a:off x="1994688" y="985070"/>
            <a:ext cx="463716" cy="0"/>
          </a:xfrm>
          <a:custGeom>
            <a:avLst/>
            <a:gdLst/>
            <a:ahLst/>
            <a:cxnLst/>
            <a:rect l="l" t="t" r="r" b="b"/>
            <a:pathLst>
              <a:path w="542290">
                <a:moveTo>
                  <a:pt x="0" y="0"/>
                </a:moveTo>
                <a:lnTo>
                  <a:pt x="541718" y="0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5" name="object 225"/>
          <p:cNvSpPr/>
          <p:nvPr/>
        </p:nvSpPr>
        <p:spPr>
          <a:xfrm>
            <a:off x="241287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6" name="object 226"/>
          <p:cNvSpPr/>
          <p:nvPr/>
        </p:nvSpPr>
        <p:spPr>
          <a:xfrm>
            <a:off x="2290537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7" name="object 227"/>
          <p:cNvSpPr/>
          <p:nvPr/>
        </p:nvSpPr>
        <p:spPr>
          <a:xfrm>
            <a:off x="2165008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8" name="object 228"/>
          <p:cNvSpPr/>
          <p:nvPr/>
        </p:nvSpPr>
        <p:spPr>
          <a:xfrm>
            <a:off x="2042683" y="700473"/>
            <a:ext cx="0" cy="131862"/>
          </a:xfrm>
          <a:custGeom>
            <a:avLst/>
            <a:gdLst/>
            <a:ahLst/>
            <a:cxnLst/>
            <a:rect l="l" t="t" r="r" b="b"/>
            <a:pathLst>
              <a:path h="145415">
                <a:moveTo>
                  <a:pt x="0" y="0"/>
                </a:moveTo>
                <a:lnTo>
                  <a:pt x="0" y="145135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29" name="object 229"/>
          <p:cNvSpPr/>
          <p:nvPr/>
        </p:nvSpPr>
        <p:spPr>
          <a:xfrm>
            <a:off x="2021655" y="900379"/>
            <a:ext cx="413761" cy="0"/>
          </a:xfrm>
          <a:custGeom>
            <a:avLst/>
            <a:gdLst/>
            <a:ahLst/>
            <a:cxnLst/>
            <a:rect l="l" t="t" r="r" b="b"/>
            <a:pathLst>
              <a:path w="483869">
                <a:moveTo>
                  <a:pt x="0" y="0"/>
                </a:moveTo>
                <a:lnTo>
                  <a:pt x="483730" y="0"/>
                </a:lnTo>
              </a:path>
            </a:pathLst>
          </a:custGeom>
          <a:ln w="50812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0" name="object 230"/>
          <p:cNvSpPr/>
          <p:nvPr/>
        </p:nvSpPr>
        <p:spPr>
          <a:xfrm>
            <a:off x="1996173" y="494344"/>
            <a:ext cx="460458" cy="160653"/>
          </a:xfrm>
          <a:custGeom>
            <a:avLst/>
            <a:gdLst/>
            <a:ahLst/>
            <a:cxnLst/>
            <a:rect l="l" t="t" r="r" b="b"/>
            <a:pathLst>
              <a:path w="538480" h="177165">
                <a:moveTo>
                  <a:pt x="266331" y="25"/>
                </a:moveTo>
                <a:lnTo>
                  <a:pt x="0" y="132524"/>
                </a:lnTo>
                <a:lnTo>
                  <a:pt x="19799" y="176974"/>
                </a:lnTo>
                <a:lnTo>
                  <a:pt x="518655" y="176974"/>
                </a:lnTo>
                <a:lnTo>
                  <a:pt x="538467" y="132524"/>
                </a:lnTo>
                <a:lnTo>
                  <a:pt x="529050" y="127939"/>
                </a:lnTo>
                <a:lnTo>
                  <a:pt x="120980" y="127939"/>
                </a:lnTo>
                <a:lnTo>
                  <a:pt x="266293" y="54203"/>
                </a:lnTo>
                <a:lnTo>
                  <a:pt x="377591" y="54203"/>
                </a:lnTo>
                <a:lnTo>
                  <a:pt x="266331" y="38"/>
                </a:lnTo>
                <a:close/>
              </a:path>
              <a:path w="538480" h="177165">
                <a:moveTo>
                  <a:pt x="377591" y="54203"/>
                </a:moveTo>
                <a:lnTo>
                  <a:pt x="266293" y="54203"/>
                </a:lnTo>
                <a:lnTo>
                  <a:pt x="414909" y="127939"/>
                </a:lnTo>
                <a:lnTo>
                  <a:pt x="529050" y="127939"/>
                </a:lnTo>
                <a:lnTo>
                  <a:pt x="377591" y="54203"/>
                </a:lnTo>
                <a:close/>
              </a:path>
              <a:path w="538480" h="177165">
                <a:moveTo>
                  <a:pt x="266255" y="0"/>
                </a:moveTo>
                <a:close/>
              </a:path>
              <a:path w="538480" h="177165">
                <a:moveTo>
                  <a:pt x="266331" y="0"/>
                </a:move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5" name="object 235"/>
          <p:cNvSpPr/>
          <p:nvPr/>
        </p:nvSpPr>
        <p:spPr>
          <a:xfrm>
            <a:off x="3799770" y="3093992"/>
            <a:ext cx="2498700" cy="525031"/>
          </a:xfrm>
          <a:prstGeom prst="rect">
            <a:avLst/>
          </a:prstGeom>
          <a:blipFill>
            <a:blip r:embed="rId3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6" name="object 236"/>
          <p:cNvSpPr txBox="1"/>
          <p:nvPr/>
        </p:nvSpPr>
        <p:spPr>
          <a:xfrm>
            <a:off x="4409692" y="3253526"/>
            <a:ext cx="1826708" cy="288240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11132" marR="4453">
              <a:spcBef>
                <a:spcPts val="88"/>
              </a:spcBef>
            </a:pPr>
            <a:r>
              <a:rPr sz="900" spc="-88" dirty="0">
                <a:latin typeface="Arial"/>
                <a:cs typeface="Arial"/>
              </a:rPr>
              <a:t>ОБНОВЛЕНИЕ </a:t>
            </a:r>
            <a:r>
              <a:rPr sz="900" spc="-79" dirty="0">
                <a:latin typeface="Arial"/>
                <a:cs typeface="Arial"/>
              </a:rPr>
              <a:t>МАТЕРИАЛЬНО-  </a:t>
            </a:r>
            <a:r>
              <a:rPr sz="900" spc="-92" dirty="0">
                <a:latin typeface="Arial"/>
                <a:cs typeface="Arial"/>
              </a:rPr>
              <a:t>ТЕХНИЧЕСКОЙ</a:t>
            </a:r>
            <a:r>
              <a:rPr sz="900" spc="-53" dirty="0">
                <a:latin typeface="Arial"/>
                <a:cs typeface="Arial"/>
              </a:rPr>
              <a:t> </a:t>
            </a:r>
            <a:r>
              <a:rPr sz="900" spc="-57" dirty="0">
                <a:latin typeface="Arial"/>
                <a:cs typeface="Arial"/>
              </a:rPr>
              <a:t>БАЗЫ</a:t>
            </a:r>
            <a:endParaRPr sz="900" dirty="0">
              <a:latin typeface="Arial"/>
              <a:cs typeface="Arial"/>
            </a:endParaRPr>
          </a:p>
        </p:txBody>
      </p:sp>
      <p:sp>
        <p:nvSpPr>
          <p:cNvPr id="237" name="object 237"/>
          <p:cNvSpPr/>
          <p:nvPr/>
        </p:nvSpPr>
        <p:spPr>
          <a:xfrm flipH="1">
            <a:off x="3950744" y="3618051"/>
            <a:ext cx="39095" cy="1088334"/>
          </a:xfrm>
          <a:custGeom>
            <a:avLst/>
            <a:gdLst/>
            <a:ahLst/>
            <a:cxnLst/>
            <a:rect l="l" t="t" r="r" b="b"/>
            <a:pathLst>
              <a:path h="2786379">
                <a:moveTo>
                  <a:pt x="0" y="0"/>
                </a:moveTo>
                <a:lnTo>
                  <a:pt x="0" y="2786214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38" name="object 238"/>
          <p:cNvSpPr txBox="1"/>
          <p:nvPr/>
        </p:nvSpPr>
        <p:spPr>
          <a:xfrm>
            <a:off x="4002938" y="3774747"/>
            <a:ext cx="1212503" cy="134351"/>
          </a:xfrm>
          <a:prstGeom prst="rect">
            <a:avLst/>
          </a:prstGeom>
        </p:spPr>
        <p:txBody>
          <a:bodyPr vert="horz" wrap="square" lIns="0" tIns="11132" rIns="0" bIns="0" rtlCol="0">
            <a:spAutoFit/>
          </a:bodyPr>
          <a:lstStyle/>
          <a:p>
            <a:pPr marL="427998">
              <a:spcBef>
                <a:spcPts val="88"/>
              </a:spcBef>
            </a:pPr>
            <a:r>
              <a:rPr sz="800" spc="-79" dirty="0">
                <a:latin typeface="Arial"/>
                <a:cs typeface="Arial"/>
              </a:rPr>
              <a:t>КОЛИЧЕСТВО</a:t>
            </a:r>
            <a:r>
              <a:rPr sz="800" spc="-57" dirty="0">
                <a:latin typeface="Arial"/>
                <a:cs typeface="Arial"/>
              </a:rPr>
              <a:t> </a:t>
            </a:r>
            <a:r>
              <a:rPr sz="800" spc="-9" dirty="0">
                <a:latin typeface="Arial"/>
                <a:cs typeface="Arial"/>
              </a:rPr>
              <a:t>ДК</a:t>
            </a:r>
            <a:endParaRPr sz="800" dirty="0">
              <a:latin typeface="Arial"/>
              <a:cs typeface="Arial"/>
            </a:endParaRPr>
          </a:p>
        </p:txBody>
      </p:sp>
      <p:sp>
        <p:nvSpPr>
          <p:cNvPr id="239" name="object 239"/>
          <p:cNvSpPr/>
          <p:nvPr/>
        </p:nvSpPr>
        <p:spPr>
          <a:xfrm>
            <a:off x="5226424" y="3598870"/>
            <a:ext cx="0" cy="438197"/>
          </a:xfrm>
          <a:custGeom>
            <a:avLst/>
            <a:gdLst/>
            <a:ahLst/>
            <a:cxnLst/>
            <a:rect l="l" t="t" r="r" b="b"/>
            <a:pathLst>
              <a:path h="483235">
                <a:moveTo>
                  <a:pt x="0" y="0"/>
                </a:moveTo>
                <a:lnTo>
                  <a:pt x="0" y="482663"/>
                </a:lnTo>
              </a:path>
            </a:pathLst>
          </a:custGeom>
          <a:ln w="262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0" name="object 240"/>
          <p:cNvSpPr/>
          <p:nvPr/>
        </p:nvSpPr>
        <p:spPr>
          <a:xfrm>
            <a:off x="4044411" y="3719478"/>
            <a:ext cx="308061" cy="261156"/>
          </a:xfrm>
          <a:prstGeom prst="rect">
            <a:avLst/>
          </a:prstGeom>
          <a:blipFill>
            <a:blip r:embed="rId3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1" name="object 241"/>
          <p:cNvSpPr/>
          <p:nvPr/>
        </p:nvSpPr>
        <p:spPr>
          <a:xfrm>
            <a:off x="3992076" y="3598868"/>
            <a:ext cx="1994956" cy="434270"/>
          </a:xfrm>
          <a:custGeom>
            <a:avLst/>
            <a:gdLst/>
            <a:ahLst/>
            <a:cxnLst/>
            <a:rect l="l" t="t" r="r" b="b"/>
            <a:pathLst>
              <a:path w="2332990" h="819150">
                <a:moveTo>
                  <a:pt x="0" y="349770"/>
                </a:moveTo>
                <a:lnTo>
                  <a:pt x="0" y="818946"/>
                </a:lnTo>
                <a:lnTo>
                  <a:pt x="2332736" y="818946"/>
                </a:lnTo>
                <a:lnTo>
                  <a:pt x="2332736" y="0"/>
                </a:lnTo>
              </a:path>
            </a:pathLst>
          </a:custGeom>
          <a:ln w="25400">
            <a:solidFill>
              <a:srgbClr val="365E9C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5" name="object 245"/>
          <p:cNvSpPr/>
          <p:nvPr/>
        </p:nvSpPr>
        <p:spPr>
          <a:xfrm>
            <a:off x="5975600" y="4199277"/>
            <a:ext cx="168871" cy="256239"/>
          </a:xfrm>
          <a:custGeom>
            <a:avLst/>
            <a:gdLst/>
            <a:ahLst/>
            <a:cxnLst/>
            <a:rect l="l" t="t" r="r" b="b"/>
            <a:pathLst>
              <a:path w="197485" h="282575">
                <a:moveTo>
                  <a:pt x="91503" y="234721"/>
                </a:moveTo>
                <a:lnTo>
                  <a:pt x="78409" y="234721"/>
                </a:lnTo>
                <a:lnTo>
                  <a:pt x="78409" y="252742"/>
                </a:lnTo>
                <a:lnTo>
                  <a:pt x="76530" y="252742"/>
                </a:lnTo>
                <a:lnTo>
                  <a:pt x="67690" y="254532"/>
                </a:lnTo>
                <a:lnTo>
                  <a:pt x="60463" y="259408"/>
                </a:lnTo>
                <a:lnTo>
                  <a:pt x="55586" y="266635"/>
                </a:lnTo>
                <a:lnTo>
                  <a:pt x="53797" y="275475"/>
                </a:lnTo>
                <a:lnTo>
                  <a:pt x="53797" y="279095"/>
                </a:lnTo>
                <a:lnTo>
                  <a:pt x="56718" y="282028"/>
                </a:lnTo>
                <a:lnTo>
                  <a:pt x="137820" y="282028"/>
                </a:lnTo>
                <a:lnTo>
                  <a:pt x="140754" y="279095"/>
                </a:lnTo>
                <a:lnTo>
                  <a:pt x="140754" y="275475"/>
                </a:lnTo>
                <a:lnTo>
                  <a:pt x="139430" y="268935"/>
                </a:lnTo>
                <a:lnTo>
                  <a:pt x="69443" y="268935"/>
                </a:lnTo>
                <a:lnTo>
                  <a:pt x="71208" y="267030"/>
                </a:lnTo>
                <a:lnTo>
                  <a:pt x="73736" y="265823"/>
                </a:lnTo>
                <a:lnTo>
                  <a:pt x="88569" y="265823"/>
                </a:lnTo>
                <a:lnTo>
                  <a:pt x="91503" y="262889"/>
                </a:lnTo>
                <a:lnTo>
                  <a:pt x="91503" y="234721"/>
                </a:lnTo>
                <a:close/>
              </a:path>
              <a:path w="197485" h="282575">
                <a:moveTo>
                  <a:pt x="170230" y="221627"/>
                </a:moveTo>
                <a:lnTo>
                  <a:pt x="107264" y="221627"/>
                </a:lnTo>
                <a:lnTo>
                  <a:pt x="104330" y="224561"/>
                </a:lnTo>
                <a:lnTo>
                  <a:pt x="104330" y="262889"/>
                </a:lnTo>
                <a:lnTo>
                  <a:pt x="107264" y="265823"/>
                </a:lnTo>
                <a:lnTo>
                  <a:pt x="120802" y="265823"/>
                </a:lnTo>
                <a:lnTo>
                  <a:pt x="123342" y="267030"/>
                </a:lnTo>
                <a:lnTo>
                  <a:pt x="125095" y="268935"/>
                </a:lnTo>
                <a:lnTo>
                  <a:pt x="139430" y="268935"/>
                </a:lnTo>
                <a:lnTo>
                  <a:pt x="138964" y="266635"/>
                </a:lnTo>
                <a:lnTo>
                  <a:pt x="134086" y="259408"/>
                </a:lnTo>
                <a:lnTo>
                  <a:pt x="126855" y="254532"/>
                </a:lnTo>
                <a:lnTo>
                  <a:pt x="118008" y="252742"/>
                </a:lnTo>
                <a:lnTo>
                  <a:pt x="117424" y="252742"/>
                </a:lnTo>
                <a:lnTo>
                  <a:pt x="117424" y="234721"/>
                </a:lnTo>
                <a:lnTo>
                  <a:pt x="173164" y="234721"/>
                </a:lnTo>
                <a:lnTo>
                  <a:pt x="173164" y="224561"/>
                </a:lnTo>
                <a:lnTo>
                  <a:pt x="170230" y="221627"/>
                </a:lnTo>
                <a:close/>
              </a:path>
              <a:path w="197485" h="282575">
                <a:moveTo>
                  <a:pt x="114769" y="0"/>
                </a:moveTo>
                <a:lnTo>
                  <a:pt x="82372" y="0"/>
                </a:lnTo>
                <a:lnTo>
                  <a:pt x="59660" y="4594"/>
                </a:lnTo>
                <a:lnTo>
                  <a:pt x="41097" y="17116"/>
                </a:lnTo>
                <a:lnTo>
                  <a:pt x="28572" y="35672"/>
                </a:lnTo>
                <a:lnTo>
                  <a:pt x="23977" y="58369"/>
                </a:lnTo>
                <a:lnTo>
                  <a:pt x="23977" y="130251"/>
                </a:lnTo>
                <a:lnTo>
                  <a:pt x="2933" y="130251"/>
                </a:lnTo>
                <a:lnTo>
                  <a:pt x="0" y="133184"/>
                </a:lnTo>
                <a:lnTo>
                  <a:pt x="0" y="251218"/>
                </a:lnTo>
                <a:lnTo>
                  <a:pt x="2933" y="254152"/>
                </a:lnTo>
                <a:lnTo>
                  <a:pt x="34137" y="254152"/>
                </a:lnTo>
                <a:lnTo>
                  <a:pt x="37071" y="251218"/>
                </a:lnTo>
                <a:lnTo>
                  <a:pt x="37071" y="241071"/>
                </a:lnTo>
                <a:lnTo>
                  <a:pt x="13093" y="241071"/>
                </a:lnTo>
                <a:lnTo>
                  <a:pt x="13093" y="143332"/>
                </a:lnTo>
                <a:lnTo>
                  <a:pt x="34137" y="143332"/>
                </a:lnTo>
                <a:lnTo>
                  <a:pt x="37071" y="140411"/>
                </a:lnTo>
                <a:lnTo>
                  <a:pt x="37071" y="58369"/>
                </a:lnTo>
                <a:lnTo>
                  <a:pt x="40636" y="40759"/>
                </a:lnTo>
                <a:lnTo>
                  <a:pt x="50353" y="26362"/>
                </a:lnTo>
                <a:lnTo>
                  <a:pt x="64755" y="16646"/>
                </a:lnTo>
                <a:lnTo>
                  <a:pt x="82372" y="13080"/>
                </a:lnTo>
                <a:lnTo>
                  <a:pt x="150057" y="13080"/>
                </a:lnTo>
                <a:lnTo>
                  <a:pt x="137476" y="4594"/>
                </a:lnTo>
                <a:lnTo>
                  <a:pt x="114769" y="0"/>
                </a:lnTo>
                <a:close/>
              </a:path>
              <a:path w="197485" h="282575">
                <a:moveTo>
                  <a:pt x="173164" y="234721"/>
                </a:moveTo>
                <a:lnTo>
                  <a:pt x="160070" y="234721"/>
                </a:lnTo>
                <a:lnTo>
                  <a:pt x="160070" y="251218"/>
                </a:lnTo>
                <a:lnTo>
                  <a:pt x="162991" y="254152"/>
                </a:lnTo>
                <a:lnTo>
                  <a:pt x="194208" y="254152"/>
                </a:lnTo>
                <a:lnTo>
                  <a:pt x="197142" y="251218"/>
                </a:lnTo>
                <a:lnTo>
                  <a:pt x="197142" y="241071"/>
                </a:lnTo>
                <a:lnTo>
                  <a:pt x="173164" y="241071"/>
                </a:lnTo>
                <a:lnTo>
                  <a:pt x="173164" y="234721"/>
                </a:lnTo>
                <a:close/>
              </a:path>
              <a:path w="197485" h="282575">
                <a:moveTo>
                  <a:pt x="88569" y="221627"/>
                </a:moveTo>
                <a:lnTo>
                  <a:pt x="26898" y="221627"/>
                </a:lnTo>
                <a:lnTo>
                  <a:pt x="23977" y="224561"/>
                </a:lnTo>
                <a:lnTo>
                  <a:pt x="23977" y="241071"/>
                </a:lnTo>
                <a:lnTo>
                  <a:pt x="37071" y="241071"/>
                </a:lnTo>
                <a:lnTo>
                  <a:pt x="37071" y="234721"/>
                </a:lnTo>
                <a:lnTo>
                  <a:pt x="91503" y="234721"/>
                </a:lnTo>
                <a:lnTo>
                  <a:pt x="91503" y="224561"/>
                </a:lnTo>
                <a:lnTo>
                  <a:pt x="88569" y="221627"/>
                </a:lnTo>
                <a:close/>
              </a:path>
              <a:path w="197485" h="282575">
                <a:moveTo>
                  <a:pt x="150057" y="13080"/>
                </a:moveTo>
                <a:lnTo>
                  <a:pt x="114769" y="13080"/>
                </a:lnTo>
                <a:lnTo>
                  <a:pt x="132386" y="16646"/>
                </a:lnTo>
                <a:lnTo>
                  <a:pt x="146788" y="26362"/>
                </a:lnTo>
                <a:lnTo>
                  <a:pt x="156505" y="40759"/>
                </a:lnTo>
                <a:lnTo>
                  <a:pt x="160070" y="58369"/>
                </a:lnTo>
                <a:lnTo>
                  <a:pt x="160070" y="140411"/>
                </a:lnTo>
                <a:lnTo>
                  <a:pt x="162991" y="143332"/>
                </a:lnTo>
                <a:lnTo>
                  <a:pt x="184035" y="143332"/>
                </a:lnTo>
                <a:lnTo>
                  <a:pt x="184035" y="241071"/>
                </a:lnTo>
                <a:lnTo>
                  <a:pt x="197142" y="241071"/>
                </a:lnTo>
                <a:lnTo>
                  <a:pt x="197142" y="133184"/>
                </a:lnTo>
                <a:lnTo>
                  <a:pt x="194208" y="130251"/>
                </a:lnTo>
                <a:lnTo>
                  <a:pt x="173164" y="130251"/>
                </a:lnTo>
                <a:lnTo>
                  <a:pt x="173164" y="58369"/>
                </a:lnTo>
                <a:lnTo>
                  <a:pt x="168567" y="35672"/>
                </a:lnTo>
                <a:lnTo>
                  <a:pt x="156040" y="17116"/>
                </a:lnTo>
                <a:lnTo>
                  <a:pt x="150057" y="13080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6" name="object 246"/>
          <p:cNvSpPr/>
          <p:nvPr/>
        </p:nvSpPr>
        <p:spPr>
          <a:xfrm>
            <a:off x="5986793" y="4211134"/>
            <a:ext cx="146608" cy="232054"/>
          </a:xfrm>
          <a:custGeom>
            <a:avLst/>
            <a:gdLst/>
            <a:ahLst/>
            <a:cxnLst/>
            <a:rect l="l" t="t" r="r" b="b"/>
            <a:pathLst>
              <a:path w="171450" h="255904">
                <a:moveTo>
                  <a:pt x="56349" y="255854"/>
                </a:moveTo>
                <a:lnTo>
                  <a:pt x="112001" y="255854"/>
                </a:lnTo>
                <a:lnTo>
                  <a:pt x="110248" y="253949"/>
                </a:lnTo>
                <a:lnTo>
                  <a:pt x="107708" y="252742"/>
                </a:lnTo>
                <a:lnTo>
                  <a:pt x="104914" y="252742"/>
                </a:lnTo>
                <a:lnTo>
                  <a:pt x="97790" y="252742"/>
                </a:lnTo>
                <a:lnTo>
                  <a:pt x="94170" y="252742"/>
                </a:lnTo>
                <a:lnTo>
                  <a:pt x="91236" y="249809"/>
                </a:lnTo>
                <a:lnTo>
                  <a:pt x="91236" y="246202"/>
                </a:lnTo>
                <a:lnTo>
                  <a:pt x="91236" y="215099"/>
                </a:lnTo>
                <a:lnTo>
                  <a:pt x="91236" y="211480"/>
                </a:lnTo>
                <a:lnTo>
                  <a:pt x="94170" y="208546"/>
                </a:lnTo>
                <a:lnTo>
                  <a:pt x="97790" y="208546"/>
                </a:lnTo>
                <a:lnTo>
                  <a:pt x="153517" y="208546"/>
                </a:lnTo>
                <a:lnTo>
                  <a:pt x="157137" y="208546"/>
                </a:lnTo>
                <a:lnTo>
                  <a:pt x="160070" y="211480"/>
                </a:lnTo>
                <a:lnTo>
                  <a:pt x="160070" y="215099"/>
                </a:lnTo>
                <a:lnTo>
                  <a:pt x="160070" y="227990"/>
                </a:lnTo>
                <a:lnTo>
                  <a:pt x="170942" y="227990"/>
                </a:lnTo>
                <a:lnTo>
                  <a:pt x="170942" y="130251"/>
                </a:lnTo>
                <a:lnTo>
                  <a:pt x="153517" y="130251"/>
                </a:lnTo>
                <a:lnTo>
                  <a:pt x="149898" y="130251"/>
                </a:lnTo>
                <a:lnTo>
                  <a:pt x="146977" y="127330"/>
                </a:lnTo>
                <a:lnTo>
                  <a:pt x="146977" y="123710"/>
                </a:lnTo>
                <a:lnTo>
                  <a:pt x="146977" y="45288"/>
                </a:lnTo>
                <a:lnTo>
                  <a:pt x="143411" y="27678"/>
                </a:lnTo>
                <a:lnTo>
                  <a:pt x="133694" y="13281"/>
                </a:lnTo>
                <a:lnTo>
                  <a:pt x="119293" y="3565"/>
                </a:lnTo>
                <a:lnTo>
                  <a:pt x="101676" y="0"/>
                </a:lnTo>
                <a:lnTo>
                  <a:pt x="69278" y="0"/>
                </a:lnTo>
                <a:lnTo>
                  <a:pt x="51661" y="3565"/>
                </a:lnTo>
                <a:lnTo>
                  <a:pt x="37260" y="13281"/>
                </a:lnTo>
                <a:lnTo>
                  <a:pt x="27542" y="27678"/>
                </a:lnTo>
                <a:lnTo>
                  <a:pt x="23977" y="45288"/>
                </a:lnTo>
                <a:lnTo>
                  <a:pt x="23977" y="123710"/>
                </a:lnTo>
                <a:lnTo>
                  <a:pt x="23977" y="127330"/>
                </a:lnTo>
                <a:lnTo>
                  <a:pt x="21043" y="130251"/>
                </a:lnTo>
                <a:lnTo>
                  <a:pt x="17424" y="130251"/>
                </a:lnTo>
                <a:lnTo>
                  <a:pt x="0" y="130251"/>
                </a:lnTo>
                <a:lnTo>
                  <a:pt x="0" y="227990"/>
                </a:lnTo>
                <a:lnTo>
                  <a:pt x="10883" y="227990"/>
                </a:lnTo>
                <a:lnTo>
                  <a:pt x="10883" y="215099"/>
                </a:lnTo>
                <a:lnTo>
                  <a:pt x="10883" y="211480"/>
                </a:lnTo>
                <a:lnTo>
                  <a:pt x="13804" y="208546"/>
                </a:lnTo>
                <a:lnTo>
                  <a:pt x="17424" y="208546"/>
                </a:lnTo>
                <a:lnTo>
                  <a:pt x="71856" y="208546"/>
                </a:lnTo>
                <a:lnTo>
                  <a:pt x="75476" y="208546"/>
                </a:lnTo>
                <a:lnTo>
                  <a:pt x="78409" y="211480"/>
                </a:lnTo>
                <a:lnTo>
                  <a:pt x="78409" y="215099"/>
                </a:lnTo>
                <a:lnTo>
                  <a:pt x="78409" y="246202"/>
                </a:lnTo>
                <a:lnTo>
                  <a:pt x="78409" y="249809"/>
                </a:lnTo>
                <a:lnTo>
                  <a:pt x="75476" y="252742"/>
                </a:lnTo>
                <a:lnTo>
                  <a:pt x="71856" y="252742"/>
                </a:lnTo>
                <a:lnTo>
                  <a:pt x="63436" y="252742"/>
                </a:lnTo>
                <a:lnTo>
                  <a:pt x="60642" y="252742"/>
                </a:lnTo>
                <a:lnTo>
                  <a:pt x="58115" y="253949"/>
                </a:lnTo>
                <a:lnTo>
                  <a:pt x="56349" y="25585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47" name="object 247"/>
          <p:cNvSpPr/>
          <p:nvPr/>
        </p:nvSpPr>
        <p:spPr>
          <a:xfrm>
            <a:off x="5975600" y="4199277"/>
            <a:ext cx="168871" cy="256239"/>
          </a:xfrm>
          <a:custGeom>
            <a:avLst/>
            <a:gdLst/>
            <a:ahLst/>
            <a:cxnLst/>
            <a:rect l="l" t="t" r="r" b="b"/>
            <a:pathLst>
              <a:path w="197485" h="282575">
                <a:moveTo>
                  <a:pt x="134213" y="282028"/>
                </a:moveTo>
                <a:lnTo>
                  <a:pt x="60337" y="282028"/>
                </a:lnTo>
                <a:lnTo>
                  <a:pt x="56718" y="282028"/>
                </a:lnTo>
                <a:lnTo>
                  <a:pt x="53797" y="279095"/>
                </a:lnTo>
                <a:lnTo>
                  <a:pt x="53797" y="275475"/>
                </a:lnTo>
                <a:lnTo>
                  <a:pt x="55586" y="266635"/>
                </a:lnTo>
                <a:lnTo>
                  <a:pt x="60463" y="259408"/>
                </a:lnTo>
                <a:lnTo>
                  <a:pt x="67690" y="254532"/>
                </a:lnTo>
                <a:lnTo>
                  <a:pt x="76530" y="252742"/>
                </a:lnTo>
                <a:lnTo>
                  <a:pt x="78409" y="252742"/>
                </a:lnTo>
                <a:lnTo>
                  <a:pt x="78409" y="234721"/>
                </a:lnTo>
                <a:lnTo>
                  <a:pt x="37071" y="234721"/>
                </a:lnTo>
                <a:lnTo>
                  <a:pt x="37071" y="247611"/>
                </a:lnTo>
                <a:lnTo>
                  <a:pt x="37071" y="251218"/>
                </a:lnTo>
                <a:lnTo>
                  <a:pt x="34137" y="254152"/>
                </a:lnTo>
                <a:lnTo>
                  <a:pt x="30518" y="254152"/>
                </a:lnTo>
                <a:lnTo>
                  <a:pt x="6540" y="254152"/>
                </a:lnTo>
                <a:lnTo>
                  <a:pt x="2933" y="254152"/>
                </a:lnTo>
                <a:lnTo>
                  <a:pt x="0" y="251218"/>
                </a:lnTo>
                <a:lnTo>
                  <a:pt x="0" y="247611"/>
                </a:lnTo>
                <a:lnTo>
                  <a:pt x="0" y="136791"/>
                </a:lnTo>
                <a:lnTo>
                  <a:pt x="0" y="133184"/>
                </a:lnTo>
                <a:lnTo>
                  <a:pt x="2933" y="130251"/>
                </a:lnTo>
                <a:lnTo>
                  <a:pt x="6540" y="130251"/>
                </a:lnTo>
                <a:lnTo>
                  <a:pt x="23977" y="130251"/>
                </a:lnTo>
                <a:lnTo>
                  <a:pt x="23977" y="58369"/>
                </a:lnTo>
                <a:lnTo>
                  <a:pt x="28572" y="35672"/>
                </a:lnTo>
                <a:lnTo>
                  <a:pt x="41097" y="17116"/>
                </a:lnTo>
                <a:lnTo>
                  <a:pt x="59660" y="4594"/>
                </a:lnTo>
                <a:lnTo>
                  <a:pt x="82372" y="0"/>
                </a:lnTo>
                <a:lnTo>
                  <a:pt x="114769" y="0"/>
                </a:lnTo>
                <a:lnTo>
                  <a:pt x="137476" y="4594"/>
                </a:lnTo>
                <a:lnTo>
                  <a:pt x="156040" y="17116"/>
                </a:lnTo>
                <a:lnTo>
                  <a:pt x="168567" y="35672"/>
                </a:lnTo>
                <a:lnTo>
                  <a:pt x="173164" y="58369"/>
                </a:lnTo>
                <a:lnTo>
                  <a:pt x="173164" y="130251"/>
                </a:lnTo>
                <a:lnTo>
                  <a:pt x="190588" y="130251"/>
                </a:lnTo>
                <a:lnTo>
                  <a:pt x="194208" y="130251"/>
                </a:lnTo>
                <a:lnTo>
                  <a:pt x="197142" y="133184"/>
                </a:lnTo>
                <a:lnTo>
                  <a:pt x="197142" y="136791"/>
                </a:lnTo>
                <a:lnTo>
                  <a:pt x="197142" y="247611"/>
                </a:lnTo>
                <a:lnTo>
                  <a:pt x="197142" y="251218"/>
                </a:lnTo>
                <a:lnTo>
                  <a:pt x="194208" y="254152"/>
                </a:lnTo>
                <a:lnTo>
                  <a:pt x="190588" y="254152"/>
                </a:lnTo>
                <a:lnTo>
                  <a:pt x="166611" y="254152"/>
                </a:lnTo>
                <a:lnTo>
                  <a:pt x="162991" y="254152"/>
                </a:lnTo>
                <a:lnTo>
                  <a:pt x="160070" y="251218"/>
                </a:lnTo>
                <a:lnTo>
                  <a:pt x="160070" y="247611"/>
                </a:lnTo>
                <a:lnTo>
                  <a:pt x="160070" y="234721"/>
                </a:lnTo>
                <a:lnTo>
                  <a:pt x="117424" y="234721"/>
                </a:lnTo>
                <a:lnTo>
                  <a:pt x="117424" y="252742"/>
                </a:lnTo>
                <a:lnTo>
                  <a:pt x="118008" y="252742"/>
                </a:lnTo>
                <a:lnTo>
                  <a:pt x="126855" y="254532"/>
                </a:lnTo>
                <a:lnTo>
                  <a:pt x="134086" y="259408"/>
                </a:lnTo>
                <a:lnTo>
                  <a:pt x="138964" y="266635"/>
                </a:lnTo>
                <a:lnTo>
                  <a:pt x="140754" y="275475"/>
                </a:lnTo>
                <a:lnTo>
                  <a:pt x="140754" y="279095"/>
                </a:lnTo>
                <a:lnTo>
                  <a:pt x="137820" y="282028"/>
                </a:lnTo>
                <a:lnTo>
                  <a:pt x="134213" y="282028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6" name="object 286"/>
          <p:cNvSpPr/>
          <p:nvPr/>
        </p:nvSpPr>
        <p:spPr>
          <a:xfrm>
            <a:off x="5994655" y="4703806"/>
            <a:ext cx="17376" cy="18426"/>
          </a:xfrm>
          <a:custGeom>
            <a:avLst/>
            <a:gdLst/>
            <a:ahLst/>
            <a:cxnLst/>
            <a:rect l="l" t="t" r="r" b="b"/>
            <a:pathLst>
              <a:path w="20320" h="20320">
                <a:moveTo>
                  <a:pt x="15506" y="0"/>
                </a:moveTo>
                <a:lnTo>
                  <a:pt x="4470" y="0"/>
                </a:lnTo>
                <a:lnTo>
                  <a:pt x="0" y="4470"/>
                </a:lnTo>
                <a:lnTo>
                  <a:pt x="0" y="15519"/>
                </a:lnTo>
                <a:lnTo>
                  <a:pt x="4470" y="19989"/>
                </a:lnTo>
                <a:lnTo>
                  <a:pt x="15506" y="19989"/>
                </a:lnTo>
                <a:lnTo>
                  <a:pt x="19989" y="15519"/>
                </a:lnTo>
                <a:lnTo>
                  <a:pt x="19989" y="4470"/>
                </a:lnTo>
                <a:lnTo>
                  <a:pt x="15506" y="0"/>
                </a:lnTo>
                <a:close/>
              </a:path>
            </a:pathLst>
          </a:custGeom>
          <a:solidFill>
            <a:srgbClr val="EF4841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9" name="object 289"/>
          <p:cNvSpPr/>
          <p:nvPr/>
        </p:nvSpPr>
        <p:spPr>
          <a:xfrm>
            <a:off x="6059467" y="4703804"/>
            <a:ext cx="4344" cy="23608"/>
          </a:xfrm>
          <a:custGeom>
            <a:avLst/>
            <a:gdLst/>
            <a:ahLst/>
            <a:cxnLst/>
            <a:rect l="l" t="t" r="r" b="b"/>
            <a:pathLst>
              <a:path w="5079" h="26035">
                <a:moveTo>
                  <a:pt x="0" y="25412"/>
                </a:moveTo>
                <a:lnTo>
                  <a:pt x="4813" y="25412"/>
                </a:lnTo>
                <a:lnTo>
                  <a:pt x="4813" y="0"/>
                </a:lnTo>
                <a:lnTo>
                  <a:pt x="0" y="0"/>
                </a:lnTo>
                <a:lnTo>
                  <a:pt x="0" y="25412"/>
                </a:lnTo>
                <a:close/>
              </a:path>
            </a:pathLst>
          </a:custGeom>
          <a:solidFill>
            <a:srgbClr val="5C666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0" name="object 290"/>
          <p:cNvSpPr/>
          <p:nvPr/>
        </p:nvSpPr>
        <p:spPr>
          <a:xfrm>
            <a:off x="6059467" y="4703805"/>
            <a:ext cx="4344" cy="11516"/>
          </a:xfrm>
          <a:custGeom>
            <a:avLst/>
            <a:gdLst/>
            <a:ahLst/>
            <a:cxnLst/>
            <a:rect l="l" t="t" r="r" b="b"/>
            <a:pathLst>
              <a:path w="5079" h="12700">
                <a:moveTo>
                  <a:pt x="0" y="12700"/>
                </a:moveTo>
                <a:lnTo>
                  <a:pt x="4813" y="12700"/>
                </a:lnTo>
                <a:lnTo>
                  <a:pt x="4813" y="0"/>
                </a:lnTo>
                <a:lnTo>
                  <a:pt x="0" y="0"/>
                </a:lnTo>
                <a:lnTo>
                  <a:pt x="0" y="12700"/>
                </a:lnTo>
                <a:close/>
              </a:path>
            </a:pathLst>
          </a:custGeom>
          <a:solidFill>
            <a:srgbClr val="939AA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2" name="object 292"/>
          <p:cNvSpPr/>
          <p:nvPr/>
        </p:nvSpPr>
        <p:spPr>
          <a:xfrm>
            <a:off x="6124942" y="4703795"/>
            <a:ext cx="4887" cy="5182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025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7"/>
                </a:lnTo>
                <a:lnTo>
                  <a:pt x="4025" y="5207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3" name="object 293"/>
          <p:cNvSpPr/>
          <p:nvPr/>
        </p:nvSpPr>
        <p:spPr>
          <a:xfrm>
            <a:off x="6114073" y="4712962"/>
            <a:ext cx="4887" cy="5182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025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7"/>
                </a:lnTo>
                <a:lnTo>
                  <a:pt x="4025" y="5207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4" name="object 294"/>
          <p:cNvSpPr/>
          <p:nvPr/>
        </p:nvSpPr>
        <p:spPr>
          <a:xfrm>
            <a:off x="6124942" y="4712962"/>
            <a:ext cx="4887" cy="5182"/>
          </a:xfrm>
          <a:custGeom>
            <a:avLst/>
            <a:gdLst/>
            <a:ahLst/>
            <a:cxnLst/>
            <a:rect l="l" t="t" r="r" b="b"/>
            <a:pathLst>
              <a:path w="5714" h="5714">
                <a:moveTo>
                  <a:pt x="4025" y="0"/>
                </a:moveTo>
                <a:lnTo>
                  <a:pt x="1168" y="0"/>
                </a:lnTo>
                <a:lnTo>
                  <a:pt x="0" y="1168"/>
                </a:lnTo>
                <a:lnTo>
                  <a:pt x="0" y="4038"/>
                </a:lnTo>
                <a:lnTo>
                  <a:pt x="1168" y="5207"/>
                </a:lnTo>
                <a:lnTo>
                  <a:pt x="4025" y="5207"/>
                </a:lnTo>
                <a:lnTo>
                  <a:pt x="5194" y="4038"/>
                </a:lnTo>
                <a:lnTo>
                  <a:pt x="5194" y="1168"/>
                </a:lnTo>
                <a:lnTo>
                  <a:pt x="4025" y="0"/>
                </a:lnTo>
                <a:close/>
              </a:path>
            </a:pathLst>
          </a:custGeom>
          <a:solidFill>
            <a:srgbClr val="05CE7B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95" name="object 295"/>
          <p:cNvSpPr/>
          <p:nvPr/>
        </p:nvSpPr>
        <p:spPr>
          <a:xfrm>
            <a:off x="6113093" y="4723475"/>
            <a:ext cx="6516" cy="6910"/>
          </a:xfrm>
          <a:custGeom>
            <a:avLst/>
            <a:gdLst/>
            <a:ahLst/>
            <a:cxnLst/>
            <a:rect l="l" t="t" r="r" b="b"/>
            <a:pathLst>
              <a:path w="7620" h="7620">
                <a:moveTo>
                  <a:pt x="5803" y="0"/>
                </a:moveTo>
                <a:lnTo>
                  <a:pt x="1676" y="0"/>
                </a:lnTo>
                <a:lnTo>
                  <a:pt x="0" y="1663"/>
                </a:lnTo>
                <a:lnTo>
                  <a:pt x="0" y="5791"/>
                </a:lnTo>
                <a:lnTo>
                  <a:pt x="1676" y="7467"/>
                </a:lnTo>
                <a:lnTo>
                  <a:pt x="5803" y="7467"/>
                </a:lnTo>
                <a:lnTo>
                  <a:pt x="7035" y="6235"/>
                </a:lnTo>
                <a:lnTo>
                  <a:pt x="2362" y="6235"/>
                </a:lnTo>
                <a:lnTo>
                  <a:pt x="1244" y="5118"/>
                </a:lnTo>
                <a:lnTo>
                  <a:pt x="1244" y="2349"/>
                </a:lnTo>
                <a:lnTo>
                  <a:pt x="2362" y="1219"/>
                </a:lnTo>
                <a:lnTo>
                  <a:pt x="7032" y="1219"/>
                </a:lnTo>
                <a:lnTo>
                  <a:pt x="5803" y="0"/>
                </a:lnTo>
                <a:close/>
              </a:path>
              <a:path w="7620" h="7620">
                <a:moveTo>
                  <a:pt x="7032" y="1219"/>
                </a:moveTo>
                <a:lnTo>
                  <a:pt x="5118" y="1219"/>
                </a:lnTo>
                <a:lnTo>
                  <a:pt x="6235" y="2349"/>
                </a:lnTo>
                <a:lnTo>
                  <a:pt x="6235" y="5118"/>
                </a:lnTo>
                <a:lnTo>
                  <a:pt x="5118" y="6235"/>
                </a:lnTo>
                <a:lnTo>
                  <a:pt x="7035" y="6235"/>
                </a:lnTo>
                <a:lnTo>
                  <a:pt x="7480" y="5791"/>
                </a:lnTo>
                <a:lnTo>
                  <a:pt x="7480" y="1663"/>
                </a:lnTo>
                <a:lnTo>
                  <a:pt x="7032" y="1219"/>
                </a:lnTo>
                <a:close/>
              </a:path>
            </a:pathLst>
          </a:custGeom>
          <a:solidFill>
            <a:srgbClr val="FFA3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00" name="object 300"/>
          <p:cNvSpPr/>
          <p:nvPr/>
        </p:nvSpPr>
        <p:spPr>
          <a:xfrm>
            <a:off x="1665179" y="3160773"/>
            <a:ext cx="2184954" cy="2834947"/>
          </a:xfrm>
          <a:custGeom>
            <a:avLst/>
            <a:gdLst/>
            <a:ahLst/>
            <a:cxnLst/>
            <a:rect l="l" t="t" r="r" b="b"/>
            <a:pathLst>
              <a:path w="2085975" h="400685">
                <a:moveTo>
                  <a:pt x="2060003" y="400189"/>
                </a:moveTo>
                <a:lnTo>
                  <a:pt x="25400" y="400189"/>
                </a:lnTo>
                <a:lnTo>
                  <a:pt x="15537" y="398185"/>
                </a:lnTo>
                <a:lnTo>
                  <a:pt x="7461" y="392728"/>
                </a:lnTo>
                <a:lnTo>
                  <a:pt x="2004" y="384652"/>
                </a:lnTo>
                <a:lnTo>
                  <a:pt x="0" y="374789"/>
                </a:lnTo>
                <a:lnTo>
                  <a:pt x="0" y="25399"/>
                </a:lnTo>
                <a:lnTo>
                  <a:pt x="2004" y="15537"/>
                </a:lnTo>
                <a:lnTo>
                  <a:pt x="7461" y="7461"/>
                </a:lnTo>
                <a:lnTo>
                  <a:pt x="15537" y="2004"/>
                </a:lnTo>
                <a:lnTo>
                  <a:pt x="25400" y="0"/>
                </a:lnTo>
                <a:lnTo>
                  <a:pt x="2060003" y="0"/>
                </a:lnTo>
                <a:lnTo>
                  <a:pt x="2069865" y="2004"/>
                </a:lnTo>
                <a:lnTo>
                  <a:pt x="2077942" y="7461"/>
                </a:lnTo>
                <a:lnTo>
                  <a:pt x="2083399" y="15537"/>
                </a:lnTo>
                <a:lnTo>
                  <a:pt x="2085403" y="25399"/>
                </a:lnTo>
                <a:lnTo>
                  <a:pt x="2085403" y="374789"/>
                </a:lnTo>
                <a:lnTo>
                  <a:pt x="2083399" y="384652"/>
                </a:lnTo>
                <a:lnTo>
                  <a:pt x="2077942" y="392728"/>
                </a:lnTo>
                <a:lnTo>
                  <a:pt x="2069865" y="398185"/>
                </a:lnTo>
                <a:lnTo>
                  <a:pt x="2060003" y="400189"/>
                </a:lnTo>
                <a:close/>
              </a:path>
            </a:pathLst>
          </a:custGeom>
          <a:ln w="25400">
            <a:solidFill>
              <a:srgbClr val="8BA9D2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14" name="object 314"/>
          <p:cNvSpPr/>
          <p:nvPr/>
        </p:nvSpPr>
        <p:spPr>
          <a:xfrm>
            <a:off x="3058981" y="2514090"/>
            <a:ext cx="590722" cy="452715"/>
          </a:xfrm>
          <a:prstGeom prst="rect">
            <a:avLst/>
          </a:prstGeom>
          <a:blipFill>
            <a:blip r:embed="rId3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4" name="TextBox 343"/>
          <p:cNvSpPr txBox="1"/>
          <p:nvPr/>
        </p:nvSpPr>
        <p:spPr>
          <a:xfrm>
            <a:off x="3829901" y="2727596"/>
            <a:ext cx="1823055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45" name="TextBox 344"/>
          <p:cNvSpPr txBox="1"/>
          <p:nvPr/>
        </p:nvSpPr>
        <p:spPr>
          <a:xfrm>
            <a:off x="8149605" y="2825859"/>
            <a:ext cx="1899363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35,02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6" name="TextBox 345"/>
          <p:cNvSpPr txBox="1"/>
          <p:nvPr/>
        </p:nvSpPr>
        <p:spPr>
          <a:xfrm>
            <a:off x="9005656" y="3315625"/>
            <a:ext cx="1039334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26,08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7" name="TextBox 346"/>
          <p:cNvSpPr txBox="1"/>
          <p:nvPr/>
        </p:nvSpPr>
        <p:spPr>
          <a:xfrm>
            <a:off x="9043468" y="3804288"/>
            <a:ext cx="984060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6,93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8" name="TextBox 347"/>
          <p:cNvSpPr txBox="1"/>
          <p:nvPr/>
        </p:nvSpPr>
        <p:spPr>
          <a:xfrm>
            <a:off x="9043468" y="4226306"/>
            <a:ext cx="977234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2,01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49" name="TextBox 348"/>
          <p:cNvSpPr txBox="1"/>
          <p:nvPr/>
        </p:nvSpPr>
        <p:spPr>
          <a:xfrm>
            <a:off x="5338895" y="3682599"/>
            <a:ext cx="532611" cy="357930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10</a:t>
            </a:r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372" name="Прямая соединительная линия 371"/>
          <p:cNvCxnSpPr/>
          <p:nvPr/>
        </p:nvCxnSpPr>
        <p:spPr>
          <a:xfrm>
            <a:off x="9382735" y="4869903"/>
            <a:ext cx="22233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9" name="object 55"/>
          <p:cNvSpPr/>
          <p:nvPr/>
        </p:nvSpPr>
        <p:spPr>
          <a:xfrm>
            <a:off x="4455781" y="4327393"/>
            <a:ext cx="1966016" cy="1598916"/>
          </a:xfrm>
          <a:prstGeom prst="rect">
            <a:avLst/>
          </a:prstGeom>
          <a:blipFill>
            <a:blip r:embed="rId8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TextBox 9"/>
          <p:cNvSpPr txBox="1"/>
          <p:nvPr/>
        </p:nvSpPr>
        <p:spPr>
          <a:xfrm>
            <a:off x="1637682" y="3155176"/>
            <a:ext cx="2175566" cy="2481588"/>
          </a:xfrm>
          <a:prstGeom prst="rect">
            <a:avLst/>
          </a:prstGeom>
          <a:noFill/>
        </p:spPr>
        <p:txBody>
          <a:bodyPr wrap="square" lIns="80145" tIns="40074" rIns="80145" bIns="40074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Муниципальные образования:</a:t>
            </a:r>
          </a:p>
          <a:p>
            <a:pPr marL="228594" indent="-228594" algn="ctr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Белгородский район;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594" indent="-228594" algn="ctr">
              <a:buAutoNum type="arabicPeriod"/>
            </a:pP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Борисовский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район;</a:t>
            </a:r>
          </a:p>
          <a:p>
            <a:pPr marL="228594" indent="-228594" algn="ctr">
              <a:buAutoNum type="arabicPeriod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Валуйский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594" indent="-228594" algn="ctr">
              <a:buAutoNum type="arabicPeriod"/>
            </a:pP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Корочанский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район;</a:t>
            </a:r>
          </a:p>
          <a:p>
            <a:pPr marL="228594" indent="-228594" algn="ctr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Красногвардейский район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594" indent="-228594" algn="ctr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Краснояружский район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228594" indent="-228594" algn="ctr">
              <a:buAutoNum type="arabicPeriod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Новооскольский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ГО;</a:t>
            </a:r>
          </a:p>
          <a:p>
            <a:pPr marL="228594" indent="-228594" algn="ctr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Старооскольский ГО;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28594" indent="-228594" algn="ctr">
              <a:buAutoNum type="arabicPeriod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Шебекинский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ГО;</a:t>
            </a:r>
          </a:p>
          <a:p>
            <a:pPr marL="228594" indent="-228594" algn="ctr">
              <a:buAutoNum type="arabicPeriod"/>
            </a:pP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Яковлевский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1" name="object 197"/>
          <p:cNvSpPr/>
          <p:nvPr/>
        </p:nvSpPr>
        <p:spPr>
          <a:xfrm>
            <a:off x="1994688" y="1577126"/>
            <a:ext cx="531090" cy="700116"/>
          </a:xfrm>
          <a:prstGeom prst="rect">
            <a:avLst/>
          </a:prstGeom>
          <a:blipFill>
            <a:blip r:embed="rId3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04810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1658</TotalTime>
  <Words>711</Words>
  <Application>Microsoft Office PowerPoint</Application>
  <PresentationFormat>Произвольный</PresentationFormat>
  <Paragraphs>218</Paragraphs>
  <Slides>15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7" baseType="lpstr">
      <vt:lpstr>Воздушный поток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ПРОКТ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Еременко Р.В.</dc:creator>
  <cp:lastModifiedBy>Алейникова М.М.</cp:lastModifiedBy>
  <cp:revision>182</cp:revision>
  <dcterms:created xsi:type="dcterms:W3CDTF">2020-08-11T14:59:12Z</dcterms:created>
  <dcterms:modified xsi:type="dcterms:W3CDTF">2021-08-17T20:39:19Z</dcterms:modified>
</cp:coreProperties>
</file>