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9" r:id="rId8"/>
    <p:sldId id="266" r:id="rId9"/>
    <p:sldId id="257" r:id="rId10"/>
    <p:sldId id="26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2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A5F92-C968-45C1-9F80-25ADC675BCE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5921D-82CF-480F-9C5E-CBE3B36CB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9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5921D-82CF-480F-9C5E-CBE3B36CBB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1E89E2-F28B-4B11-94E5-58751CA13050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A50045-899A-46D0-9CD6-6237DC8F5A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kult.ru/media/site_platform_media/2021/2/8/dopolnitelnyie-metodicheskie-materialyi.r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012" y="2427734"/>
            <a:ext cx="7772400" cy="153456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Оформление заявки на участие в конкурсе</a:t>
            </a: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на предоставление грантов некоммерческим </a:t>
            </a: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организациям на </a:t>
            </a:r>
            <a:r>
              <a:rPr lang="ru-RU" sz="2800" b="1" dirty="0">
                <a:effectLst/>
                <a:latin typeface="Times New Roman"/>
                <a:ea typeface="Calibri"/>
                <a:cs typeface="Times New Roman"/>
              </a:rPr>
              <a:t>реализацию проектов в сфере </a:t>
            </a: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культуры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7370" y="387654"/>
            <a:ext cx="6120680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Управление культуры Белгородской области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5" descr="Гер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034"/>
            <a:ext cx="11430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un9-71.userapi.com/impf/U6OfaXBlRjrmNQBmf7gKlKusH9GYojVjl7cfaw/F0pm8AfJZPs.jpg?size=1080x1080&amp;quality=96&amp;proxy=1&amp;sign=46b44ffb8b5acf267e28c0c30a797d18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11129" r="11786" b="6537"/>
          <a:stretch/>
        </p:blipFill>
        <p:spPr bwMode="auto">
          <a:xfrm>
            <a:off x="7648050" y="112842"/>
            <a:ext cx="1402538" cy="14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9662"/>
            <a:ext cx="8229600" cy="1200150"/>
          </a:xfrm>
        </p:spPr>
        <p:txBody>
          <a:bodyPr/>
          <a:lstStyle/>
          <a:p>
            <a:r>
              <a:rPr lang="ru-RU" sz="4000" b="1" dirty="0" smtClean="0"/>
              <a:t>СПАСИБО ЗА ВНИМАНИЕ 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905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788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Документы для участия в конкурсе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2739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</a:rPr>
              <a:t>з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аявка</a:t>
            </a:r>
            <a:r>
              <a:rPr lang="ru-RU" b="0" i="0" dirty="0" smtClean="0">
                <a:solidFill>
                  <a:srgbClr val="00B0F0"/>
                </a:solidFill>
                <a:effectLst/>
              </a:rPr>
              <a:t>*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(с подписью</a:t>
            </a:r>
            <a:r>
              <a:rPr lang="x-none" dirty="0">
                <a:solidFill>
                  <a:srgbClr val="000000"/>
                </a:solidFill>
              </a:rPr>
              <a:t> руководителя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и печатью)</a:t>
            </a:r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x-none" dirty="0">
                <a:solidFill>
                  <a:srgbClr val="000000"/>
                </a:solidFill>
              </a:rPr>
              <a:t>описание проекта с подписью </a:t>
            </a:r>
            <a:r>
              <a:rPr lang="x-none" dirty="0" smtClean="0">
                <a:solidFill>
                  <a:srgbClr val="000000"/>
                </a:solidFill>
              </a:rPr>
              <a:t>руководителя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x-none" dirty="0" smtClean="0">
                <a:solidFill>
                  <a:srgbClr val="000000"/>
                </a:solidFill>
              </a:rPr>
              <a:t>сопроводительное </a:t>
            </a:r>
            <a:r>
              <a:rPr lang="x-none" dirty="0">
                <a:solidFill>
                  <a:srgbClr val="000000"/>
                </a:solidFill>
              </a:rPr>
              <a:t>письмо на бланке </a:t>
            </a:r>
            <a:r>
              <a:rPr lang="x-none" dirty="0">
                <a:solidFill>
                  <a:srgbClr val="000000"/>
                </a:solidFill>
              </a:rPr>
              <a:t>организации</a:t>
            </a:r>
            <a:r>
              <a:rPr lang="ru-RU" dirty="0">
                <a:solidFill>
                  <a:srgbClr val="00B0F0"/>
                </a:solidFill>
              </a:rPr>
              <a:t>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x-none" dirty="0">
                <a:solidFill>
                  <a:srgbClr val="000000"/>
                </a:solidFill>
              </a:rPr>
              <a:t>дополнительные наглядные и аудиовизуальные </a:t>
            </a:r>
            <a:r>
              <a:rPr lang="x-none" dirty="0">
                <a:solidFill>
                  <a:srgbClr val="000000"/>
                </a:solidFill>
              </a:rPr>
              <a:t>материалы</a:t>
            </a:r>
            <a:r>
              <a:rPr lang="ru-RU" dirty="0">
                <a:solidFill>
                  <a:srgbClr val="000000"/>
                </a:solidFill>
              </a:rPr>
              <a:t> (при наличии)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88772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* ссылка </a:t>
            </a:r>
            <a:r>
              <a:rPr lang="ru-RU" dirty="0">
                <a:solidFill>
                  <a:srgbClr val="000000"/>
                </a:solidFill>
              </a:rPr>
              <a:t>для </a:t>
            </a:r>
            <a:r>
              <a:rPr lang="ru-RU" dirty="0" smtClean="0">
                <a:solidFill>
                  <a:srgbClr val="000000"/>
                </a:solidFill>
              </a:rPr>
              <a:t>скачивания архива с шаблонами: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://www.belkult.ru/media/site_platform_media/2021/2/8/dopolnitelnyie-metodicheskie-materialyi.rar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6617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/>
              <a:t>Регистрация аккаунта</a:t>
            </a:r>
          </a:p>
        </p:txBody>
      </p:sp>
      <p:pic>
        <p:nvPicPr>
          <p:cNvPr id="3076" name="Picture 4" descr="https://blog.calltouch.ru/wp-content/uploads/2019/02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0662"/>
            <a:ext cx="7860556" cy="38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79588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на кнопку «Далее»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4469830" y="3867894"/>
            <a:ext cx="750242" cy="29732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3538736" cy="857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/>
              <a:t>Регистрация аккаунта</a:t>
            </a:r>
          </a:p>
        </p:txBody>
      </p:sp>
      <p:pic>
        <p:nvPicPr>
          <p:cNvPr id="4098" name="Picture 2" descr="https://s1.pearlcdn.com/RU/Upload/Community/e070cd7b4a720200315134722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11" y="261659"/>
            <a:ext cx="4710219" cy="45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419622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</a:rPr>
              <a:t>Ввести </a:t>
            </a:r>
            <a:r>
              <a:rPr lang="ru-RU" sz="2000" b="1" i="1" dirty="0" smtClean="0">
                <a:solidFill>
                  <a:srgbClr val="000000"/>
                </a:solidFill>
                <a:effectLst/>
              </a:rPr>
              <a:t>дату рождения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  <a:effectLst/>
              </a:rPr>
              <a:t>Пол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</a:endParaRPr>
          </a:p>
          <a:p>
            <a:pPr algn="ctr"/>
            <a:r>
              <a:rPr lang="ru-RU" sz="2000" b="0" i="1" dirty="0" smtClean="0">
                <a:solidFill>
                  <a:srgbClr val="000000"/>
                </a:solidFill>
                <a:effectLst/>
              </a:rPr>
              <a:t>Необязательно:</a:t>
            </a:r>
          </a:p>
          <a:p>
            <a:pPr algn="ctr"/>
            <a:endParaRPr lang="ru-RU" sz="2000" b="0" i="1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</a:rPr>
              <a:t>Номер мобильного телефона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0" i="0" dirty="0" smtClean="0">
                <a:solidFill>
                  <a:srgbClr val="000000"/>
                </a:solidFill>
                <a:effectLst/>
              </a:rPr>
              <a:t>Резервный адрес электронной почты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8653"/>
            <a:ext cx="774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78193"/>
            <a:ext cx="2627784" cy="39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eb-sovety.ru/wp-content/uploads/2018/11/83707ac9ecd954f751cdc9f3a4e7d1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" y="20682"/>
            <a:ext cx="5605582" cy="4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к создать Google аккау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10837"/>
            <a:ext cx="5580112" cy="51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446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Регистрация аккаунта</a:t>
            </a:r>
            <a:endParaRPr lang="ru-RU" sz="3200" b="1" dirty="0"/>
          </a:p>
        </p:txBody>
      </p:sp>
      <p:pic>
        <p:nvPicPr>
          <p:cNvPr id="6146" name="Picture 2" descr="https://rec-ip.ru/wp-content/uploads/7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3598"/>
            <a:ext cx="6381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08C770-BACB-4E85-90AA-677CBFC8E7A7}" type="slidenum">
              <a:rPr lang="ru-RU" altLang="ru-RU" smtClean="0">
                <a:solidFill>
                  <a:srgbClr val="268EA8"/>
                </a:solidFill>
                <a:latin typeface="Franklin Gothic Book" panose="020B0503020102020204" pitchFamily="34" charset="0"/>
              </a:rPr>
              <a:pPr/>
              <a:t>7</a:t>
            </a:fld>
            <a:endParaRPr lang="ru-RU" altLang="ru-RU" smtClean="0">
              <a:solidFill>
                <a:srgbClr val="268EA8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883086" y="755502"/>
            <a:ext cx="5562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ссылке, указанной в </a:t>
            </a:r>
            <a:r>
              <a:rPr lang="ru-RU" alt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рассылке от сотрудника, ответственного за сводный текст сборника.</a:t>
            </a:r>
            <a:endParaRPr lang="ru-RU" alt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endParaRPr lang="ru-RU" alt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перехода по ссылке Вы увидите </a:t>
            </a:r>
            <a:r>
              <a:rPr lang="ru-RU" alt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от каждого учреждения / ОМСУ 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структурой </a:t>
            </a:r>
            <a:r>
              <a:rPr lang="ru-RU" alt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отчета, заполненной в форме таблицы.</a:t>
            </a:r>
            <a:endParaRPr lang="ru-RU" alt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52" y="2094330"/>
            <a:ext cx="5185172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1133" y="195486"/>
            <a:ext cx="7652146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/>
              <a:t>Доступ к документу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320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95486"/>
            <a:ext cx="8100392" cy="4855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49187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effectLst/>
                <a:ea typeface="Calibri"/>
              </a:rPr>
              <a:t>Внесите правки.</a:t>
            </a:r>
          </a:p>
          <a:p>
            <a:pPr marL="342900" indent="-342900">
              <a:buAutoNum type="arabicPeriod"/>
            </a:pPr>
            <a:r>
              <a:rPr lang="ru-RU" dirty="0" smtClean="0">
                <a:ea typeface="Calibri"/>
              </a:rPr>
              <a:t>Нажмите кнопку «Готово».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491630"/>
            <a:ext cx="7652146" cy="2880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/>
              <a:t>Работа с отчетами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535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3" y="-164554"/>
            <a:ext cx="4032448" cy="14707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Использование онлайн-формы сервиса Яндекс. Документы</a:t>
            </a:r>
            <a:endParaRPr lang="ru-RU" sz="2400" b="1" dirty="0"/>
          </a:p>
        </p:txBody>
      </p:sp>
      <p:pic>
        <p:nvPicPr>
          <p:cNvPr id="11" name="Рисунок 10" descr="C:\Users\epishina\Desktop\Безымянный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15566"/>
            <a:ext cx="5264626" cy="37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2383830"/>
            <a:ext cx="4032448" cy="1968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i="1" dirty="0" smtClean="0"/>
              <a:t>Тестовый режим</a:t>
            </a:r>
            <a:endParaRPr lang="en-US" sz="2400" b="1" i="1" dirty="0" smtClean="0"/>
          </a:p>
          <a:p>
            <a:pPr>
              <a:lnSpc>
                <a:spcPct val="100000"/>
              </a:lnSpc>
            </a:pPr>
            <a:endParaRPr lang="ru-RU" sz="2400" b="1" dirty="0" smtClean="0"/>
          </a:p>
          <a:p>
            <a:pPr>
              <a:lnSpc>
                <a:spcPct val="100000"/>
              </a:lnSpc>
            </a:pPr>
            <a:r>
              <a:rPr lang="ru-RU" sz="2400" b="1" dirty="0" smtClean="0"/>
              <a:t>Для получения</a:t>
            </a:r>
            <a:endParaRPr lang="en-US" sz="2400" b="1" dirty="0" smtClean="0"/>
          </a:p>
          <a:p>
            <a:pPr>
              <a:lnSpc>
                <a:spcPct val="100000"/>
              </a:lnSpc>
            </a:pPr>
            <a:r>
              <a:rPr lang="ru-RU" sz="2400" b="1" dirty="0" smtClean="0"/>
              <a:t>ссылки направьте запрос на адрес </a:t>
            </a:r>
            <a:r>
              <a:rPr lang="en-US" sz="2400" b="1" dirty="0" smtClean="0"/>
              <a:t>epishina@belkult.ru</a:t>
            </a:r>
            <a:endParaRPr lang="ru-RU" sz="24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016224" y="2499742"/>
            <a:ext cx="0" cy="35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491</TotalTime>
  <Words>167</Words>
  <Application>Microsoft Office PowerPoint</Application>
  <PresentationFormat>Экран (16:9)</PresentationFormat>
  <Paragraphs>37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Franklin Gothic Book</vt:lpstr>
      <vt:lpstr>Palatino Linotype</vt:lpstr>
      <vt:lpstr>Times New Roman</vt:lpstr>
      <vt:lpstr>Wingdings</vt:lpstr>
      <vt:lpstr>Исполнительная</vt:lpstr>
      <vt:lpstr>Оформление заявки на участие в конкурсе на предоставление грантов некоммерческим организациям на реализацию проектов в сфере культуры</vt:lpstr>
      <vt:lpstr>Документы для участия в конкурсе</vt:lpstr>
      <vt:lpstr>Регистрация аккаунта</vt:lpstr>
      <vt:lpstr>Регистрация аккаунта</vt:lpstr>
      <vt:lpstr>Презентация PowerPoint</vt:lpstr>
      <vt:lpstr>Регистрация аккаунта</vt:lpstr>
      <vt:lpstr>Презентация PowerPoint</vt:lpstr>
      <vt:lpstr>Презентация PowerPoint</vt:lpstr>
      <vt:lpstr>Использование онлайн-формы сервиса Яндекс. Документы</vt:lpstr>
      <vt:lpstr>СПАСИБО ЗА ВНИМАНИЕ 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СОК по заполнению шаблона структуры отчёта для ОМСУ в сфере культуры</dc:title>
  <dc:creator>HP</dc:creator>
  <cp:lastModifiedBy>Епишина А.А.</cp:lastModifiedBy>
  <cp:revision>25</cp:revision>
  <dcterms:created xsi:type="dcterms:W3CDTF">2021-01-31T17:36:43Z</dcterms:created>
  <dcterms:modified xsi:type="dcterms:W3CDTF">2021-03-15T14:53:35Z</dcterms:modified>
</cp:coreProperties>
</file>