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6" r:id="rId2"/>
    <p:sldId id="297" r:id="rId3"/>
    <p:sldId id="313" r:id="rId4"/>
    <p:sldId id="315" r:id="rId5"/>
    <p:sldId id="318" r:id="rId6"/>
    <p:sldId id="312" r:id="rId7"/>
    <p:sldId id="298" r:id="rId8"/>
    <p:sldId id="303" r:id="rId9"/>
    <p:sldId id="302" r:id="rId10"/>
    <p:sldId id="304" r:id="rId11"/>
    <p:sldId id="306" r:id="rId12"/>
    <p:sldId id="307" r:id="rId13"/>
    <p:sldId id="299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97A"/>
    <a:srgbClr val="092C7B"/>
    <a:srgbClr val="003399"/>
    <a:srgbClr val="DE5A00"/>
    <a:srgbClr val="FF6801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3" d="100"/>
          <a:sy n="93" d="100"/>
        </p:scale>
        <p:origin x="-13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2D1B5-B930-43CC-8681-B36E1549B8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91F06-EB2D-416B-A007-2C5BD59CA534}">
      <dgm:prSet phldrT="[Текст]"/>
      <dgm:spPr/>
      <dgm:t>
        <a:bodyPr/>
        <a:lstStyle/>
        <a:p>
          <a:r>
            <a:rPr lang="ru-RU" b="0" i="0" dirty="0" smtClean="0"/>
            <a:t>Здравоохранение</a:t>
          </a:r>
          <a:endParaRPr lang="ru-RU" dirty="0"/>
        </a:p>
      </dgm:t>
    </dgm:pt>
    <dgm:pt modelId="{95CAA902-5431-4EFD-8161-0CAEDC6F78D6}" type="parTrans" cxnId="{D2E37A59-1781-4E70-88D7-7E1837DC4F36}">
      <dgm:prSet/>
      <dgm:spPr/>
      <dgm:t>
        <a:bodyPr/>
        <a:lstStyle/>
        <a:p>
          <a:endParaRPr lang="ru-RU"/>
        </a:p>
      </dgm:t>
    </dgm:pt>
    <dgm:pt modelId="{168F6803-95F6-4D5D-BD72-EFADD66C9CA3}" type="sibTrans" cxnId="{D2E37A59-1781-4E70-88D7-7E1837DC4F36}">
      <dgm:prSet/>
      <dgm:spPr/>
      <dgm:t>
        <a:bodyPr/>
        <a:lstStyle/>
        <a:p>
          <a:endParaRPr lang="ru-RU"/>
        </a:p>
      </dgm:t>
    </dgm:pt>
    <dgm:pt modelId="{E0A5B072-A906-4F04-A2A6-3CAD5C5D49F6}">
      <dgm:prSet phldrT="[Текст]"/>
      <dgm:spPr/>
      <dgm:t>
        <a:bodyPr/>
        <a:lstStyle/>
        <a:p>
          <a:r>
            <a:rPr lang="ru-RU" b="0" i="0" dirty="0" smtClean="0"/>
            <a:t>Малый бизнес</a:t>
          </a:r>
          <a:endParaRPr lang="ru-RU" dirty="0"/>
        </a:p>
      </dgm:t>
    </dgm:pt>
    <dgm:pt modelId="{0F5228D6-F20F-4AA4-9774-B716533CF6CA}" type="parTrans" cxnId="{85EF4AAB-4D85-496F-A31C-DCAB0F26EC98}">
      <dgm:prSet/>
      <dgm:spPr/>
      <dgm:t>
        <a:bodyPr/>
        <a:lstStyle/>
        <a:p>
          <a:endParaRPr lang="ru-RU"/>
        </a:p>
      </dgm:t>
    </dgm:pt>
    <dgm:pt modelId="{FF9C10E4-5918-46BE-A757-46BFD32CA196}" type="sibTrans" cxnId="{85EF4AAB-4D85-496F-A31C-DCAB0F26EC98}">
      <dgm:prSet/>
      <dgm:spPr/>
      <dgm:t>
        <a:bodyPr/>
        <a:lstStyle/>
        <a:p>
          <a:endParaRPr lang="ru-RU"/>
        </a:p>
      </dgm:t>
    </dgm:pt>
    <dgm:pt modelId="{E4E12162-E4D7-40A6-AC4C-15BE96296BE7}">
      <dgm:prSet phldrT="[Текст]"/>
      <dgm:spPr/>
      <dgm:t>
        <a:bodyPr/>
        <a:lstStyle/>
        <a:p>
          <a:r>
            <a:rPr lang="ru-RU" b="0" i="0" dirty="0" smtClean="0"/>
            <a:t>Сотрудничество и экспорт</a:t>
          </a:r>
          <a:endParaRPr lang="ru-RU" dirty="0"/>
        </a:p>
      </dgm:t>
    </dgm:pt>
    <dgm:pt modelId="{3C0C154D-0E1F-4FF2-97D1-2058FC89F328}" type="parTrans" cxnId="{A2B91A68-C101-47FA-A975-F04945A70498}">
      <dgm:prSet/>
      <dgm:spPr/>
      <dgm:t>
        <a:bodyPr/>
        <a:lstStyle/>
        <a:p>
          <a:endParaRPr lang="ru-RU"/>
        </a:p>
      </dgm:t>
    </dgm:pt>
    <dgm:pt modelId="{8687CA92-F869-4B9D-8020-02F49343A290}" type="sibTrans" cxnId="{A2B91A68-C101-47FA-A975-F04945A70498}">
      <dgm:prSet/>
      <dgm:spPr/>
      <dgm:t>
        <a:bodyPr/>
        <a:lstStyle/>
        <a:p>
          <a:endParaRPr lang="ru-RU"/>
        </a:p>
      </dgm:t>
    </dgm:pt>
    <dgm:pt modelId="{2E42FF2F-AECB-4D6D-AEFD-DE27AE06D806}">
      <dgm:prSet phldrT="[Текст]"/>
      <dgm:spPr/>
      <dgm:t>
        <a:bodyPr/>
        <a:lstStyle/>
        <a:p>
          <a:r>
            <a:rPr lang="ru-RU" b="0" i="0" dirty="0" smtClean="0"/>
            <a:t>Магистральная инфраструктура</a:t>
          </a:r>
          <a:endParaRPr lang="ru-RU" dirty="0"/>
        </a:p>
      </dgm:t>
    </dgm:pt>
    <dgm:pt modelId="{66EFC18E-AA20-4337-9525-4B5F4A379C4D}" type="parTrans" cxnId="{06BA2DE0-D59C-4607-8E6E-A0FC2CF32E6E}">
      <dgm:prSet/>
      <dgm:spPr/>
      <dgm:t>
        <a:bodyPr/>
        <a:lstStyle/>
        <a:p>
          <a:endParaRPr lang="ru-RU"/>
        </a:p>
      </dgm:t>
    </dgm:pt>
    <dgm:pt modelId="{C064BF84-CA64-4D1A-B879-61C8CF711470}" type="sibTrans" cxnId="{06BA2DE0-D59C-4607-8E6E-A0FC2CF32E6E}">
      <dgm:prSet/>
      <dgm:spPr/>
      <dgm:t>
        <a:bodyPr/>
        <a:lstStyle/>
        <a:p>
          <a:endParaRPr lang="ru-RU"/>
        </a:p>
      </dgm:t>
    </dgm:pt>
    <dgm:pt modelId="{1BED9E80-352D-4E9D-B911-5D75011BB074}">
      <dgm:prSet phldrT="[Текст]" custT="1"/>
      <dgm:spPr/>
      <dgm:t>
        <a:bodyPr/>
        <a:lstStyle/>
        <a:p>
          <a:r>
            <a:rPr lang="ru-RU" sz="10000" b="1" dirty="0" smtClean="0">
              <a:solidFill>
                <a:srgbClr val="FF0000"/>
              </a:solidFill>
            </a:rPr>
            <a:t>12</a:t>
          </a:r>
          <a:endParaRPr lang="ru-RU" sz="10000" b="1" dirty="0">
            <a:solidFill>
              <a:srgbClr val="FF0000"/>
            </a:solidFill>
          </a:endParaRPr>
        </a:p>
      </dgm:t>
    </dgm:pt>
    <dgm:pt modelId="{E489E1A7-27EE-432D-AC44-E2554525B057}" type="sibTrans" cxnId="{F4D4CDA9-164A-4B30-B1BE-DCFC7617B89C}">
      <dgm:prSet/>
      <dgm:spPr/>
      <dgm:t>
        <a:bodyPr/>
        <a:lstStyle/>
        <a:p>
          <a:endParaRPr lang="ru-RU"/>
        </a:p>
      </dgm:t>
    </dgm:pt>
    <dgm:pt modelId="{B80E7493-D09E-4A92-83B3-530279A932A8}" type="parTrans" cxnId="{F4D4CDA9-164A-4B30-B1BE-DCFC7617B89C}">
      <dgm:prSet/>
      <dgm:spPr/>
      <dgm:t>
        <a:bodyPr/>
        <a:lstStyle/>
        <a:p>
          <a:endParaRPr lang="ru-RU"/>
        </a:p>
      </dgm:t>
    </dgm:pt>
    <dgm:pt modelId="{34F0E93A-302F-485E-B9B5-B8769C5A6AA9}">
      <dgm:prSet phldrT="[Текст]"/>
      <dgm:spPr/>
      <dgm:t>
        <a:bodyPr/>
        <a:lstStyle/>
        <a:p>
          <a:r>
            <a:rPr lang="ru-RU" b="0" i="0" dirty="0" smtClean="0"/>
            <a:t>Образование</a:t>
          </a:r>
          <a:endParaRPr lang="ru-RU" dirty="0"/>
        </a:p>
      </dgm:t>
    </dgm:pt>
    <dgm:pt modelId="{D07DC8A1-977F-4055-B90A-166B07025464}" type="parTrans" cxnId="{3DCAEDED-B4F8-4A8E-8C58-8ECFC53260D6}">
      <dgm:prSet/>
      <dgm:spPr/>
      <dgm:t>
        <a:bodyPr/>
        <a:lstStyle/>
        <a:p>
          <a:endParaRPr lang="ru-RU"/>
        </a:p>
      </dgm:t>
    </dgm:pt>
    <dgm:pt modelId="{0949417C-E1E6-4F83-821A-03F6FDF90CDA}" type="sibTrans" cxnId="{3DCAEDED-B4F8-4A8E-8C58-8ECFC53260D6}">
      <dgm:prSet/>
      <dgm:spPr/>
      <dgm:t>
        <a:bodyPr/>
        <a:lstStyle/>
        <a:p>
          <a:endParaRPr lang="ru-RU"/>
        </a:p>
      </dgm:t>
    </dgm:pt>
    <dgm:pt modelId="{73B40EB6-FF1D-49F0-9BF1-BE12AE387824}">
      <dgm:prSet phldrT="[Текст]"/>
      <dgm:spPr/>
      <dgm:t>
        <a:bodyPr/>
        <a:lstStyle/>
        <a:p>
          <a:r>
            <a:rPr lang="ru-RU" b="0" i="0" dirty="0" smtClean="0"/>
            <a:t>Жилье и городская среда</a:t>
          </a:r>
          <a:endParaRPr lang="ru-RU" dirty="0"/>
        </a:p>
      </dgm:t>
    </dgm:pt>
    <dgm:pt modelId="{B6FF384A-CD38-4FC4-A9C8-A13AF11C6A28}" type="parTrans" cxnId="{F3E51293-6C3F-40F2-90F8-6ADB665B2FEA}">
      <dgm:prSet/>
      <dgm:spPr/>
      <dgm:t>
        <a:bodyPr/>
        <a:lstStyle/>
        <a:p>
          <a:endParaRPr lang="ru-RU"/>
        </a:p>
      </dgm:t>
    </dgm:pt>
    <dgm:pt modelId="{65A28B72-C969-4269-857A-6E5DFE60B5DC}" type="sibTrans" cxnId="{F3E51293-6C3F-40F2-90F8-6ADB665B2FEA}">
      <dgm:prSet/>
      <dgm:spPr/>
      <dgm:t>
        <a:bodyPr/>
        <a:lstStyle/>
        <a:p>
          <a:endParaRPr lang="ru-RU"/>
        </a:p>
      </dgm:t>
    </dgm:pt>
    <dgm:pt modelId="{BBC97BA5-E737-41C6-94E1-130EACEC2305}">
      <dgm:prSet phldrT="[Текст]"/>
      <dgm:spPr/>
      <dgm:t>
        <a:bodyPr/>
        <a:lstStyle/>
        <a:p>
          <a:r>
            <a:rPr lang="ru-RU" b="0" i="0" dirty="0" smtClean="0"/>
            <a:t>Экология</a:t>
          </a:r>
          <a:endParaRPr lang="ru-RU" dirty="0"/>
        </a:p>
      </dgm:t>
    </dgm:pt>
    <dgm:pt modelId="{4012A00D-25AF-496D-8654-75A37E61E9AB}" type="parTrans" cxnId="{EEA540CF-4027-474A-9367-D05BD3BFF34A}">
      <dgm:prSet/>
      <dgm:spPr/>
      <dgm:t>
        <a:bodyPr/>
        <a:lstStyle/>
        <a:p>
          <a:endParaRPr lang="ru-RU"/>
        </a:p>
      </dgm:t>
    </dgm:pt>
    <dgm:pt modelId="{0DAD103B-56AA-4F10-8D0A-AEDEE6E1F7EA}" type="sibTrans" cxnId="{EEA540CF-4027-474A-9367-D05BD3BFF34A}">
      <dgm:prSet/>
      <dgm:spPr/>
      <dgm:t>
        <a:bodyPr/>
        <a:lstStyle/>
        <a:p>
          <a:endParaRPr lang="ru-RU"/>
        </a:p>
      </dgm:t>
    </dgm:pt>
    <dgm:pt modelId="{29159F9E-6085-4B0F-8C90-B6761B4DA2CC}">
      <dgm:prSet phldrT="[Текст]"/>
      <dgm:spPr/>
      <dgm:t>
        <a:bodyPr/>
        <a:lstStyle/>
        <a:p>
          <a:r>
            <a:rPr lang="ru-RU" b="0" i="0" dirty="0" smtClean="0"/>
            <a:t>Автодороги</a:t>
          </a:r>
          <a:endParaRPr lang="ru-RU" dirty="0"/>
        </a:p>
      </dgm:t>
    </dgm:pt>
    <dgm:pt modelId="{0313F4F8-7134-4340-AC0E-0BAF44C948BC}" type="parTrans" cxnId="{5F382CE6-1D6D-4C1D-BCFA-8CA2517EF613}">
      <dgm:prSet/>
      <dgm:spPr/>
      <dgm:t>
        <a:bodyPr/>
        <a:lstStyle/>
        <a:p>
          <a:endParaRPr lang="ru-RU"/>
        </a:p>
      </dgm:t>
    </dgm:pt>
    <dgm:pt modelId="{980CB9D2-9920-4D6F-BF06-C31053052F8B}" type="sibTrans" cxnId="{5F382CE6-1D6D-4C1D-BCFA-8CA2517EF613}">
      <dgm:prSet/>
      <dgm:spPr/>
      <dgm:t>
        <a:bodyPr/>
        <a:lstStyle/>
        <a:p>
          <a:endParaRPr lang="ru-RU"/>
        </a:p>
      </dgm:t>
    </dgm:pt>
    <dgm:pt modelId="{73540199-C2C7-4C0E-A014-443643293765}">
      <dgm:prSet phldrT="[Текст]"/>
      <dgm:spPr/>
      <dgm:t>
        <a:bodyPr/>
        <a:lstStyle/>
        <a:p>
          <a:r>
            <a:rPr lang="ru-RU" b="0" i="0" dirty="0" smtClean="0"/>
            <a:t>Рынок труда</a:t>
          </a:r>
          <a:endParaRPr lang="ru-RU" dirty="0"/>
        </a:p>
      </dgm:t>
    </dgm:pt>
    <dgm:pt modelId="{9C44AC5B-B932-4482-9418-6245E7ED70FB}" type="parTrans" cxnId="{4CA257AE-D449-49D9-B177-7FCF7385703A}">
      <dgm:prSet/>
      <dgm:spPr/>
      <dgm:t>
        <a:bodyPr/>
        <a:lstStyle/>
        <a:p>
          <a:endParaRPr lang="ru-RU"/>
        </a:p>
      </dgm:t>
    </dgm:pt>
    <dgm:pt modelId="{07B9F32F-DF0A-4E25-9A3F-60069BC6F163}" type="sibTrans" cxnId="{4CA257AE-D449-49D9-B177-7FCF7385703A}">
      <dgm:prSet/>
      <dgm:spPr/>
      <dgm:t>
        <a:bodyPr/>
        <a:lstStyle/>
        <a:p>
          <a:endParaRPr lang="ru-RU"/>
        </a:p>
      </dgm:t>
    </dgm:pt>
    <dgm:pt modelId="{EC942E12-DB1A-43C1-BE9A-7C0575EF205C}">
      <dgm:prSet phldrT="[Текст]"/>
      <dgm:spPr/>
      <dgm:t>
        <a:bodyPr/>
        <a:lstStyle/>
        <a:p>
          <a:r>
            <a:rPr lang="ru-RU" b="0" i="0" dirty="0" smtClean="0"/>
            <a:t>Наука</a:t>
          </a:r>
          <a:endParaRPr lang="ru-RU" dirty="0"/>
        </a:p>
      </dgm:t>
    </dgm:pt>
    <dgm:pt modelId="{9D9CF6C7-C74E-49CC-9E3D-FAA5F41BBBC1}" type="parTrans" cxnId="{BD1F5705-35B6-4F79-A3F3-A108E387BB49}">
      <dgm:prSet/>
      <dgm:spPr/>
      <dgm:t>
        <a:bodyPr/>
        <a:lstStyle/>
        <a:p>
          <a:endParaRPr lang="ru-RU"/>
        </a:p>
      </dgm:t>
    </dgm:pt>
    <dgm:pt modelId="{DE018666-ED64-4863-918C-1B416378F93F}" type="sibTrans" cxnId="{BD1F5705-35B6-4F79-A3F3-A108E387BB49}">
      <dgm:prSet/>
      <dgm:spPr/>
      <dgm:t>
        <a:bodyPr/>
        <a:lstStyle/>
        <a:p>
          <a:endParaRPr lang="ru-RU"/>
        </a:p>
      </dgm:t>
    </dgm:pt>
    <dgm:pt modelId="{994E5CAF-6768-4A04-9E5D-665B01B7E6A0}">
      <dgm:prSet phldrT="[Текст]"/>
      <dgm:spPr/>
      <dgm:t>
        <a:bodyPr/>
        <a:lstStyle/>
        <a:p>
          <a:r>
            <a:rPr lang="ru-RU" b="0" i="0" dirty="0" smtClean="0"/>
            <a:t>Цифровая экономика</a:t>
          </a:r>
          <a:endParaRPr lang="ru-RU" dirty="0"/>
        </a:p>
      </dgm:t>
    </dgm:pt>
    <dgm:pt modelId="{E18CDAEA-F6BF-4B86-89DD-A2CC105D7184}" type="parTrans" cxnId="{DFB1626D-6430-404D-B8A7-54EFE4B56C83}">
      <dgm:prSet/>
      <dgm:spPr/>
      <dgm:t>
        <a:bodyPr/>
        <a:lstStyle/>
        <a:p>
          <a:endParaRPr lang="ru-RU"/>
        </a:p>
      </dgm:t>
    </dgm:pt>
    <dgm:pt modelId="{9F55DEDB-78B8-4520-AFA2-0211521CF153}" type="sibTrans" cxnId="{DFB1626D-6430-404D-B8A7-54EFE4B56C83}">
      <dgm:prSet/>
      <dgm:spPr/>
      <dgm:t>
        <a:bodyPr/>
        <a:lstStyle/>
        <a:p>
          <a:endParaRPr lang="ru-RU"/>
        </a:p>
      </dgm:t>
    </dgm:pt>
    <dgm:pt modelId="{0F102FCC-6733-4E6F-A682-1FCBAF65339B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FF0000"/>
              </a:solidFill>
            </a:rPr>
            <a:t>Культура</a:t>
          </a:r>
          <a:endParaRPr lang="ru-RU" sz="2000" b="1" dirty="0">
            <a:solidFill>
              <a:srgbClr val="FF0000"/>
            </a:solidFill>
          </a:endParaRPr>
        </a:p>
      </dgm:t>
    </dgm:pt>
    <dgm:pt modelId="{C2B7B024-10A9-47BD-8AAA-5AA31527815B}" type="parTrans" cxnId="{C4D1F038-EB5B-4427-A18F-479D4FBA74CD}">
      <dgm:prSet/>
      <dgm:spPr/>
      <dgm:t>
        <a:bodyPr/>
        <a:lstStyle/>
        <a:p>
          <a:endParaRPr lang="ru-RU"/>
        </a:p>
      </dgm:t>
    </dgm:pt>
    <dgm:pt modelId="{CDAD6E99-6254-4DA6-8428-6E64962D3C28}" type="sibTrans" cxnId="{C4D1F038-EB5B-4427-A18F-479D4FBA74CD}">
      <dgm:prSet/>
      <dgm:spPr/>
      <dgm:t>
        <a:bodyPr/>
        <a:lstStyle/>
        <a:p>
          <a:endParaRPr lang="ru-RU"/>
        </a:p>
      </dgm:t>
    </dgm:pt>
    <dgm:pt modelId="{9D3805E0-224C-4FE1-83F9-3317170B9E74}" type="pres">
      <dgm:prSet presAssocID="{6A12D1B5-B930-43CC-8681-B36E1549B8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8F35EE-980F-49F2-B9AD-EEE19CFE9122}" type="pres">
      <dgm:prSet presAssocID="{1BED9E80-352D-4E9D-B911-5D75011BB074}" presName="thickLine" presStyleLbl="alignNode1" presStyleIdx="0" presStyleCnt="1"/>
      <dgm:spPr/>
    </dgm:pt>
    <dgm:pt modelId="{F720626E-5F79-4E84-BF2D-9A8C256C7524}" type="pres">
      <dgm:prSet presAssocID="{1BED9E80-352D-4E9D-B911-5D75011BB074}" presName="horz1" presStyleCnt="0"/>
      <dgm:spPr/>
    </dgm:pt>
    <dgm:pt modelId="{1A86C060-B573-4234-B5B2-90E8E8A14D4F}" type="pres">
      <dgm:prSet presAssocID="{1BED9E80-352D-4E9D-B911-5D75011BB074}" presName="tx1" presStyleLbl="revTx" presStyleIdx="0" presStyleCnt="13" custScaleX="190788"/>
      <dgm:spPr/>
      <dgm:t>
        <a:bodyPr/>
        <a:lstStyle/>
        <a:p>
          <a:endParaRPr lang="ru-RU"/>
        </a:p>
      </dgm:t>
    </dgm:pt>
    <dgm:pt modelId="{C8F87CE9-E698-4704-B590-65F20CAA6ECD}" type="pres">
      <dgm:prSet presAssocID="{1BED9E80-352D-4E9D-B911-5D75011BB074}" presName="vert1" presStyleCnt="0"/>
      <dgm:spPr/>
    </dgm:pt>
    <dgm:pt modelId="{E41BDCF5-833D-47CD-B05F-1700CAF300E0}" type="pres">
      <dgm:prSet presAssocID="{FE291F06-EB2D-416B-A007-2C5BD59CA534}" presName="vertSpace2a" presStyleCnt="0"/>
      <dgm:spPr/>
    </dgm:pt>
    <dgm:pt modelId="{62259F11-D451-4221-B3CA-201B479A4EC8}" type="pres">
      <dgm:prSet presAssocID="{FE291F06-EB2D-416B-A007-2C5BD59CA534}" presName="horz2" presStyleCnt="0"/>
      <dgm:spPr/>
    </dgm:pt>
    <dgm:pt modelId="{12AB7806-4078-4EDB-9512-877B3CA5D08F}" type="pres">
      <dgm:prSet presAssocID="{FE291F06-EB2D-416B-A007-2C5BD59CA534}" presName="horzSpace2" presStyleCnt="0"/>
      <dgm:spPr/>
    </dgm:pt>
    <dgm:pt modelId="{34276DE6-E4FC-4CA4-811D-D90835239C59}" type="pres">
      <dgm:prSet presAssocID="{FE291F06-EB2D-416B-A007-2C5BD59CA534}" presName="tx2" presStyleLbl="revTx" presStyleIdx="1" presStyleCnt="13"/>
      <dgm:spPr/>
      <dgm:t>
        <a:bodyPr/>
        <a:lstStyle/>
        <a:p>
          <a:endParaRPr lang="ru-RU"/>
        </a:p>
      </dgm:t>
    </dgm:pt>
    <dgm:pt modelId="{ECBE7200-BD32-4213-A000-F7247C395692}" type="pres">
      <dgm:prSet presAssocID="{FE291F06-EB2D-416B-A007-2C5BD59CA534}" presName="vert2" presStyleCnt="0"/>
      <dgm:spPr/>
    </dgm:pt>
    <dgm:pt modelId="{C9876D43-CB7D-4ED1-A062-A0D6F149CD50}" type="pres">
      <dgm:prSet presAssocID="{FE291F06-EB2D-416B-A007-2C5BD59CA534}" presName="thinLine2b" presStyleLbl="callout" presStyleIdx="0" presStyleCnt="12"/>
      <dgm:spPr/>
    </dgm:pt>
    <dgm:pt modelId="{AC4AF114-4E5E-42A1-BC58-5E58CC5E3FBA}" type="pres">
      <dgm:prSet presAssocID="{FE291F06-EB2D-416B-A007-2C5BD59CA534}" presName="vertSpace2b" presStyleCnt="0"/>
      <dgm:spPr/>
    </dgm:pt>
    <dgm:pt modelId="{648FCF2E-8925-4985-AA35-788FB68AAD8C}" type="pres">
      <dgm:prSet presAssocID="{34F0E93A-302F-485E-B9B5-B8769C5A6AA9}" presName="horz2" presStyleCnt="0"/>
      <dgm:spPr/>
    </dgm:pt>
    <dgm:pt modelId="{27A9CE91-5FA7-43A6-8523-DE4B1443005C}" type="pres">
      <dgm:prSet presAssocID="{34F0E93A-302F-485E-B9B5-B8769C5A6AA9}" presName="horzSpace2" presStyleCnt="0"/>
      <dgm:spPr/>
    </dgm:pt>
    <dgm:pt modelId="{330BB899-7658-4543-A8C3-C937BF6BB414}" type="pres">
      <dgm:prSet presAssocID="{34F0E93A-302F-485E-B9B5-B8769C5A6AA9}" presName="tx2" presStyleLbl="revTx" presStyleIdx="2" presStyleCnt="13"/>
      <dgm:spPr/>
      <dgm:t>
        <a:bodyPr/>
        <a:lstStyle/>
        <a:p>
          <a:endParaRPr lang="ru-RU"/>
        </a:p>
      </dgm:t>
    </dgm:pt>
    <dgm:pt modelId="{624D8BF3-49AA-40F6-B465-17479B979A46}" type="pres">
      <dgm:prSet presAssocID="{34F0E93A-302F-485E-B9B5-B8769C5A6AA9}" presName="vert2" presStyleCnt="0"/>
      <dgm:spPr/>
    </dgm:pt>
    <dgm:pt modelId="{4CF27407-AD96-4295-AB2F-96DF1C2F5C1F}" type="pres">
      <dgm:prSet presAssocID="{34F0E93A-302F-485E-B9B5-B8769C5A6AA9}" presName="thinLine2b" presStyleLbl="callout" presStyleIdx="1" presStyleCnt="12"/>
      <dgm:spPr/>
    </dgm:pt>
    <dgm:pt modelId="{FC1D7EE9-5551-4F0E-A528-EFB229BADECA}" type="pres">
      <dgm:prSet presAssocID="{34F0E93A-302F-485E-B9B5-B8769C5A6AA9}" presName="vertSpace2b" presStyleCnt="0"/>
      <dgm:spPr/>
    </dgm:pt>
    <dgm:pt modelId="{90CC7753-5141-4BD6-9F12-47D8AC128427}" type="pres">
      <dgm:prSet presAssocID="{73B40EB6-FF1D-49F0-9BF1-BE12AE387824}" presName="horz2" presStyleCnt="0"/>
      <dgm:spPr/>
    </dgm:pt>
    <dgm:pt modelId="{81DCBC82-7C64-4F23-B9AF-E7F1C7767679}" type="pres">
      <dgm:prSet presAssocID="{73B40EB6-FF1D-49F0-9BF1-BE12AE387824}" presName="horzSpace2" presStyleCnt="0"/>
      <dgm:spPr/>
    </dgm:pt>
    <dgm:pt modelId="{D1C9BAD3-A3EA-49D6-B5B8-561ECED408D8}" type="pres">
      <dgm:prSet presAssocID="{73B40EB6-FF1D-49F0-9BF1-BE12AE387824}" presName="tx2" presStyleLbl="revTx" presStyleIdx="3" presStyleCnt="13"/>
      <dgm:spPr/>
      <dgm:t>
        <a:bodyPr/>
        <a:lstStyle/>
        <a:p>
          <a:endParaRPr lang="ru-RU"/>
        </a:p>
      </dgm:t>
    </dgm:pt>
    <dgm:pt modelId="{0BE188C2-8473-442F-A2A7-7F462F7196EF}" type="pres">
      <dgm:prSet presAssocID="{73B40EB6-FF1D-49F0-9BF1-BE12AE387824}" presName="vert2" presStyleCnt="0"/>
      <dgm:spPr/>
    </dgm:pt>
    <dgm:pt modelId="{CF98C3E9-7A5B-4296-BB5F-E0642AAB3556}" type="pres">
      <dgm:prSet presAssocID="{73B40EB6-FF1D-49F0-9BF1-BE12AE387824}" presName="thinLine2b" presStyleLbl="callout" presStyleIdx="2" presStyleCnt="12"/>
      <dgm:spPr/>
    </dgm:pt>
    <dgm:pt modelId="{A727FA60-BD22-451B-AEE5-B22F681EE9BF}" type="pres">
      <dgm:prSet presAssocID="{73B40EB6-FF1D-49F0-9BF1-BE12AE387824}" presName="vertSpace2b" presStyleCnt="0"/>
      <dgm:spPr/>
    </dgm:pt>
    <dgm:pt modelId="{D5E2D761-A10C-46EA-B668-6D34A46B73C0}" type="pres">
      <dgm:prSet presAssocID="{BBC97BA5-E737-41C6-94E1-130EACEC2305}" presName="horz2" presStyleCnt="0"/>
      <dgm:spPr/>
    </dgm:pt>
    <dgm:pt modelId="{FDE6F3E8-9A75-415C-8E02-4D4BA453F21D}" type="pres">
      <dgm:prSet presAssocID="{BBC97BA5-E737-41C6-94E1-130EACEC2305}" presName="horzSpace2" presStyleCnt="0"/>
      <dgm:spPr/>
    </dgm:pt>
    <dgm:pt modelId="{E219B5F5-D9CA-4F16-8F6E-55A7A4F22AA1}" type="pres">
      <dgm:prSet presAssocID="{BBC97BA5-E737-41C6-94E1-130EACEC2305}" presName="tx2" presStyleLbl="revTx" presStyleIdx="4" presStyleCnt="13"/>
      <dgm:spPr/>
      <dgm:t>
        <a:bodyPr/>
        <a:lstStyle/>
        <a:p>
          <a:endParaRPr lang="ru-RU"/>
        </a:p>
      </dgm:t>
    </dgm:pt>
    <dgm:pt modelId="{B160892D-30DF-4BFB-99AC-E900DD076F03}" type="pres">
      <dgm:prSet presAssocID="{BBC97BA5-E737-41C6-94E1-130EACEC2305}" presName="vert2" presStyleCnt="0"/>
      <dgm:spPr/>
    </dgm:pt>
    <dgm:pt modelId="{2DD43273-D61F-4253-81CE-14D7F2C11955}" type="pres">
      <dgm:prSet presAssocID="{BBC97BA5-E737-41C6-94E1-130EACEC2305}" presName="thinLine2b" presStyleLbl="callout" presStyleIdx="3" presStyleCnt="12"/>
      <dgm:spPr/>
    </dgm:pt>
    <dgm:pt modelId="{B32D94F3-EB1F-4C7C-A8EC-F5E59AFC51F7}" type="pres">
      <dgm:prSet presAssocID="{BBC97BA5-E737-41C6-94E1-130EACEC2305}" presName="vertSpace2b" presStyleCnt="0"/>
      <dgm:spPr/>
    </dgm:pt>
    <dgm:pt modelId="{EB770BFE-B40B-448E-A66C-C80BF0EC72B1}" type="pres">
      <dgm:prSet presAssocID="{29159F9E-6085-4B0F-8C90-B6761B4DA2CC}" presName="horz2" presStyleCnt="0"/>
      <dgm:spPr/>
    </dgm:pt>
    <dgm:pt modelId="{2C18BDD6-B9DC-41E5-8ECB-8B3459651C8B}" type="pres">
      <dgm:prSet presAssocID="{29159F9E-6085-4B0F-8C90-B6761B4DA2CC}" presName="horzSpace2" presStyleCnt="0"/>
      <dgm:spPr/>
    </dgm:pt>
    <dgm:pt modelId="{CF85EFCC-B091-49DB-B9AB-6C28E9FEEC89}" type="pres">
      <dgm:prSet presAssocID="{29159F9E-6085-4B0F-8C90-B6761B4DA2CC}" presName="tx2" presStyleLbl="revTx" presStyleIdx="5" presStyleCnt="13"/>
      <dgm:spPr/>
      <dgm:t>
        <a:bodyPr/>
        <a:lstStyle/>
        <a:p>
          <a:endParaRPr lang="ru-RU"/>
        </a:p>
      </dgm:t>
    </dgm:pt>
    <dgm:pt modelId="{A404582C-ED06-47A6-ABD0-E7FF70AFACAC}" type="pres">
      <dgm:prSet presAssocID="{29159F9E-6085-4B0F-8C90-B6761B4DA2CC}" presName="vert2" presStyleCnt="0"/>
      <dgm:spPr/>
    </dgm:pt>
    <dgm:pt modelId="{9C9EB1ED-F213-4B68-AF58-4D950A8C1AA3}" type="pres">
      <dgm:prSet presAssocID="{29159F9E-6085-4B0F-8C90-B6761B4DA2CC}" presName="thinLine2b" presStyleLbl="callout" presStyleIdx="4" presStyleCnt="12"/>
      <dgm:spPr/>
    </dgm:pt>
    <dgm:pt modelId="{5C290D7A-02F6-4FD8-BA1C-4EDB38682560}" type="pres">
      <dgm:prSet presAssocID="{29159F9E-6085-4B0F-8C90-B6761B4DA2CC}" presName="vertSpace2b" presStyleCnt="0"/>
      <dgm:spPr/>
    </dgm:pt>
    <dgm:pt modelId="{7C1357E0-B40F-4C9C-B231-2D6AA022CCE6}" type="pres">
      <dgm:prSet presAssocID="{73540199-C2C7-4C0E-A014-443643293765}" presName="horz2" presStyleCnt="0"/>
      <dgm:spPr/>
    </dgm:pt>
    <dgm:pt modelId="{647E594C-5D0C-429D-8D86-74184D4E6936}" type="pres">
      <dgm:prSet presAssocID="{73540199-C2C7-4C0E-A014-443643293765}" presName="horzSpace2" presStyleCnt="0"/>
      <dgm:spPr/>
    </dgm:pt>
    <dgm:pt modelId="{13D27731-AC57-49B6-8A02-B49353BFB952}" type="pres">
      <dgm:prSet presAssocID="{73540199-C2C7-4C0E-A014-443643293765}" presName="tx2" presStyleLbl="revTx" presStyleIdx="6" presStyleCnt="13"/>
      <dgm:spPr/>
      <dgm:t>
        <a:bodyPr/>
        <a:lstStyle/>
        <a:p>
          <a:endParaRPr lang="ru-RU"/>
        </a:p>
      </dgm:t>
    </dgm:pt>
    <dgm:pt modelId="{CF07658B-3881-453A-8EE9-B13AA33CCE8A}" type="pres">
      <dgm:prSet presAssocID="{73540199-C2C7-4C0E-A014-443643293765}" presName="vert2" presStyleCnt="0"/>
      <dgm:spPr/>
    </dgm:pt>
    <dgm:pt modelId="{BBA1C416-0A82-470C-A767-DF6C658A717F}" type="pres">
      <dgm:prSet presAssocID="{73540199-C2C7-4C0E-A014-443643293765}" presName="thinLine2b" presStyleLbl="callout" presStyleIdx="5" presStyleCnt="12"/>
      <dgm:spPr/>
    </dgm:pt>
    <dgm:pt modelId="{A721DF00-C97D-4F61-9A0C-04FDB71669CB}" type="pres">
      <dgm:prSet presAssocID="{73540199-C2C7-4C0E-A014-443643293765}" presName="vertSpace2b" presStyleCnt="0"/>
      <dgm:spPr/>
    </dgm:pt>
    <dgm:pt modelId="{BAF64E40-BC0F-4998-BFCA-DEDC7DD3541A}" type="pres">
      <dgm:prSet presAssocID="{EC942E12-DB1A-43C1-BE9A-7C0575EF205C}" presName="horz2" presStyleCnt="0"/>
      <dgm:spPr/>
    </dgm:pt>
    <dgm:pt modelId="{8FA63CAE-E97C-4990-9A68-337AE8581AD4}" type="pres">
      <dgm:prSet presAssocID="{EC942E12-DB1A-43C1-BE9A-7C0575EF205C}" presName="horzSpace2" presStyleCnt="0"/>
      <dgm:spPr/>
    </dgm:pt>
    <dgm:pt modelId="{269B9131-4709-4F81-A4CF-648E12B12735}" type="pres">
      <dgm:prSet presAssocID="{EC942E12-DB1A-43C1-BE9A-7C0575EF205C}" presName="tx2" presStyleLbl="revTx" presStyleIdx="7" presStyleCnt="13"/>
      <dgm:spPr/>
      <dgm:t>
        <a:bodyPr/>
        <a:lstStyle/>
        <a:p>
          <a:endParaRPr lang="ru-RU"/>
        </a:p>
      </dgm:t>
    </dgm:pt>
    <dgm:pt modelId="{14987723-13C1-44A2-8832-260D8D574D1B}" type="pres">
      <dgm:prSet presAssocID="{EC942E12-DB1A-43C1-BE9A-7C0575EF205C}" presName="vert2" presStyleCnt="0"/>
      <dgm:spPr/>
    </dgm:pt>
    <dgm:pt modelId="{53374BDC-50D7-44BB-AA9A-2044B0F90A0F}" type="pres">
      <dgm:prSet presAssocID="{EC942E12-DB1A-43C1-BE9A-7C0575EF205C}" presName="thinLine2b" presStyleLbl="callout" presStyleIdx="6" presStyleCnt="12"/>
      <dgm:spPr/>
    </dgm:pt>
    <dgm:pt modelId="{41EACBA6-56E8-4626-8E83-4A7BA1C74998}" type="pres">
      <dgm:prSet presAssocID="{EC942E12-DB1A-43C1-BE9A-7C0575EF205C}" presName="vertSpace2b" presStyleCnt="0"/>
      <dgm:spPr/>
    </dgm:pt>
    <dgm:pt modelId="{5B121121-73D6-4E33-8F8C-BF308D572C07}" type="pres">
      <dgm:prSet presAssocID="{994E5CAF-6768-4A04-9E5D-665B01B7E6A0}" presName="horz2" presStyleCnt="0"/>
      <dgm:spPr/>
    </dgm:pt>
    <dgm:pt modelId="{F94F6C1E-C76F-491E-AB7F-4B44C50A968A}" type="pres">
      <dgm:prSet presAssocID="{994E5CAF-6768-4A04-9E5D-665B01B7E6A0}" presName="horzSpace2" presStyleCnt="0"/>
      <dgm:spPr/>
    </dgm:pt>
    <dgm:pt modelId="{E059F349-D43D-4FE2-BDC4-EFDBF7B55A11}" type="pres">
      <dgm:prSet presAssocID="{994E5CAF-6768-4A04-9E5D-665B01B7E6A0}" presName="tx2" presStyleLbl="revTx" presStyleIdx="8" presStyleCnt="13"/>
      <dgm:spPr/>
      <dgm:t>
        <a:bodyPr/>
        <a:lstStyle/>
        <a:p>
          <a:endParaRPr lang="ru-RU"/>
        </a:p>
      </dgm:t>
    </dgm:pt>
    <dgm:pt modelId="{AEB140AA-8600-4390-868F-5EB6BF67B4F7}" type="pres">
      <dgm:prSet presAssocID="{994E5CAF-6768-4A04-9E5D-665B01B7E6A0}" presName="vert2" presStyleCnt="0"/>
      <dgm:spPr/>
    </dgm:pt>
    <dgm:pt modelId="{B991EDAB-F5DC-4AF2-855B-AE8499CB7778}" type="pres">
      <dgm:prSet presAssocID="{994E5CAF-6768-4A04-9E5D-665B01B7E6A0}" presName="thinLine2b" presStyleLbl="callout" presStyleIdx="7" presStyleCnt="12"/>
      <dgm:spPr/>
    </dgm:pt>
    <dgm:pt modelId="{1B3FBA74-863A-4C34-BFFD-958026CC6FB8}" type="pres">
      <dgm:prSet presAssocID="{994E5CAF-6768-4A04-9E5D-665B01B7E6A0}" presName="vertSpace2b" presStyleCnt="0"/>
      <dgm:spPr/>
    </dgm:pt>
    <dgm:pt modelId="{0B21E46F-A44D-4C4B-9537-195E42EF6DFC}" type="pres">
      <dgm:prSet presAssocID="{0F102FCC-6733-4E6F-A682-1FCBAF65339B}" presName="horz2" presStyleCnt="0"/>
      <dgm:spPr/>
    </dgm:pt>
    <dgm:pt modelId="{2F8CBC43-986D-4291-AD70-A91F03724FE2}" type="pres">
      <dgm:prSet presAssocID="{0F102FCC-6733-4E6F-A682-1FCBAF65339B}" presName="horzSpace2" presStyleCnt="0"/>
      <dgm:spPr/>
    </dgm:pt>
    <dgm:pt modelId="{751C5360-648E-4126-85E4-D76EECD1E6EE}" type="pres">
      <dgm:prSet presAssocID="{0F102FCC-6733-4E6F-A682-1FCBAF65339B}" presName="tx2" presStyleLbl="revTx" presStyleIdx="9" presStyleCnt="13"/>
      <dgm:spPr/>
      <dgm:t>
        <a:bodyPr/>
        <a:lstStyle/>
        <a:p>
          <a:endParaRPr lang="ru-RU"/>
        </a:p>
      </dgm:t>
    </dgm:pt>
    <dgm:pt modelId="{06D64AF6-46B0-4453-8393-C8C7F380A607}" type="pres">
      <dgm:prSet presAssocID="{0F102FCC-6733-4E6F-A682-1FCBAF65339B}" presName="vert2" presStyleCnt="0"/>
      <dgm:spPr/>
    </dgm:pt>
    <dgm:pt modelId="{0B975ACF-38DD-477E-90C9-DE36BEEECF07}" type="pres">
      <dgm:prSet presAssocID="{0F102FCC-6733-4E6F-A682-1FCBAF65339B}" presName="thinLine2b" presStyleLbl="callout" presStyleIdx="8" presStyleCnt="12"/>
      <dgm:spPr/>
    </dgm:pt>
    <dgm:pt modelId="{A9095D8B-6E8C-4210-97CC-BA67ED6D119F}" type="pres">
      <dgm:prSet presAssocID="{0F102FCC-6733-4E6F-A682-1FCBAF65339B}" presName="vertSpace2b" presStyleCnt="0"/>
      <dgm:spPr/>
    </dgm:pt>
    <dgm:pt modelId="{360BE3D8-D14F-447C-9695-D6E34875F2F6}" type="pres">
      <dgm:prSet presAssocID="{E0A5B072-A906-4F04-A2A6-3CAD5C5D49F6}" presName="horz2" presStyleCnt="0"/>
      <dgm:spPr/>
    </dgm:pt>
    <dgm:pt modelId="{23F3948F-09E2-4BEF-A37F-16C056DA055C}" type="pres">
      <dgm:prSet presAssocID="{E0A5B072-A906-4F04-A2A6-3CAD5C5D49F6}" presName="horzSpace2" presStyleCnt="0"/>
      <dgm:spPr/>
    </dgm:pt>
    <dgm:pt modelId="{38E64C9C-CDB1-4FAC-89FC-0F543B0CA1E5}" type="pres">
      <dgm:prSet presAssocID="{E0A5B072-A906-4F04-A2A6-3CAD5C5D49F6}" presName="tx2" presStyleLbl="revTx" presStyleIdx="10" presStyleCnt="13"/>
      <dgm:spPr/>
      <dgm:t>
        <a:bodyPr/>
        <a:lstStyle/>
        <a:p>
          <a:endParaRPr lang="ru-RU"/>
        </a:p>
      </dgm:t>
    </dgm:pt>
    <dgm:pt modelId="{41E358E1-BA95-4AB0-807D-25BB38155611}" type="pres">
      <dgm:prSet presAssocID="{E0A5B072-A906-4F04-A2A6-3CAD5C5D49F6}" presName="vert2" presStyleCnt="0"/>
      <dgm:spPr/>
    </dgm:pt>
    <dgm:pt modelId="{A8E4BA7E-ACF0-438F-B52D-24A555C33E2D}" type="pres">
      <dgm:prSet presAssocID="{E0A5B072-A906-4F04-A2A6-3CAD5C5D49F6}" presName="thinLine2b" presStyleLbl="callout" presStyleIdx="9" presStyleCnt="12"/>
      <dgm:spPr/>
    </dgm:pt>
    <dgm:pt modelId="{60A008DC-A699-460B-9239-BD11681C8C32}" type="pres">
      <dgm:prSet presAssocID="{E0A5B072-A906-4F04-A2A6-3CAD5C5D49F6}" presName="vertSpace2b" presStyleCnt="0"/>
      <dgm:spPr/>
    </dgm:pt>
    <dgm:pt modelId="{BA84D7B9-2FCB-4F3E-948E-13D7CA44064C}" type="pres">
      <dgm:prSet presAssocID="{E4E12162-E4D7-40A6-AC4C-15BE96296BE7}" presName="horz2" presStyleCnt="0"/>
      <dgm:spPr/>
    </dgm:pt>
    <dgm:pt modelId="{1803729E-D096-4AB6-8D1B-5C938E27AFD3}" type="pres">
      <dgm:prSet presAssocID="{E4E12162-E4D7-40A6-AC4C-15BE96296BE7}" presName="horzSpace2" presStyleCnt="0"/>
      <dgm:spPr/>
    </dgm:pt>
    <dgm:pt modelId="{3D59D73E-004F-4D1B-A4AD-133962FDC0B3}" type="pres">
      <dgm:prSet presAssocID="{E4E12162-E4D7-40A6-AC4C-15BE96296BE7}" presName="tx2" presStyleLbl="revTx" presStyleIdx="11" presStyleCnt="13"/>
      <dgm:spPr/>
      <dgm:t>
        <a:bodyPr/>
        <a:lstStyle/>
        <a:p>
          <a:endParaRPr lang="ru-RU"/>
        </a:p>
      </dgm:t>
    </dgm:pt>
    <dgm:pt modelId="{80F136A7-F007-4C0E-A6AA-C0E5CC04819E}" type="pres">
      <dgm:prSet presAssocID="{E4E12162-E4D7-40A6-AC4C-15BE96296BE7}" presName="vert2" presStyleCnt="0"/>
      <dgm:spPr/>
    </dgm:pt>
    <dgm:pt modelId="{656C7330-D725-49B3-B564-EED9D0145ED6}" type="pres">
      <dgm:prSet presAssocID="{E4E12162-E4D7-40A6-AC4C-15BE96296BE7}" presName="thinLine2b" presStyleLbl="callout" presStyleIdx="10" presStyleCnt="12"/>
      <dgm:spPr/>
    </dgm:pt>
    <dgm:pt modelId="{66A65A13-B43A-4E3A-88DE-2CC9B96BCA9B}" type="pres">
      <dgm:prSet presAssocID="{E4E12162-E4D7-40A6-AC4C-15BE96296BE7}" presName="vertSpace2b" presStyleCnt="0"/>
      <dgm:spPr/>
    </dgm:pt>
    <dgm:pt modelId="{7BBF744A-D974-42CD-BB53-A371524110F9}" type="pres">
      <dgm:prSet presAssocID="{2E42FF2F-AECB-4D6D-AEFD-DE27AE06D806}" presName="horz2" presStyleCnt="0"/>
      <dgm:spPr/>
    </dgm:pt>
    <dgm:pt modelId="{6AA6A078-DC36-4854-AED4-E48C4885D241}" type="pres">
      <dgm:prSet presAssocID="{2E42FF2F-AECB-4D6D-AEFD-DE27AE06D806}" presName="horzSpace2" presStyleCnt="0"/>
      <dgm:spPr/>
    </dgm:pt>
    <dgm:pt modelId="{47462163-659D-43C7-A727-639FBEB543AC}" type="pres">
      <dgm:prSet presAssocID="{2E42FF2F-AECB-4D6D-AEFD-DE27AE06D806}" presName="tx2" presStyleLbl="revTx" presStyleIdx="12" presStyleCnt="13"/>
      <dgm:spPr/>
      <dgm:t>
        <a:bodyPr/>
        <a:lstStyle/>
        <a:p>
          <a:endParaRPr lang="ru-RU"/>
        </a:p>
      </dgm:t>
    </dgm:pt>
    <dgm:pt modelId="{A92FCBAE-CDF6-47F2-B914-26F5971DF78B}" type="pres">
      <dgm:prSet presAssocID="{2E42FF2F-AECB-4D6D-AEFD-DE27AE06D806}" presName="vert2" presStyleCnt="0"/>
      <dgm:spPr/>
    </dgm:pt>
    <dgm:pt modelId="{14F68A09-FADC-4BEC-9680-13FCB1F51B0B}" type="pres">
      <dgm:prSet presAssocID="{2E42FF2F-AECB-4D6D-AEFD-DE27AE06D806}" presName="thinLine2b" presStyleLbl="callout" presStyleIdx="11" presStyleCnt="12"/>
      <dgm:spPr/>
    </dgm:pt>
    <dgm:pt modelId="{1658EF06-2B95-43D7-BF7A-6D9885F2B4D0}" type="pres">
      <dgm:prSet presAssocID="{2E42FF2F-AECB-4D6D-AEFD-DE27AE06D806}" presName="vertSpace2b" presStyleCnt="0"/>
      <dgm:spPr/>
    </dgm:pt>
  </dgm:ptLst>
  <dgm:cxnLst>
    <dgm:cxn modelId="{E4B55C7D-0775-496C-9CD8-79BB63DA8CA5}" type="presOf" srcId="{E0A5B072-A906-4F04-A2A6-3CAD5C5D49F6}" destId="{38E64C9C-CDB1-4FAC-89FC-0F543B0CA1E5}" srcOrd="0" destOrd="0" presId="urn:microsoft.com/office/officeart/2008/layout/LinedList"/>
    <dgm:cxn modelId="{EEA540CF-4027-474A-9367-D05BD3BFF34A}" srcId="{1BED9E80-352D-4E9D-B911-5D75011BB074}" destId="{BBC97BA5-E737-41C6-94E1-130EACEC2305}" srcOrd="3" destOrd="0" parTransId="{4012A00D-25AF-496D-8654-75A37E61E9AB}" sibTransId="{0DAD103B-56AA-4F10-8D0A-AEDEE6E1F7EA}"/>
    <dgm:cxn modelId="{5D3BB3D4-F463-4880-BF6A-E2090570D5E2}" type="presOf" srcId="{2E42FF2F-AECB-4D6D-AEFD-DE27AE06D806}" destId="{47462163-659D-43C7-A727-639FBEB543AC}" srcOrd="0" destOrd="0" presId="urn:microsoft.com/office/officeart/2008/layout/LinedList"/>
    <dgm:cxn modelId="{AB1E058F-BBA0-42A8-B528-A3E8F33B3C71}" type="presOf" srcId="{1BED9E80-352D-4E9D-B911-5D75011BB074}" destId="{1A86C060-B573-4234-B5B2-90E8E8A14D4F}" srcOrd="0" destOrd="0" presId="urn:microsoft.com/office/officeart/2008/layout/LinedList"/>
    <dgm:cxn modelId="{DFB1626D-6430-404D-B8A7-54EFE4B56C83}" srcId="{1BED9E80-352D-4E9D-B911-5D75011BB074}" destId="{994E5CAF-6768-4A04-9E5D-665B01B7E6A0}" srcOrd="7" destOrd="0" parTransId="{E18CDAEA-F6BF-4B86-89DD-A2CC105D7184}" sibTransId="{9F55DEDB-78B8-4520-AFA2-0211521CF153}"/>
    <dgm:cxn modelId="{88ED76C0-0975-41A9-BFB4-A9C347E63298}" type="presOf" srcId="{FE291F06-EB2D-416B-A007-2C5BD59CA534}" destId="{34276DE6-E4FC-4CA4-811D-D90835239C59}" srcOrd="0" destOrd="0" presId="urn:microsoft.com/office/officeart/2008/layout/LinedList"/>
    <dgm:cxn modelId="{F33E0730-5EE8-421C-B606-92E74EB2B0A3}" type="presOf" srcId="{994E5CAF-6768-4A04-9E5D-665B01B7E6A0}" destId="{E059F349-D43D-4FE2-BDC4-EFDBF7B55A11}" srcOrd="0" destOrd="0" presId="urn:microsoft.com/office/officeart/2008/layout/LinedList"/>
    <dgm:cxn modelId="{6ED9AC7B-0B54-4B49-AF3B-82157FF5D892}" type="presOf" srcId="{EC942E12-DB1A-43C1-BE9A-7C0575EF205C}" destId="{269B9131-4709-4F81-A4CF-648E12B12735}" srcOrd="0" destOrd="0" presId="urn:microsoft.com/office/officeart/2008/layout/LinedList"/>
    <dgm:cxn modelId="{D2E37A59-1781-4E70-88D7-7E1837DC4F36}" srcId="{1BED9E80-352D-4E9D-B911-5D75011BB074}" destId="{FE291F06-EB2D-416B-A007-2C5BD59CA534}" srcOrd="0" destOrd="0" parTransId="{95CAA902-5431-4EFD-8161-0CAEDC6F78D6}" sibTransId="{168F6803-95F6-4D5D-BD72-EFADD66C9CA3}"/>
    <dgm:cxn modelId="{F4D4CDA9-164A-4B30-B1BE-DCFC7617B89C}" srcId="{6A12D1B5-B930-43CC-8681-B36E1549B873}" destId="{1BED9E80-352D-4E9D-B911-5D75011BB074}" srcOrd="0" destOrd="0" parTransId="{B80E7493-D09E-4A92-83B3-530279A932A8}" sibTransId="{E489E1A7-27EE-432D-AC44-E2554525B057}"/>
    <dgm:cxn modelId="{6738E0D2-9918-4CC6-AAB2-8C15FC8BE5C8}" type="presOf" srcId="{E4E12162-E4D7-40A6-AC4C-15BE96296BE7}" destId="{3D59D73E-004F-4D1B-A4AD-133962FDC0B3}" srcOrd="0" destOrd="0" presId="urn:microsoft.com/office/officeart/2008/layout/LinedList"/>
    <dgm:cxn modelId="{85EF4AAB-4D85-496F-A31C-DCAB0F26EC98}" srcId="{1BED9E80-352D-4E9D-B911-5D75011BB074}" destId="{E0A5B072-A906-4F04-A2A6-3CAD5C5D49F6}" srcOrd="9" destOrd="0" parTransId="{0F5228D6-F20F-4AA4-9774-B716533CF6CA}" sibTransId="{FF9C10E4-5918-46BE-A757-46BFD32CA196}"/>
    <dgm:cxn modelId="{3DCAEDED-B4F8-4A8E-8C58-8ECFC53260D6}" srcId="{1BED9E80-352D-4E9D-B911-5D75011BB074}" destId="{34F0E93A-302F-485E-B9B5-B8769C5A6AA9}" srcOrd="1" destOrd="0" parTransId="{D07DC8A1-977F-4055-B90A-166B07025464}" sibTransId="{0949417C-E1E6-4F83-821A-03F6FDF90CDA}"/>
    <dgm:cxn modelId="{06BA2DE0-D59C-4607-8E6E-A0FC2CF32E6E}" srcId="{1BED9E80-352D-4E9D-B911-5D75011BB074}" destId="{2E42FF2F-AECB-4D6D-AEFD-DE27AE06D806}" srcOrd="11" destOrd="0" parTransId="{66EFC18E-AA20-4337-9525-4B5F4A379C4D}" sibTransId="{C064BF84-CA64-4D1A-B879-61C8CF711470}"/>
    <dgm:cxn modelId="{CCF2DB11-93DC-461C-842D-6AE4BAC5A7CA}" type="presOf" srcId="{0F102FCC-6733-4E6F-A682-1FCBAF65339B}" destId="{751C5360-648E-4126-85E4-D76EECD1E6EE}" srcOrd="0" destOrd="0" presId="urn:microsoft.com/office/officeart/2008/layout/LinedList"/>
    <dgm:cxn modelId="{F3E51293-6C3F-40F2-90F8-6ADB665B2FEA}" srcId="{1BED9E80-352D-4E9D-B911-5D75011BB074}" destId="{73B40EB6-FF1D-49F0-9BF1-BE12AE387824}" srcOrd="2" destOrd="0" parTransId="{B6FF384A-CD38-4FC4-A9C8-A13AF11C6A28}" sibTransId="{65A28B72-C969-4269-857A-6E5DFE60B5DC}"/>
    <dgm:cxn modelId="{A2B91A68-C101-47FA-A975-F04945A70498}" srcId="{1BED9E80-352D-4E9D-B911-5D75011BB074}" destId="{E4E12162-E4D7-40A6-AC4C-15BE96296BE7}" srcOrd="10" destOrd="0" parTransId="{3C0C154D-0E1F-4FF2-97D1-2058FC89F328}" sibTransId="{8687CA92-F869-4B9D-8020-02F49343A290}"/>
    <dgm:cxn modelId="{5F382CE6-1D6D-4C1D-BCFA-8CA2517EF613}" srcId="{1BED9E80-352D-4E9D-B911-5D75011BB074}" destId="{29159F9E-6085-4B0F-8C90-B6761B4DA2CC}" srcOrd="4" destOrd="0" parTransId="{0313F4F8-7134-4340-AC0E-0BAF44C948BC}" sibTransId="{980CB9D2-9920-4D6F-BF06-C31053052F8B}"/>
    <dgm:cxn modelId="{4CFC4134-FD12-4B58-99FE-219DB8DF993B}" type="presOf" srcId="{29159F9E-6085-4B0F-8C90-B6761B4DA2CC}" destId="{CF85EFCC-B091-49DB-B9AB-6C28E9FEEC89}" srcOrd="0" destOrd="0" presId="urn:microsoft.com/office/officeart/2008/layout/LinedList"/>
    <dgm:cxn modelId="{4CA257AE-D449-49D9-B177-7FCF7385703A}" srcId="{1BED9E80-352D-4E9D-B911-5D75011BB074}" destId="{73540199-C2C7-4C0E-A014-443643293765}" srcOrd="5" destOrd="0" parTransId="{9C44AC5B-B932-4482-9418-6245E7ED70FB}" sibTransId="{07B9F32F-DF0A-4E25-9A3F-60069BC6F163}"/>
    <dgm:cxn modelId="{C9BC523F-8F10-4407-AC06-6F0A16E69134}" type="presOf" srcId="{6A12D1B5-B930-43CC-8681-B36E1549B873}" destId="{9D3805E0-224C-4FE1-83F9-3317170B9E74}" srcOrd="0" destOrd="0" presId="urn:microsoft.com/office/officeart/2008/layout/LinedList"/>
    <dgm:cxn modelId="{93296419-757A-4D40-82AF-763CA6057D84}" type="presOf" srcId="{73B40EB6-FF1D-49F0-9BF1-BE12AE387824}" destId="{D1C9BAD3-A3EA-49D6-B5B8-561ECED408D8}" srcOrd="0" destOrd="0" presId="urn:microsoft.com/office/officeart/2008/layout/LinedList"/>
    <dgm:cxn modelId="{CD529B5F-33AE-44DC-8655-CB27C2DE3248}" type="presOf" srcId="{BBC97BA5-E737-41C6-94E1-130EACEC2305}" destId="{E219B5F5-D9CA-4F16-8F6E-55A7A4F22AA1}" srcOrd="0" destOrd="0" presId="urn:microsoft.com/office/officeart/2008/layout/LinedList"/>
    <dgm:cxn modelId="{C4D1F038-EB5B-4427-A18F-479D4FBA74CD}" srcId="{1BED9E80-352D-4E9D-B911-5D75011BB074}" destId="{0F102FCC-6733-4E6F-A682-1FCBAF65339B}" srcOrd="8" destOrd="0" parTransId="{C2B7B024-10A9-47BD-8AAA-5AA31527815B}" sibTransId="{CDAD6E99-6254-4DA6-8428-6E64962D3C28}"/>
    <dgm:cxn modelId="{CA1A1853-8B0B-420E-94A4-F197BF3168B7}" type="presOf" srcId="{34F0E93A-302F-485E-B9B5-B8769C5A6AA9}" destId="{330BB899-7658-4543-A8C3-C937BF6BB414}" srcOrd="0" destOrd="0" presId="urn:microsoft.com/office/officeart/2008/layout/LinedList"/>
    <dgm:cxn modelId="{9C3B057D-7D09-493C-99BE-8E2ACA24CFD4}" type="presOf" srcId="{73540199-C2C7-4C0E-A014-443643293765}" destId="{13D27731-AC57-49B6-8A02-B49353BFB952}" srcOrd="0" destOrd="0" presId="urn:microsoft.com/office/officeart/2008/layout/LinedList"/>
    <dgm:cxn modelId="{BD1F5705-35B6-4F79-A3F3-A108E387BB49}" srcId="{1BED9E80-352D-4E9D-B911-5D75011BB074}" destId="{EC942E12-DB1A-43C1-BE9A-7C0575EF205C}" srcOrd="6" destOrd="0" parTransId="{9D9CF6C7-C74E-49CC-9E3D-FAA5F41BBBC1}" sibTransId="{DE018666-ED64-4863-918C-1B416378F93F}"/>
    <dgm:cxn modelId="{9ADBC1C8-00FA-431C-A2E1-EA424C965288}" type="presParOf" srcId="{9D3805E0-224C-4FE1-83F9-3317170B9E74}" destId="{928F35EE-980F-49F2-B9AD-EEE19CFE9122}" srcOrd="0" destOrd="0" presId="urn:microsoft.com/office/officeart/2008/layout/LinedList"/>
    <dgm:cxn modelId="{51B7C98B-17A3-4B11-828D-13BB883336BF}" type="presParOf" srcId="{9D3805E0-224C-4FE1-83F9-3317170B9E74}" destId="{F720626E-5F79-4E84-BF2D-9A8C256C7524}" srcOrd="1" destOrd="0" presId="urn:microsoft.com/office/officeart/2008/layout/LinedList"/>
    <dgm:cxn modelId="{8D6EBCA0-E876-4A8C-AF16-3292EB6CA424}" type="presParOf" srcId="{F720626E-5F79-4E84-BF2D-9A8C256C7524}" destId="{1A86C060-B573-4234-B5B2-90E8E8A14D4F}" srcOrd="0" destOrd="0" presId="urn:microsoft.com/office/officeart/2008/layout/LinedList"/>
    <dgm:cxn modelId="{BA71B9F6-FA3C-4F86-918A-123ADB5B16CA}" type="presParOf" srcId="{F720626E-5F79-4E84-BF2D-9A8C256C7524}" destId="{C8F87CE9-E698-4704-B590-65F20CAA6ECD}" srcOrd="1" destOrd="0" presId="urn:microsoft.com/office/officeart/2008/layout/LinedList"/>
    <dgm:cxn modelId="{EEBA02CE-402F-47B6-873D-176976CAFAF8}" type="presParOf" srcId="{C8F87CE9-E698-4704-B590-65F20CAA6ECD}" destId="{E41BDCF5-833D-47CD-B05F-1700CAF300E0}" srcOrd="0" destOrd="0" presId="urn:microsoft.com/office/officeart/2008/layout/LinedList"/>
    <dgm:cxn modelId="{2829A1A6-91EF-4BDF-8C7D-F11852542A67}" type="presParOf" srcId="{C8F87CE9-E698-4704-B590-65F20CAA6ECD}" destId="{62259F11-D451-4221-B3CA-201B479A4EC8}" srcOrd="1" destOrd="0" presId="urn:microsoft.com/office/officeart/2008/layout/LinedList"/>
    <dgm:cxn modelId="{A968D6ED-B261-4329-97A4-8282BF43414F}" type="presParOf" srcId="{62259F11-D451-4221-B3CA-201B479A4EC8}" destId="{12AB7806-4078-4EDB-9512-877B3CA5D08F}" srcOrd="0" destOrd="0" presId="urn:microsoft.com/office/officeart/2008/layout/LinedList"/>
    <dgm:cxn modelId="{E7DFD3C4-BB02-4CAA-8B4C-1B7D3013FA9B}" type="presParOf" srcId="{62259F11-D451-4221-B3CA-201B479A4EC8}" destId="{34276DE6-E4FC-4CA4-811D-D90835239C59}" srcOrd="1" destOrd="0" presId="urn:microsoft.com/office/officeart/2008/layout/LinedList"/>
    <dgm:cxn modelId="{56EC065C-6A1F-4CE4-ACF3-BCD3DFA66C01}" type="presParOf" srcId="{62259F11-D451-4221-B3CA-201B479A4EC8}" destId="{ECBE7200-BD32-4213-A000-F7247C395692}" srcOrd="2" destOrd="0" presId="urn:microsoft.com/office/officeart/2008/layout/LinedList"/>
    <dgm:cxn modelId="{3DC120AE-16F9-43EF-9C0C-69BC20D74DA5}" type="presParOf" srcId="{C8F87CE9-E698-4704-B590-65F20CAA6ECD}" destId="{C9876D43-CB7D-4ED1-A062-A0D6F149CD50}" srcOrd="2" destOrd="0" presId="urn:microsoft.com/office/officeart/2008/layout/LinedList"/>
    <dgm:cxn modelId="{8469DDF2-7A02-4400-A850-D11AC41C4B53}" type="presParOf" srcId="{C8F87CE9-E698-4704-B590-65F20CAA6ECD}" destId="{AC4AF114-4E5E-42A1-BC58-5E58CC5E3FBA}" srcOrd="3" destOrd="0" presId="urn:microsoft.com/office/officeart/2008/layout/LinedList"/>
    <dgm:cxn modelId="{3DE3A88D-62ED-4C6E-BF2A-50DAE3ED5F8E}" type="presParOf" srcId="{C8F87CE9-E698-4704-B590-65F20CAA6ECD}" destId="{648FCF2E-8925-4985-AA35-788FB68AAD8C}" srcOrd="4" destOrd="0" presId="urn:microsoft.com/office/officeart/2008/layout/LinedList"/>
    <dgm:cxn modelId="{D7208C05-FDE4-43C7-ADA7-E6479E435BB1}" type="presParOf" srcId="{648FCF2E-8925-4985-AA35-788FB68AAD8C}" destId="{27A9CE91-5FA7-43A6-8523-DE4B1443005C}" srcOrd="0" destOrd="0" presId="urn:microsoft.com/office/officeart/2008/layout/LinedList"/>
    <dgm:cxn modelId="{8CCCA909-D226-4964-94F3-87CEBA49706A}" type="presParOf" srcId="{648FCF2E-8925-4985-AA35-788FB68AAD8C}" destId="{330BB899-7658-4543-A8C3-C937BF6BB414}" srcOrd="1" destOrd="0" presId="urn:microsoft.com/office/officeart/2008/layout/LinedList"/>
    <dgm:cxn modelId="{039C43D4-A536-4EFF-9ECE-A38C31080B24}" type="presParOf" srcId="{648FCF2E-8925-4985-AA35-788FB68AAD8C}" destId="{624D8BF3-49AA-40F6-B465-17479B979A46}" srcOrd="2" destOrd="0" presId="urn:microsoft.com/office/officeart/2008/layout/LinedList"/>
    <dgm:cxn modelId="{903D0B65-D1A8-4626-ACEF-92B93917F75E}" type="presParOf" srcId="{C8F87CE9-E698-4704-B590-65F20CAA6ECD}" destId="{4CF27407-AD96-4295-AB2F-96DF1C2F5C1F}" srcOrd="5" destOrd="0" presId="urn:microsoft.com/office/officeart/2008/layout/LinedList"/>
    <dgm:cxn modelId="{03591769-7FE8-4637-9625-E761B6E05012}" type="presParOf" srcId="{C8F87CE9-E698-4704-B590-65F20CAA6ECD}" destId="{FC1D7EE9-5551-4F0E-A528-EFB229BADECA}" srcOrd="6" destOrd="0" presId="urn:microsoft.com/office/officeart/2008/layout/LinedList"/>
    <dgm:cxn modelId="{6DF2C987-ECAA-4084-8C36-49AD4ED2FB17}" type="presParOf" srcId="{C8F87CE9-E698-4704-B590-65F20CAA6ECD}" destId="{90CC7753-5141-4BD6-9F12-47D8AC128427}" srcOrd="7" destOrd="0" presId="urn:microsoft.com/office/officeart/2008/layout/LinedList"/>
    <dgm:cxn modelId="{D82EEFEC-91E6-4847-9DF8-3E07998D4FAB}" type="presParOf" srcId="{90CC7753-5141-4BD6-9F12-47D8AC128427}" destId="{81DCBC82-7C64-4F23-B9AF-E7F1C7767679}" srcOrd="0" destOrd="0" presId="urn:microsoft.com/office/officeart/2008/layout/LinedList"/>
    <dgm:cxn modelId="{E46B45C7-61FC-4C4F-AC2A-77F3DCE1D4E2}" type="presParOf" srcId="{90CC7753-5141-4BD6-9F12-47D8AC128427}" destId="{D1C9BAD3-A3EA-49D6-B5B8-561ECED408D8}" srcOrd="1" destOrd="0" presId="urn:microsoft.com/office/officeart/2008/layout/LinedList"/>
    <dgm:cxn modelId="{2F8412D9-EF16-499E-9650-95F7BBF18AFE}" type="presParOf" srcId="{90CC7753-5141-4BD6-9F12-47D8AC128427}" destId="{0BE188C2-8473-442F-A2A7-7F462F7196EF}" srcOrd="2" destOrd="0" presId="urn:microsoft.com/office/officeart/2008/layout/LinedList"/>
    <dgm:cxn modelId="{AAB05419-43D8-42B7-BE34-6D48E03AF4BC}" type="presParOf" srcId="{C8F87CE9-E698-4704-B590-65F20CAA6ECD}" destId="{CF98C3E9-7A5B-4296-BB5F-E0642AAB3556}" srcOrd="8" destOrd="0" presId="urn:microsoft.com/office/officeart/2008/layout/LinedList"/>
    <dgm:cxn modelId="{5B1C2BA3-65D7-425E-A903-7494F98B8297}" type="presParOf" srcId="{C8F87CE9-E698-4704-B590-65F20CAA6ECD}" destId="{A727FA60-BD22-451B-AEE5-B22F681EE9BF}" srcOrd="9" destOrd="0" presId="urn:microsoft.com/office/officeart/2008/layout/LinedList"/>
    <dgm:cxn modelId="{2430FDD1-654F-4101-843C-81B9872DC777}" type="presParOf" srcId="{C8F87CE9-E698-4704-B590-65F20CAA6ECD}" destId="{D5E2D761-A10C-46EA-B668-6D34A46B73C0}" srcOrd="10" destOrd="0" presId="urn:microsoft.com/office/officeart/2008/layout/LinedList"/>
    <dgm:cxn modelId="{30E712A0-7F74-4BAA-8090-966091D7FBC0}" type="presParOf" srcId="{D5E2D761-A10C-46EA-B668-6D34A46B73C0}" destId="{FDE6F3E8-9A75-415C-8E02-4D4BA453F21D}" srcOrd="0" destOrd="0" presId="urn:microsoft.com/office/officeart/2008/layout/LinedList"/>
    <dgm:cxn modelId="{74FD1A6F-BE89-450D-8E8D-8A648A1BD142}" type="presParOf" srcId="{D5E2D761-A10C-46EA-B668-6D34A46B73C0}" destId="{E219B5F5-D9CA-4F16-8F6E-55A7A4F22AA1}" srcOrd="1" destOrd="0" presId="urn:microsoft.com/office/officeart/2008/layout/LinedList"/>
    <dgm:cxn modelId="{6F9B1767-90DB-425D-8C15-EF1AD5265DE8}" type="presParOf" srcId="{D5E2D761-A10C-46EA-B668-6D34A46B73C0}" destId="{B160892D-30DF-4BFB-99AC-E900DD076F03}" srcOrd="2" destOrd="0" presId="urn:microsoft.com/office/officeart/2008/layout/LinedList"/>
    <dgm:cxn modelId="{E336B6D1-AA7D-4FE6-A9AA-8A720A597AF3}" type="presParOf" srcId="{C8F87CE9-E698-4704-B590-65F20CAA6ECD}" destId="{2DD43273-D61F-4253-81CE-14D7F2C11955}" srcOrd="11" destOrd="0" presId="urn:microsoft.com/office/officeart/2008/layout/LinedList"/>
    <dgm:cxn modelId="{10738D4F-A14B-4928-85F5-6DCF8602C938}" type="presParOf" srcId="{C8F87CE9-E698-4704-B590-65F20CAA6ECD}" destId="{B32D94F3-EB1F-4C7C-A8EC-F5E59AFC51F7}" srcOrd="12" destOrd="0" presId="urn:microsoft.com/office/officeart/2008/layout/LinedList"/>
    <dgm:cxn modelId="{D889ED9F-0A52-4D22-89D8-ED39A5B6BC9A}" type="presParOf" srcId="{C8F87CE9-E698-4704-B590-65F20CAA6ECD}" destId="{EB770BFE-B40B-448E-A66C-C80BF0EC72B1}" srcOrd="13" destOrd="0" presId="urn:microsoft.com/office/officeart/2008/layout/LinedList"/>
    <dgm:cxn modelId="{3ED473E6-D5A7-438D-B18E-AB824CA32CB8}" type="presParOf" srcId="{EB770BFE-B40B-448E-A66C-C80BF0EC72B1}" destId="{2C18BDD6-B9DC-41E5-8ECB-8B3459651C8B}" srcOrd="0" destOrd="0" presId="urn:microsoft.com/office/officeart/2008/layout/LinedList"/>
    <dgm:cxn modelId="{BC6B7FFE-D560-4E3C-8925-E4300738F3CB}" type="presParOf" srcId="{EB770BFE-B40B-448E-A66C-C80BF0EC72B1}" destId="{CF85EFCC-B091-49DB-B9AB-6C28E9FEEC89}" srcOrd="1" destOrd="0" presId="urn:microsoft.com/office/officeart/2008/layout/LinedList"/>
    <dgm:cxn modelId="{D074035B-027D-4C40-BC2E-A08F94977A94}" type="presParOf" srcId="{EB770BFE-B40B-448E-A66C-C80BF0EC72B1}" destId="{A404582C-ED06-47A6-ABD0-E7FF70AFACAC}" srcOrd="2" destOrd="0" presId="urn:microsoft.com/office/officeart/2008/layout/LinedList"/>
    <dgm:cxn modelId="{29282A84-0700-4304-868A-53F5B5E8A684}" type="presParOf" srcId="{C8F87CE9-E698-4704-B590-65F20CAA6ECD}" destId="{9C9EB1ED-F213-4B68-AF58-4D950A8C1AA3}" srcOrd="14" destOrd="0" presId="urn:microsoft.com/office/officeart/2008/layout/LinedList"/>
    <dgm:cxn modelId="{7DDA9DC7-F432-4E02-AFE7-6810DCC8F1B2}" type="presParOf" srcId="{C8F87CE9-E698-4704-B590-65F20CAA6ECD}" destId="{5C290D7A-02F6-4FD8-BA1C-4EDB38682560}" srcOrd="15" destOrd="0" presId="urn:microsoft.com/office/officeart/2008/layout/LinedList"/>
    <dgm:cxn modelId="{76EB4A21-C839-45F8-83C3-E33E7B92EDD8}" type="presParOf" srcId="{C8F87CE9-E698-4704-B590-65F20CAA6ECD}" destId="{7C1357E0-B40F-4C9C-B231-2D6AA022CCE6}" srcOrd="16" destOrd="0" presId="urn:microsoft.com/office/officeart/2008/layout/LinedList"/>
    <dgm:cxn modelId="{9B5DE022-3CEF-4F96-A87A-ADCAD0F8CE0E}" type="presParOf" srcId="{7C1357E0-B40F-4C9C-B231-2D6AA022CCE6}" destId="{647E594C-5D0C-429D-8D86-74184D4E6936}" srcOrd="0" destOrd="0" presId="urn:microsoft.com/office/officeart/2008/layout/LinedList"/>
    <dgm:cxn modelId="{C0506943-5BE7-4AF8-A0DE-C43CC7EB5DE2}" type="presParOf" srcId="{7C1357E0-B40F-4C9C-B231-2D6AA022CCE6}" destId="{13D27731-AC57-49B6-8A02-B49353BFB952}" srcOrd="1" destOrd="0" presId="urn:microsoft.com/office/officeart/2008/layout/LinedList"/>
    <dgm:cxn modelId="{C51B5E0E-CB7E-4FCC-AC99-F706620CC9B9}" type="presParOf" srcId="{7C1357E0-B40F-4C9C-B231-2D6AA022CCE6}" destId="{CF07658B-3881-453A-8EE9-B13AA33CCE8A}" srcOrd="2" destOrd="0" presId="urn:microsoft.com/office/officeart/2008/layout/LinedList"/>
    <dgm:cxn modelId="{0545AD1A-B8A9-40FB-BEF2-E1894E00DE50}" type="presParOf" srcId="{C8F87CE9-E698-4704-B590-65F20CAA6ECD}" destId="{BBA1C416-0A82-470C-A767-DF6C658A717F}" srcOrd="17" destOrd="0" presId="urn:microsoft.com/office/officeart/2008/layout/LinedList"/>
    <dgm:cxn modelId="{459B81A8-3A06-4259-8BF4-38B10744BFE3}" type="presParOf" srcId="{C8F87CE9-E698-4704-B590-65F20CAA6ECD}" destId="{A721DF00-C97D-4F61-9A0C-04FDB71669CB}" srcOrd="18" destOrd="0" presId="urn:microsoft.com/office/officeart/2008/layout/LinedList"/>
    <dgm:cxn modelId="{FE43B84A-C546-46BE-875E-67D2EC75F8AD}" type="presParOf" srcId="{C8F87CE9-E698-4704-B590-65F20CAA6ECD}" destId="{BAF64E40-BC0F-4998-BFCA-DEDC7DD3541A}" srcOrd="19" destOrd="0" presId="urn:microsoft.com/office/officeart/2008/layout/LinedList"/>
    <dgm:cxn modelId="{ABF3D848-9B36-43B8-9F7A-ED503EDA16D5}" type="presParOf" srcId="{BAF64E40-BC0F-4998-BFCA-DEDC7DD3541A}" destId="{8FA63CAE-E97C-4990-9A68-337AE8581AD4}" srcOrd="0" destOrd="0" presId="urn:microsoft.com/office/officeart/2008/layout/LinedList"/>
    <dgm:cxn modelId="{8D9C3884-26EA-4BE8-8C1B-5D7B789FFF06}" type="presParOf" srcId="{BAF64E40-BC0F-4998-BFCA-DEDC7DD3541A}" destId="{269B9131-4709-4F81-A4CF-648E12B12735}" srcOrd="1" destOrd="0" presId="urn:microsoft.com/office/officeart/2008/layout/LinedList"/>
    <dgm:cxn modelId="{AAB11186-95A7-47B6-829A-B5AC3FF691EC}" type="presParOf" srcId="{BAF64E40-BC0F-4998-BFCA-DEDC7DD3541A}" destId="{14987723-13C1-44A2-8832-260D8D574D1B}" srcOrd="2" destOrd="0" presId="urn:microsoft.com/office/officeart/2008/layout/LinedList"/>
    <dgm:cxn modelId="{EAAED546-B8D9-44B2-95DB-8FF4C8124FC8}" type="presParOf" srcId="{C8F87CE9-E698-4704-B590-65F20CAA6ECD}" destId="{53374BDC-50D7-44BB-AA9A-2044B0F90A0F}" srcOrd="20" destOrd="0" presId="urn:microsoft.com/office/officeart/2008/layout/LinedList"/>
    <dgm:cxn modelId="{DE5DF2B1-D0B5-4D20-B33F-2FA5DAFE5C3F}" type="presParOf" srcId="{C8F87CE9-E698-4704-B590-65F20CAA6ECD}" destId="{41EACBA6-56E8-4626-8E83-4A7BA1C74998}" srcOrd="21" destOrd="0" presId="urn:microsoft.com/office/officeart/2008/layout/LinedList"/>
    <dgm:cxn modelId="{F8BF8E05-CEE5-4AB6-A12B-CA247F64B6CE}" type="presParOf" srcId="{C8F87CE9-E698-4704-B590-65F20CAA6ECD}" destId="{5B121121-73D6-4E33-8F8C-BF308D572C07}" srcOrd="22" destOrd="0" presId="urn:microsoft.com/office/officeart/2008/layout/LinedList"/>
    <dgm:cxn modelId="{72D23D11-A7D3-4208-ADDD-50D550924DDA}" type="presParOf" srcId="{5B121121-73D6-4E33-8F8C-BF308D572C07}" destId="{F94F6C1E-C76F-491E-AB7F-4B44C50A968A}" srcOrd="0" destOrd="0" presId="urn:microsoft.com/office/officeart/2008/layout/LinedList"/>
    <dgm:cxn modelId="{336CE812-103D-4EA5-A411-793FD9245478}" type="presParOf" srcId="{5B121121-73D6-4E33-8F8C-BF308D572C07}" destId="{E059F349-D43D-4FE2-BDC4-EFDBF7B55A11}" srcOrd="1" destOrd="0" presId="urn:microsoft.com/office/officeart/2008/layout/LinedList"/>
    <dgm:cxn modelId="{F2DAC53F-7B0E-4A48-B52E-44F0159FFAF9}" type="presParOf" srcId="{5B121121-73D6-4E33-8F8C-BF308D572C07}" destId="{AEB140AA-8600-4390-868F-5EB6BF67B4F7}" srcOrd="2" destOrd="0" presId="urn:microsoft.com/office/officeart/2008/layout/LinedList"/>
    <dgm:cxn modelId="{E5BE67D0-89FD-46D9-9FE6-DB78F5574046}" type="presParOf" srcId="{C8F87CE9-E698-4704-B590-65F20CAA6ECD}" destId="{B991EDAB-F5DC-4AF2-855B-AE8499CB7778}" srcOrd="23" destOrd="0" presId="urn:microsoft.com/office/officeart/2008/layout/LinedList"/>
    <dgm:cxn modelId="{703CD22E-125C-4DEE-B8AC-926F03E28D1D}" type="presParOf" srcId="{C8F87CE9-E698-4704-B590-65F20CAA6ECD}" destId="{1B3FBA74-863A-4C34-BFFD-958026CC6FB8}" srcOrd="24" destOrd="0" presId="urn:microsoft.com/office/officeart/2008/layout/LinedList"/>
    <dgm:cxn modelId="{B85F37E7-B587-4F83-8834-7885F1A8D60F}" type="presParOf" srcId="{C8F87CE9-E698-4704-B590-65F20CAA6ECD}" destId="{0B21E46F-A44D-4C4B-9537-195E42EF6DFC}" srcOrd="25" destOrd="0" presId="urn:microsoft.com/office/officeart/2008/layout/LinedList"/>
    <dgm:cxn modelId="{691E0786-6AFD-4892-B0A0-491B41EA4330}" type="presParOf" srcId="{0B21E46F-A44D-4C4B-9537-195E42EF6DFC}" destId="{2F8CBC43-986D-4291-AD70-A91F03724FE2}" srcOrd="0" destOrd="0" presId="urn:microsoft.com/office/officeart/2008/layout/LinedList"/>
    <dgm:cxn modelId="{F0AA0A06-E06A-4E22-B227-2E0C23C6BF19}" type="presParOf" srcId="{0B21E46F-A44D-4C4B-9537-195E42EF6DFC}" destId="{751C5360-648E-4126-85E4-D76EECD1E6EE}" srcOrd="1" destOrd="0" presId="urn:microsoft.com/office/officeart/2008/layout/LinedList"/>
    <dgm:cxn modelId="{E48A7E67-0EA7-4013-AFEF-0040DF1D9363}" type="presParOf" srcId="{0B21E46F-A44D-4C4B-9537-195E42EF6DFC}" destId="{06D64AF6-46B0-4453-8393-C8C7F380A607}" srcOrd="2" destOrd="0" presId="urn:microsoft.com/office/officeart/2008/layout/LinedList"/>
    <dgm:cxn modelId="{A85DABFC-4553-412C-ADD7-1273F7D05509}" type="presParOf" srcId="{C8F87CE9-E698-4704-B590-65F20CAA6ECD}" destId="{0B975ACF-38DD-477E-90C9-DE36BEEECF07}" srcOrd="26" destOrd="0" presId="urn:microsoft.com/office/officeart/2008/layout/LinedList"/>
    <dgm:cxn modelId="{CA159F08-E85B-4990-BC5F-0424DB91A0CD}" type="presParOf" srcId="{C8F87CE9-E698-4704-B590-65F20CAA6ECD}" destId="{A9095D8B-6E8C-4210-97CC-BA67ED6D119F}" srcOrd="27" destOrd="0" presId="urn:microsoft.com/office/officeart/2008/layout/LinedList"/>
    <dgm:cxn modelId="{2815461C-FC07-4676-825A-4522C7F4EB2C}" type="presParOf" srcId="{C8F87CE9-E698-4704-B590-65F20CAA6ECD}" destId="{360BE3D8-D14F-447C-9695-D6E34875F2F6}" srcOrd="28" destOrd="0" presId="urn:microsoft.com/office/officeart/2008/layout/LinedList"/>
    <dgm:cxn modelId="{9A1FAFC5-AD23-4D4E-9C51-A96E92451129}" type="presParOf" srcId="{360BE3D8-D14F-447C-9695-D6E34875F2F6}" destId="{23F3948F-09E2-4BEF-A37F-16C056DA055C}" srcOrd="0" destOrd="0" presId="urn:microsoft.com/office/officeart/2008/layout/LinedList"/>
    <dgm:cxn modelId="{B5BF531F-FCE7-4284-98E1-08F6B1FB0E55}" type="presParOf" srcId="{360BE3D8-D14F-447C-9695-D6E34875F2F6}" destId="{38E64C9C-CDB1-4FAC-89FC-0F543B0CA1E5}" srcOrd="1" destOrd="0" presId="urn:microsoft.com/office/officeart/2008/layout/LinedList"/>
    <dgm:cxn modelId="{E78A1571-8E42-4C29-BFA5-FEB18B893D6D}" type="presParOf" srcId="{360BE3D8-D14F-447C-9695-D6E34875F2F6}" destId="{41E358E1-BA95-4AB0-807D-25BB38155611}" srcOrd="2" destOrd="0" presId="urn:microsoft.com/office/officeart/2008/layout/LinedList"/>
    <dgm:cxn modelId="{E9F9890F-8895-44B8-BBDB-C1584762387C}" type="presParOf" srcId="{C8F87CE9-E698-4704-B590-65F20CAA6ECD}" destId="{A8E4BA7E-ACF0-438F-B52D-24A555C33E2D}" srcOrd="29" destOrd="0" presId="urn:microsoft.com/office/officeart/2008/layout/LinedList"/>
    <dgm:cxn modelId="{8B96357F-7303-455E-90D8-20D7648834C0}" type="presParOf" srcId="{C8F87CE9-E698-4704-B590-65F20CAA6ECD}" destId="{60A008DC-A699-460B-9239-BD11681C8C32}" srcOrd="30" destOrd="0" presId="urn:microsoft.com/office/officeart/2008/layout/LinedList"/>
    <dgm:cxn modelId="{BA546357-7729-4049-A2D1-A4E4A2B873A2}" type="presParOf" srcId="{C8F87CE9-E698-4704-B590-65F20CAA6ECD}" destId="{BA84D7B9-2FCB-4F3E-948E-13D7CA44064C}" srcOrd="31" destOrd="0" presId="urn:microsoft.com/office/officeart/2008/layout/LinedList"/>
    <dgm:cxn modelId="{1E7F4CD6-DF6C-48BA-ABE5-6D0A045B0E69}" type="presParOf" srcId="{BA84D7B9-2FCB-4F3E-948E-13D7CA44064C}" destId="{1803729E-D096-4AB6-8D1B-5C938E27AFD3}" srcOrd="0" destOrd="0" presId="urn:microsoft.com/office/officeart/2008/layout/LinedList"/>
    <dgm:cxn modelId="{B7D36536-57FD-49D5-B6CC-039599F8A657}" type="presParOf" srcId="{BA84D7B9-2FCB-4F3E-948E-13D7CA44064C}" destId="{3D59D73E-004F-4D1B-A4AD-133962FDC0B3}" srcOrd="1" destOrd="0" presId="urn:microsoft.com/office/officeart/2008/layout/LinedList"/>
    <dgm:cxn modelId="{88E74EA9-51F6-423D-9FE6-1D40900EA175}" type="presParOf" srcId="{BA84D7B9-2FCB-4F3E-948E-13D7CA44064C}" destId="{80F136A7-F007-4C0E-A6AA-C0E5CC04819E}" srcOrd="2" destOrd="0" presId="urn:microsoft.com/office/officeart/2008/layout/LinedList"/>
    <dgm:cxn modelId="{567C9C8E-EE9B-48D3-8D3A-5087011696A3}" type="presParOf" srcId="{C8F87CE9-E698-4704-B590-65F20CAA6ECD}" destId="{656C7330-D725-49B3-B564-EED9D0145ED6}" srcOrd="32" destOrd="0" presId="urn:microsoft.com/office/officeart/2008/layout/LinedList"/>
    <dgm:cxn modelId="{4884479E-64B1-480C-9650-F99A8E59C86D}" type="presParOf" srcId="{C8F87CE9-E698-4704-B590-65F20CAA6ECD}" destId="{66A65A13-B43A-4E3A-88DE-2CC9B96BCA9B}" srcOrd="33" destOrd="0" presId="urn:microsoft.com/office/officeart/2008/layout/LinedList"/>
    <dgm:cxn modelId="{525BA842-07B6-4BB0-A4F1-8426A809A8C3}" type="presParOf" srcId="{C8F87CE9-E698-4704-B590-65F20CAA6ECD}" destId="{7BBF744A-D974-42CD-BB53-A371524110F9}" srcOrd="34" destOrd="0" presId="urn:microsoft.com/office/officeart/2008/layout/LinedList"/>
    <dgm:cxn modelId="{1F50D339-3D32-4222-930A-693CB74A6F89}" type="presParOf" srcId="{7BBF744A-D974-42CD-BB53-A371524110F9}" destId="{6AA6A078-DC36-4854-AED4-E48C4885D241}" srcOrd="0" destOrd="0" presId="urn:microsoft.com/office/officeart/2008/layout/LinedList"/>
    <dgm:cxn modelId="{33C8B51F-756A-4CFB-91B6-D6FE9068D06A}" type="presParOf" srcId="{7BBF744A-D974-42CD-BB53-A371524110F9}" destId="{47462163-659D-43C7-A727-639FBEB543AC}" srcOrd="1" destOrd="0" presId="urn:microsoft.com/office/officeart/2008/layout/LinedList"/>
    <dgm:cxn modelId="{D1BA37FF-60D9-42EB-B099-60F4C7E23145}" type="presParOf" srcId="{7BBF744A-D974-42CD-BB53-A371524110F9}" destId="{A92FCBAE-CDF6-47F2-B914-26F5971DF78B}" srcOrd="2" destOrd="0" presId="urn:microsoft.com/office/officeart/2008/layout/LinedList"/>
    <dgm:cxn modelId="{F43F8350-82AD-4957-8750-794B0930F8A1}" type="presParOf" srcId="{C8F87CE9-E698-4704-B590-65F20CAA6ECD}" destId="{14F68A09-FADC-4BEC-9680-13FCB1F51B0B}" srcOrd="35" destOrd="0" presId="urn:microsoft.com/office/officeart/2008/layout/LinedList"/>
    <dgm:cxn modelId="{385F78B5-4B07-4D8E-8318-0593708B377E}" type="presParOf" srcId="{C8F87CE9-E698-4704-B590-65F20CAA6ECD}" destId="{1658EF06-2B95-43D7-BF7A-6D9885F2B4D0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F35EE-980F-49F2-B9AD-EEE19CFE9122}">
      <dsp:nvSpPr>
        <dsp:cNvPr id="0" name=""/>
        <dsp:cNvSpPr/>
      </dsp:nvSpPr>
      <dsp:spPr>
        <a:xfrm>
          <a:off x="0" y="2285"/>
          <a:ext cx="65735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6C060-B573-4234-B5B2-90E8E8A14D4F}">
      <dsp:nvSpPr>
        <dsp:cNvPr id="0" name=""/>
        <dsp:cNvSpPr/>
      </dsp:nvSpPr>
      <dsp:spPr>
        <a:xfrm>
          <a:off x="0" y="2285"/>
          <a:ext cx="2121275" cy="467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0" tIns="381000" rIns="381000" bIns="381000" numCol="1" spcCol="1270" anchor="t" anchorCtr="0">
          <a:noAutofit/>
        </a:bodyPr>
        <a:lstStyle/>
        <a:p>
          <a:pPr lvl="0" algn="l" defTabSz="444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0" b="1" kern="1200" dirty="0" smtClean="0">
              <a:solidFill>
                <a:srgbClr val="FF0000"/>
              </a:solidFill>
            </a:rPr>
            <a:t>12</a:t>
          </a:r>
          <a:endParaRPr lang="ru-RU" sz="10000" b="1" kern="1200" dirty="0">
            <a:solidFill>
              <a:srgbClr val="FF0000"/>
            </a:solidFill>
          </a:endParaRPr>
        </a:p>
      </dsp:txBody>
      <dsp:txXfrm>
        <a:off x="0" y="2285"/>
        <a:ext cx="2121275" cy="4675432"/>
      </dsp:txXfrm>
    </dsp:sp>
    <dsp:sp modelId="{34276DE6-E4FC-4CA4-811D-D90835239C59}">
      <dsp:nvSpPr>
        <dsp:cNvPr id="0" name=""/>
        <dsp:cNvSpPr/>
      </dsp:nvSpPr>
      <dsp:spPr>
        <a:xfrm>
          <a:off x="2204663" y="20748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Здравоохранение</a:t>
          </a:r>
          <a:endParaRPr lang="ru-RU" sz="1700" kern="1200" dirty="0"/>
        </a:p>
      </dsp:txBody>
      <dsp:txXfrm>
        <a:off x="2204663" y="20748"/>
        <a:ext cx="4364008" cy="369263"/>
      </dsp:txXfrm>
    </dsp:sp>
    <dsp:sp modelId="{C9876D43-CB7D-4ED1-A062-A0D6F149CD50}">
      <dsp:nvSpPr>
        <dsp:cNvPr id="0" name=""/>
        <dsp:cNvSpPr/>
      </dsp:nvSpPr>
      <dsp:spPr>
        <a:xfrm>
          <a:off x="2121275" y="390011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BB899-7658-4543-A8C3-C937BF6BB414}">
      <dsp:nvSpPr>
        <dsp:cNvPr id="0" name=""/>
        <dsp:cNvSpPr/>
      </dsp:nvSpPr>
      <dsp:spPr>
        <a:xfrm>
          <a:off x="2204663" y="408474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Образование</a:t>
          </a:r>
          <a:endParaRPr lang="ru-RU" sz="1700" kern="1200" dirty="0"/>
        </a:p>
      </dsp:txBody>
      <dsp:txXfrm>
        <a:off x="2204663" y="408474"/>
        <a:ext cx="4364008" cy="369263"/>
      </dsp:txXfrm>
    </dsp:sp>
    <dsp:sp modelId="{4CF27407-AD96-4295-AB2F-96DF1C2F5C1F}">
      <dsp:nvSpPr>
        <dsp:cNvPr id="0" name=""/>
        <dsp:cNvSpPr/>
      </dsp:nvSpPr>
      <dsp:spPr>
        <a:xfrm>
          <a:off x="2121275" y="777738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9BAD3-A3EA-49D6-B5B8-561ECED408D8}">
      <dsp:nvSpPr>
        <dsp:cNvPr id="0" name=""/>
        <dsp:cNvSpPr/>
      </dsp:nvSpPr>
      <dsp:spPr>
        <a:xfrm>
          <a:off x="2204663" y="796201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Жилье и городская среда</a:t>
          </a:r>
          <a:endParaRPr lang="ru-RU" sz="1700" kern="1200" dirty="0"/>
        </a:p>
      </dsp:txBody>
      <dsp:txXfrm>
        <a:off x="2204663" y="796201"/>
        <a:ext cx="4364008" cy="369263"/>
      </dsp:txXfrm>
    </dsp:sp>
    <dsp:sp modelId="{CF98C3E9-7A5B-4296-BB5F-E0642AAB3556}">
      <dsp:nvSpPr>
        <dsp:cNvPr id="0" name=""/>
        <dsp:cNvSpPr/>
      </dsp:nvSpPr>
      <dsp:spPr>
        <a:xfrm>
          <a:off x="2121275" y="1165464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9B5F5-D9CA-4F16-8F6E-55A7A4F22AA1}">
      <dsp:nvSpPr>
        <dsp:cNvPr id="0" name=""/>
        <dsp:cNvSpPr/>
      </dsp:nvSpPr>
      <dsp:spPr>
        <a:xfrm>
          <a:off x="2204663" y="1183927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Экология</a:t>
          </a:r>
          <a:endParaRPr lang="ru-RU" sz="1700" kern="1200" dirty="0"/>
        </a:p>
      </dsp:txBody>
      <dsp:txXfrm>
        <a:off x="2204663" y="1183927"/>
        <a:ext cx="4364008" cy="369263"/>
      </dsp:txXfrm>
    </dsp:sp>
    <dsp:sp modelId="{2DD43273-D61F-4253-81CE-14D7F2C11955}">
      <dsp:nvSpPr>
        <dsp:cNvPr id="0" name=""/>
        <dsp:cNvSpPr/>
      </dsp:nvSpPr>
      <dsp:spPr>
        <a:xfrm>
          <a:off x="2121275" y="1553191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EFCC-B091-49DB-B9AB-6C28E9FEEC89}">
      <dsp:nvSpPr>
        <dsp:cNvPr id="0" name=""/>
        <dsp:cNvSpPr/>
      </dsp:nvSpPr>
      <dsp:spPr>
        <a:xfrm>
          <a:off x="2204663" y="1571654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Автодороги</a:t>
          </a:r>
          <a:endParaRPr lang="ru-RU" sz="1700" kern="1200" dirty="0"/>
        </a:p>
      </dsp:txBody>
      <dsp:txXfrm>
        <a:off x="2204663" y="1571654"/>
        <a:ext cx="4364008" cy="369263"/>
      </dsp:txXfrm>
    </dsp:sp>
    <dsp:sp modelId="{9C9EB1ED-F213-4B68-AF58-4D950A8C1AA3}">
      <dsp:nvSpPr>
        <dsp:cNvPr id="0" name=""/>
        <dsp:cNvSpPr/>
      </dsp:nvSpPr>
      <dsp:spPr>
        <a:xfrm>
          <a:off x="2121275" y="1940917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27731-AC57-49B6-8A02-B49353BFB952}">
      <dsp:nvSpPr>
        <dsp:cNvPr id="0" name=""/>
        <dsp:cNvSpPr/>
      </dsp:nvSpPr>
      <dsp:spPr>
        <a:xfrm>
          <a:off x="2204663" y="1959380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Рынок труда</a:t>
          </a:r>
          <a:endParaRPr lang="ru-RU" sz="1700" kern="1200" dirty="0"/>
        </a:p>
      </dsp:txBody>
      <dsp:txXfrm>
        <a:off x="2204663" y="1959380"/>
        <a:ext cx="4364008" cy="369263"/>
      </dsp:txXfrm>
    </dsp:sp>
    <dsp:sp modelId="{BBA1C416-0A82-470C-A767-DF6C658A717F}">
      <dsp:nvSpPr>
        <dsp:cNvPr id="0" name=""/>
        <dsp:cNvSpPr/>
      </dsp:nvSpPr>
      <dsp:spPr>
        <a:xfrm>
          <a:off x="2121275" y="2328643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B9131-4709-4F81-A4CF-648E12B12735}">
      <dsp:nvSpPr>
        <dsp:cNvPr id="0" name=""/>
        <dsp:cNvSpPr/>
      </dsp:nvSpPr>
      <dsp:spPr>
        <a:xfrm>
          <a:off x="2204663" y="2347107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Наука</a:t>
          </a:r>
          <a:endParaRPr lang="ru-RU" sz="1700" kern="1200" dirty="0"/>
        </a:p>
      </dsp:txBody>
      <dsp:txXfrm>
        <a:off x="2204663" y="2347107"/>
        <a:ext cx="4364008" cy="369263"/>
      </dsp:txXfrm>
    </dsp:sp>
    <dsp:sp modelId="{53374BDC-50D7-44BB-AA9A-2044B0F90A0F}">
      <dsp:nvSpPr>
        <dsp:cNvPr id="0" name=""/>
        <dsp:cNvSpPr/>
      </dsp:nvSpPr>
      <dsp:spPr>
        <a:xfrm>
          <a:off x="2121275" y="2716370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9F349-D43D-4FE2-BDC4-EFDBF7B55A11}">
      <dsp:nvSpPr>
        <dsp:cNvPr id="0" name=""/>
        <dsp:cNvSpPr/>
      </dsp:nvSpPr>
      <dsp:spPr>
        <a:xfrm>
          <a:off x="2204663" y="2734833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Цифровая экономика</a:t>
          </a:r>
          <a:endParaRPr lang="ru-RU" sz="1700" kern="1200" dirty="0"/>
        </a:p>
      </dsp:txBody>
      <dsp:txXfrm>
        <a:off x="2204663" y="2734833"/>
        <a:ext cx="4364008" cy="369263"/>
      </dsp:txXfrm>
    </dsp:sp>
    <dsp:sp modelId="{B991EDAB-F5DC-4AF2-855B-AE8499CB7778}">
      <dsp:nvSpPr>
        <dsp:cNvPr id="0" name=""/>
        <dsp:cNvSpPr/>
      </dsp:nvSpPr>
      <dsp:spPr>
        <a:xfrm>
          <a:off x="2121275" y="3104096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C5360-648E-4126-85E4-D76EECD1E6EE}">
      <dsp:nvSpPr>
        <dsp:cNvPr id="0" name=""/>
        <dsp:cNvSpPr/>
      </dsp:nvSpPr>
      <dsp:spPr>
        <a:xfrm>
          <a:off x="2204663" y="3122560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0000"/>
              </a:solidFill>
            </a:rPr>
            <a:t>Культура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204663" y="3122560"/>
        <a:ext cx="4364008" cy="369263"/>
      </dsp:txXfrm>
    </dsp:sp>
    <dsp:sp modelId="{0B975ACF-38DD-477E-90C9-DE36BEEECF07}">
      <dsp:nvSpPr>
        <dsp:cNvPr id="0" name=""/>
        <dsp:cNvSpPr/>
      </dsp:nvSpPr>
      <dsp:spPr>
        <a:xfrm>
          <a:off x="2121275" y="3491823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64C9C-CDB1-4FAC-89FC-0F543B0CA1E5}">
      <dsp:nvSpPr>
        <dsp:cNvPr id="0" name=""/>
        <dsp:cNvSpPr/>
      </dsp:nvSpPr>
      <dsp:spPr>
        <a:xfrm>
          <a:off x="2204663" y="3510286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Малый бизнес</a:t>
          </a:r>
          <a:endParaRPr lang="ru-RU" sz="1700" kern="1200" dirty="0"/>
        </a:p>
      </dsp:txBody>
      <dsp:txXfrm>
        <a:off x="2204663" y="3510286"/>
        <a:ext cx="4364008" cy="369263"/>
      </dsp:txXfrm>
    </dsp:sp>
    <dsp:sp modelId="{A8E4BA7E-ACF0-438F-B52D-24A555C33E2D}">
      <dsp:nvSpPr>
        <dsp:cNvPr id="0" name=""/>
        <dsp:cNvSpPr/>
      </dsp:nvSpPr>
      <dsp:spPr>
        <a:xfrm>
          <a:off x="2121275" y="3879549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9D73E-004F-4D1B-A4AD-133962FDC0B3}">
      <dsp:nvSpPr>
        <dsp:cNvPr id="0" name=""/>
        <dsp:cNvSpPr/>
      </dsp:nvSpPr>
      <dsp:spPr>
        <a:xfrm>
          <a:off x="2204663" y="3898012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Сотрудничество и экспорт</a:t>
          </a:r>
          <a:endParaRPr lang="ru-RU" sz="1700" kern="1200" dirty="0"/>
        </a:p>
      </dsp:txBody>
      <dsp:txXfrm>
        <a:off x="2204663" y="3898012"/>
        <a:ext cx="4364008" cy="369263"/>
      </dsp:txXfrm>
    </dsp:sp>
    <dsp:sp modelId="{656C7330-D725-49B3-B564-EED9D0145ED6}">
      <dsp:nvSpPr>
        <dsp:cNvPr id="0" name=""/>
        <dsp:cNvSpPr/>
      </dsp:nvSpPr>
      <dsp:spPr>
        <a:xfrm>
          <a:off x="2121275" y="4267276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62163-659D-43C7-A727-639FBEB543AC}">
      <dsp:nvSpPr>
        <dsp:cNvPr id="0" name=""/>
        <dsp:cNvSpPr/>
      </dsp:nvSpPr>
      <dsp:spPr>
        <a:xfrm>
          <a:off x="2204663" y="4285739"/>
          <a:ext cx="4364008" cy="36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Магистральная инфраструктура</a:t>
          </a:r>
          <a:endParaRPr lang="ru-RU" sz="1700" kern="1200" dirty="0"/>
        </a:p>
      </dsp:txBody>
      <dsp:txXfrm>
        <a:off x="2204663" y="4285739"/>
        <a:ext cx="4364008" cy="369263"/>
      </dsp:txXfrm>
    </dsp:sp>
    <dsp:sp modelId="{14F68A09-FADC-4BEC-9680-13FCB1F51B0B}">
      <dsp:nvSpPr>
        <dsp:cNvPr id="0" name=""/>
        <dsp:cNvSpPr/>
      </dsp:nvSpPr>
      <dsp:spPr>
        <a:xfrm>
          <a:off x="2121275" y="4655002"/>
          <a:ext cx="44473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510AB-FA60-481C-87D6-2288385975B9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EAA5-923F-4D44-B56C-3EE46E93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7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92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0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7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1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3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9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5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1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8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3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3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EAA5-923F-4D44-B56C-3EE46E9312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2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7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4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5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3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3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9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7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8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0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4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3973-FC4C-4917-9025-63102CEF0B8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7D48-3348-4C8E-8B4E-6211A3B9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0568" y="356126"/>
            <a:ext cx="9729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«КУЛЬТУРА»: </a:t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 ПЕРСПЕКТИВЫ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5700" y="3833198"/>
            <a:ext cx="83185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департамента </a:t>
            </a:r>
          </a:p>
          <a:p>
            <a:r>
              <a:rPr lang="ru-R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и кадровой политики области – </a:t>
            </a:r>
          </a:p>
          <a:p>
            <a:r>
              <a:rPr lang="ru-R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культуры области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700" y="5209704"/>
            <a:ext cx="25192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К.С. Курганский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55700" y="6007100"/>
            <a:ext cx="10474181" cy="477054"/>
            <a:chOff x="1155700" y="6007100"/>
            <a:chExt cx="10474181" cy="4770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155700" y="6007100"/>
              <a:ext cx="994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55700" y="611482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5701" y="6114822"/>
              <a:ext cx="10474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Встреча со студенческим активом БГИИК                                               20 февраля 2019 года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9704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799" y="6492875"/>
            <a:ext cx="353541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10</a:t>
            </a:r>
            <a:endParaRPr lang="ru-RU" b="1" dirty="0">
              <a:solidFill>
                <a:srgbClr val="DE5A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995918" y="791992"/>
            <a:ext cx="8136666" cy="748548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Проект 2.  </a:t>
            </a:r>
            <a:r>
              <a:rPr lang="ru-RU" sz="3200" b="1" kern="1200" dirty="0" smtClean="0">
                <a:solidFill>
                  <a:srgbClr val="001C85"/>
                </a:solidFill>
                <a:latin typeface="+mj-lt"/>
              </a:rPr>
              <a:t>«Творческие люди»</a:t>
            </a:r>
            <a:endParaRPr lang="ru-RU" sz="4000" b="1" kern="1200" dirty="0">
              <a:solidFill>
                <a:srgbClr val="001C85"/>
              </a:solidFill>
              <a:latin typeface="+mj-lt"/>
            </a:endParaRPr>
          </a:p>
        </p:txBody>
      </p:sp>
      <p:sp>
        <p:nvSpPr>
          <p:cNvPr id="26" name="Google Shape;366;p87"/>
          <p:cNvSpPr/>
          <p:nvPr/>
        </p:nvSpPr>
        <p:spPr>
          <a:xfrm>
            <a:off x="160157" y="2135450"/>
            <a:ext cx="224102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endParaRPr sz="3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367;p87"/>
          <p:cNvSpPr/>
          <p:nvPr/>
        </p:nvSpPr>
        <p:spPr>
          <a:xfrm>
            <a:off x="435464" y="2681753"/>
            <a:ext cx="198261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3000" b="1" kern="0" dirty="0">
              <a:solidFill>
                <a:srgbClr val="0A38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368;p87"/>
          <p:cNvSpPr/>
          <p:nvPr/>
        </p:nvSpPr>
        <p:spPr>
          <a:xfrm>
            <a:off x="339447" y="1648654"/>
            <a:ext cx="20617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300 </a:t>
            </a:r>
            <a:endParaRPr sz="3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369;p87"/>
          <p:cNvSpPr/>
          <p:nvPr/>
        </p:nvSpPr>
        <p:spPr>
          <a:xfrm>
            <a:off x="251597" y="3234950"/>
            <a:ext cx="21495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3000" b="1" kern="0" dirty="0">
              <a:solidFill>
                <a:srgbClr val="0A38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370;p87"/>
          <p:cNvSpPr/>
          <p:nvPr/>
        </p:nvSpPr>
        <p:spPr>
          <a:xfrm>
            <a:off x="2850306" y="2667538"/>
            <a:ext cx="7632528" cy="68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Проведено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конкурсов</a:t>
            </a: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 любительских творческих коллективов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на получение гранта</a:t>
            </a: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 в размере 500 тыс. рублей</a:t>
            </a: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71;p87"/>
          <p:cNvSpPr/>
          <p:nvPr/>
        </p:nvSpPr>
        <p:spPr>
          <a:xfrm>
            <a:off x="2850306" y="1747175"/>
            <a:ext cx="7607626" cy="43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Количество специалистов, прошедших переквалификацию.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72;p87"/>
          <p:cNvSpPr/>
          <p:nvPr/>
        </p:nvSpPr>
        <p:spPr>
          <a:xfrm>
            <a:off x="2850306" y="2203407"/>
            <a:ext cx="8073067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Создан </a:t>
            </a:r>
            <a:r>
              <a:rPr lang="ru-RU" sz="1600" b="1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региональный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методический центр </a:t>
            </a: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по художественному развитию.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73;p87"/>
          <p:cNvSpPr/>
          <p:nvPr/>
        </p:nvSpPr>
        <p:spPr>
          <a:xfrm>
            <a:off x="2849296" y="3282127"/>
            <a:ext cx="78516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Количество </a:t>
            </a: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грантов (субсидий)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некоммерческим организациям на творческие проекты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69;p87"/>
          <p:cNvSpPr/>
          <p:nvPr/>
        </p:nvSpPr>
        <p:spPr>
          <a:xfrm>
            <a:off x="268495" y="3944665"/>
            <a:ext cx="21495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3000" b="1" kern="0" dirty="0">
              <a:solidFill>
                <a:srgbClr val="0A38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73;p87"/>
          <p:cNvSpPr/>
          <p:nvPr/>
        </p:nvSpPr>
        <p:spPr>
          <a:xfrm>
            <a:off x="2849296" y="3887809"/>
            <a:ext cx="77098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Количество </a:t>
            </a: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международных и (или)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всероссийских фестивалей/конкурсов в сфере музыкального и изобразительного искусства </a:t>
            </a: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для талантливых детей и молодёжи</a:t>
            </a: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69;p87"/>
          <p:cNvSpPr/>
          <p:nvPr/>
        </p:nvSpPr>
        <p:spPr>
          <a:xfrm>
            <a:off x="251597" y="4629976"/>
            <a:ext cx="21495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3000" b="1" kern="0" dirty="0">
              <a:solidFill>
                <a:srgbClr val="0A38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369;p87"/>
          <p:cNvSpPr/>
          <p:nvPr/>
        </p:nvSpPr>
        <p:spPr>
          <a:xfrm>
            <a:off x="260046" y="5195394"/>
            <a:ext cx="21495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3000" b="1" kern="0" dirty="0">
              <a:solidFill>
                <a:srgbClr val="0A38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369;p87"/>
          <p:cNvSpPr/>
          <p:nvPr/>
        </p:nvSpPr>
        <p:spPr>
          <a:xfrm>
            <a:off x="311200" y="5731301"/>
            <a:ext cx="21495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3000" b="1" kern="0" dirty="0" smtClean="0">
                <a:solidFill>
                  <a:srgbClr val="0A387A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3000" b="1" kern="0" dirty="0">
              <a:solidFill>
                <a:srgbClr val="0A38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72;p87"/>
          <p:cNvSpPr/>
          <p:nvPr/>
        </p:nvSpPr>
        <p:spPr>
          <a:xfrm>
            <a:off x="2849296" y="4757247"/>
            <a:ext cx="7421587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Создана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региональная база данных «Волонтёры культуры»</a:t>
            </a: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2;p87"/>
          <p:cNvSpPr/>
          <p:nvPr/>
        </p:nvSpPr>
        <p:spPr>
          <a:xfrm>
            <a:off x="2849295" y="5210076"/>
            <a:ext cx="7421587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Количество выставок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из </a:t>
            </a: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ведущих федеральных или региональных музеев</a:t>
            </a: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72;p87"/>
          <p:cNvSpPr/>
          <p:nvPr/>
        </p:nvSpPr>
        <p:spPr>
          <a:xfrm>
            <a:off x="2849294" y="5858573"/>
            <a:ext cx="7421587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Количество масштабных </a:t>
            </a:r>
            <a:r>
              <a:rPr lang="ru-RU" sz="1600" b="1" kern="0" dirty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фестивальных проектов </a:t>
            </a:r>
            <a:r>
              <a:rPr lang="ru-RU" sz="1600" kern="0" dirty="0" smtClean="0">
                <a:solidFill>
                  <a:srgbClr val="14131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5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799" y="6492875"/>
            <a:ext cx="353541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11</a:t>
            </a:r>
            <a:endParaRPr lang="ru-RU" b="1" dirty="0">
              <a:solidFill>
                <a:srgbClr val="DE5A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995918" y="791992"/>
            <a:ext cx="8136666" cy="748548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Проект 3.  </a:t>
            </a:r>
            <a:r>
              <a:rPr lang="ru-RU" sz="3200" b="1" kern="1200" dirty="0" smtClean="0">
                <a:solidFill>
                  <a:srgbClr val="001C85"/>
                </a:solidFill>
                <a:latin typeface="+mj-lt"/>
              </a:rPr>
              <a:t>«Цифровая культура»</a:t>
            </a:r>
            <a:endParaRPr lang="ru-RU" sz="4000" b="1" kern="1200" dirty="0">
              <a:solidFill>
                <a:srgbClr val="001C85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243FEDD-40AA-44BB-A9C3-93E2EBC16D9A}"/>
              </a:ext>
            </a:extLst>
          </p:cNvPr>
          <p:cNvSpPr/>
          <p:nvPr/>
        </p:nvSpPr>
        <p:spPr>
          <a:xfrm>
            <a:off x="1273089" y="3183209"/>
            <a:ext cx="198374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500" b="1" dirty="0" smtClean="0">
                <a:solidFill>
                  <a:srgbClr val="001C85"/>
                </a:solidFill>
                <a:latin typeface="Calibri" panose="020F0502020204030204" pitchFamily="34" charset="0"/>
              </a:rPr>
              <a:t>Цель</a:t>
            </a:r>
            <a:endParaRPr lang="ru-RU" sz="6500" b="1" dirty="0">
              <a:solidFill>
                <a:srgbClr val="001C85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C8B115D-AB22-44A5-B5CF-55ED8C07F991}"/>
              </a:ext>
            </a:extLst>
          </p:cNvPr>
          <p:cNvCxnSpPr>
            <a:cxnSpLocks/>
          </p:cNvCxnSpPr>
          <p:nvPr/>
        </p:nvCxnSpPr>
        <p:spPr>
          <a:xfrm>
            <a:off x="3666571" y="1765936"/>
            <a:ext cx="0" cy="4474674"/>
          </a:xfrm>
          <a:prstGeom prst="line">
            <a:avLst/>
          </a:prstGeom>
          <a:ln w="28575">
            <a:solidFill>
              <a:srgbClr val="001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35ABA4-B9DE-45FE-8AD7-84FFE33889A9}"/>
              </a:ext>
            </a:extLst>
          </p:cNvPr>
          <p:cNvSpPr/>
          <p:nvPr/>
        </p:nvSpPr>
        <p:spPr>
          <a:xfrm>
            <a:off x="4028815" y="2210338"/>
            <a:ext cx="7419683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1C85"/>
                </a:solidFill>
                <a:latin typeface="PT Serif"/>
              </a:rPr>
              <a:t>Увеличение</a:t>
            </a:r>
            <a:r>
              <a:rPr lang="ru-RU" sz="2400" dirty="0">
                <a:solidFill>
                  <a:srgbClr val="5A4942"/>
                </a:solidFill>
                <a:latin typeface="Verdana Pro Light"/>
              </a:rPr>
              <a:t> </a:t>
            </a:r>
            <a:r>
              <a:rPr lang="ru-RU" sz="2800" b="1" dirty="0">
                <a:solidFill>
                  <a:srgbClr val="001C85"/>
                </a:solidFill>
                <a:latin typeface="PT Serif"/>
              </a:rPr>
              <a:t>к 2024 году числа обращений к цифровым ресурсам культуры в 5</a:t>
            </a:r>
            <a:r>
              <a:rPr lang="ru-RU" sz="2800" b="1" dirty="0" smtClean="0">
                <a:solidFill>
                  <a:srgbClr val="001C85"/>
                </a:solidFill>
                <a:latin typeface="PT Serif"/>
              </a:rPr>
              <a:t> </a:t>
            </a:r>
            <a:r>
              <a:rPr lang="ru-RU" sz="2800" b="1" dirty="0">
                <a:solidFill>
                  <a:srgbClr val="001C85"/>
                </a:solidFill>
                <a:latin typeface="PT Serif"/>
              </a:rPr>
              <a:t>раз</a:t>
            </a:r>
            <a:r>
              <a:rPr lang="ru-RU" sz="2400" dirty="0">
                <a:solidFill>
                  <a:srgbClr val="5A4942"/>
                </a:solidFill>
                <a:latin typeface="Verdana Pro Light"/>
              </a:rPr>
              <a:t> путем повышения доступности к виртуальным залам и выставочным проектам снабженные цифровыми гидов в формате дополненной реальности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0469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799" y="6492875"/>
            <a:ext cx="353541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12</a:t>
            </a:r>
            <a:endParaRPr lang="ru-RU" b="1" dirty="0">
              <a:solidFill>
                <a:srgbClr val="DE5A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995918" y="791992"/>
            <a:ext cx="8136666" cy="748548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Проект 3.  </a:t>
            </a:r>
            <a:r>
              <a:rPr lang="ru-RU" sz="3200" b="1" kern="1200" dirty="0" smtClean="0">
                <a:solidFill>
                  <a:srgbClr val="001C85"/>
                </a:solidFill>
                <a:latin typeface="+mj-lt"/>
              </a:rPr>
              <a:t>«Цифровая культура»</a:t>
            </a:r>
            <a:endParaRPr lang="ru-RU" sz="4000" b="1" kern="1200" dirty="0">
              <a:solidFill>
                <a:srgbClr val="001C85"/>
              </a:solidFill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27100" y="2241388"/>
            <a:ext cx="10027944" cy="3091910"/>
            <a:chOff x="1203321" y="2186044"/>
            <a:chExt cx="10027944" cy="3091910"/>
          </a:xfrm>
        </p:grpSpPr>
        <p:sp>
          <p:nvSpPr>
            <p:cNvPr id="26" name="Google Shape;366;p87"/>
            <p:cNvSpPr/>
            <p:nvPr/>
          </p:nvSpPr>
          <p:spPr>
            <a:xfrm>
              <a:off x="1203321" y="2985849"/>
              <a:ext cx="2241028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4800" b="1" kern="0" dirty="0" smtClean="0">
                  <a:solidFill>
                    <a:srgbClr val="0A387A"/>
                  </a:solidFill>
                  <a:latin typeface="Roboto"/>
                  <a:ea typeface="Roboto"/>
                  <a:cs typeface="Roboto"/>
                  <a:sym typeface="Roboto"/>
                </a:rPr>
                <a:t>60 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294761" y="2186044"/>
              <a:ext cx="9936504" cy="3091910"/>
              <a:chOff x="1294761" y="2186044"/>
              <a:chExt cx="9936504" cy="3091910"/>
            </a:xfrm>
          </p:grpSpPr>
          <p:sp>
            <p:nvSpPr>
              <p:cNvPr id="27" name="Google Shape;367;p87"/>
              <p:cNvSpPr/>
              <p:nvPr/>
            </p:nvSpPr>
            <p:spPr>
              <a:xfrm>
                <a:off x="1461730" y="3739487"/>
                <a:ext cx="1982619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0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4800" b="1" kern="0" dirty="0" smtClean="0">
                    <a:solidFill>
                      <a:srgbClr val="0A387A"/>
                    </a:solidFill>
                    <a:latin typeface="Roboto"/>
                    <a:ea typeface="Roboto"/>
                    <a:cs typeface="Roboto"/>
                    <a:sym typeface="Roboto"/>
                  </a:rPr>
                  <a:t>210</a:t>
                </a:r>
                <a:endParaRPr sz="4800" b="1" kern="0" dirty="0">
                  <a:solidFill>
                    <a:srgbClr val="0A387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" name="Google Shape;368;p87"/>
              <p:cNvSpPr/>
              <p:nvPr/>
            </p:nvSpPr>
            <p:spPr>
              <a:xfrm>
                <a:off x="1382611" y="2186044"/>
                <a:ext cx="206173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4800" b="1" kern="0" dirty="0" smtClean="0">
                    <a:solidFill>
                      <a:srgbClr val="0A387A"/>
                    </a:solidFill>
                    <a:latin typeface="Roboto"/>
                    <a:ea typeface="Roboto"/>
                    <a:cs typeface="Roboto"/>
                    <a:sym typeface="Roboto"/>
                  </a:rPr>
                  <a:t>6 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69;p87"/>
              <p:cNvSpPr/>
              <p:nvPr/>
            </p:nvSpPr>
            <p:spPr>
              <a:xfrm>
                <a:off x="1294761" y="4493124"/>
                <a:ext cx="2149588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0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4800" b="1" kern="0" dirty="0" smtClean="0">
                    <a:solidFill>
                      <a:srgbClr val="0A387A"/>
                    </a:solidFill>
                    <a:latin typeface="Roboto"/>
                    <a:ea typeface="Roboto"/>
                    <a:cs typeface="Roboto"/>
                    <a:sym typeface="Roboto"/>
                  </a:rPr>
                  <a:t>1 200</a:t>
                </a:r>
                <a:endParaRPr sz="4800" b="1" kern="0" dirty="0">
                  <a:solidFill>
                    <a:srgbClr val="0A387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" name="Google Shape;370;p87"/>
              <p:cNvSpPr/>
              <p:nvPr/>
            </p:nvSpPr>
            <p:spPr>
              <a:xfrm>
                <a:off x="3633590" y="3840399"/>
                <a:ext cx="6927317" cy="683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онлайн-трансляций мероприятий, размещаемых на портале «</a:t>
                </a:r>
                <a:r>
                  <a:rPr lang="ru-RU" sz="1600" kern="0" dirty="0" err="1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Культура.РФ</a:t>
                </a: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». 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71;p87"/>
              <p:cNvSpPr/>
              <p:nvPr/>
            </p:nvSpPr>
            <p:spPr>
              <a:xfrm>
                <a:off x="3623639" y="2407056"/>
                <a:ext cx="760762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созданных </a:t>
                </a: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виртуальных концертных залов. 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72;p87"/>
              <p:cNvSpPr/>
              <p:nvPr/>
            </p:nvSpPr>
            <p:spPr>
              <a:xfrm>
                <a:off x="3633590" y="3123165"/>
                <a:ext cx="742158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выставочных проектов, снабженных цифровыми гидами в формате дополненной реальности.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73;p87"/>
              <p:cNvSpPr/>
              <p:nvPr/>
            </p:nvSpPr>
            <p:spPr>
              <a:xfrm>
                <a:off x="3633590" y="4593151"/>
                <a:ext cx="734744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Оцифровано документов </a:t>
                </a: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редкого фонда, в том числе книжных памятников для включения в НЭБ.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93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799" y="6492875"/>
            <a:ext cx="353541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13</a:t>
            </a:r>
            <a:endParaRPr lang="ru-RU" b="1" dirty="0" smtClean="0">
              <a:solidFill>
                <a:srgbClr val="DE5A00"/>
              </a:solidFill>
            </a:endParaRPr>
          </a:p>
        </p:txBody>
      </p:sp>
      <p:sp>
        <p:nvSpPr>
          <p:cNvPr id="18" name="Google Shape;502;p97"/>
          <p:cNvSpPr txBox="1">
            <a:spLocks/>
          </p:cNvSpPr>
          <p:nvPr/>
        </p:nvSpPr>
        <p:spPr>
          <a:xfrm>
            <a:off x="1043607" y="1131590"/>
            <a:ext cx="1056419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sym typeface="Roboto Black"/>
              </a:rPr>
              <a:t>«Вы не обязаны меняться. </a:t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sym typeface="Roboto Black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sym typeface="Roboto Black"/>
              </a:rPr>
              <a:t>Выживание – дело добровольное»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sym typeface="Roboto Black"/>
            </a:endParaRPr>
          </a:p>
        </p:txBody>
      </p:sp>
      <p:sp>
        <p:nvSpPr>
          <p:cNvPr id="19" name="Google Shape;503;p97"/>
          <p:cNvSpPr/>
          <p:nvPr/>
        </p:nvSpPr>
        <p:spPr>
          <a:xfrm>
            <a:off x="7180388" y="2740237"/>
            <a:ext cx="8047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5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(Уильям Эдвардс </a:t>
            </a:r>
            <a:r>
              <a:rPr lang="ru-RU" sz="2500" b="1" kern="0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Деминг</a:t>
            </a:r>
            <a:r>
              <a:rPr lang="ru-RU" sz="25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5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54100" y="6065520"/>
            <a:ext cx="104063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502;p97"/>
          <p:cNvSpPr txBox="1">
            <a:spLocks/>
          </p:cNvSpPr>
          <p:nvPr/>
        </p:nvSpPr>
        <p:spPr>
          <a:xfrm>
            <a:off x="975194" y="4179292"/>
            <a:ext cx="10564191" cy="725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sym typeface="Roboto Black"/>
              </a:rPr>
              <a:t>БЛАГОДАРЮ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sym typeface="Roboto Black"/>
              </a:rPr>
              <a:t> ЗА ВНИМАНИЕ!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87329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800" y="6492875"/>
            <a:ext cx="2667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2</a:t>
            </a:r>
            <a:endParaRPr lang="ru-RU" b="1" dirty="0">
              <a:solidFill>
                <a:srgbClr val="DE5A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720" y="1125086"/>
            <a:ext cx="5638800" cy="4888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8397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«Национальные проекты призваны объединять граждан для достижения прорыва. Это необходимо на поворотном, рубежном этапе истории нашей страны. Я уже об этом говорил и хочу вас вернуть,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мы не засыпали на ходу ни в коем случае</a:t>
            </a:r>
            <a:r>
              <a:rPr lang="ru-RU" sz="2400" b="1" i="1" dirty="0" smtClean="0">
                <a:solidFill>
                  <a:srgbClr val="18397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500" b="1" i="1" dirty="0" smtClean="0"/>
          </a:p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/>
              <a:t>Президент </a:t>
            </a:r>
            <a:r>
              <a:rPr lang="ru-RU" sz="2000" b="1" i="1" dirty="0"/>
              <a:t>Российской Федерации </a:t>
            </a:r>
            <a:endParaRPr lang="ru-RU" sz="2000" b="1" i="1" dirty="0" smtClean="0"/>
          </a:p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/>
              <a:t>В.В</a:t>
            </a:r>
            <a:r>
              <a:rPr lang="ru-RU" sz="2000" b="1" i="1" dirty="0"/>
              <a:t>. Путин</a:t>
            </a:r>
            <a:endParaRPr lang="ru-RU" sz="2000" b="1" i="1" dirty="0">
              <a:solidFill>
                <a:srgbClr val="18397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gi-wom.ru/wp-content/uploads/2018/01/31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6"/>
          <a:stretch/>
        </p:blipFill>
        <p:spPr bwMode="auto">
          <a:xfrm>
            <a:off x="6210567" y="1357929"/>
            <a:ext cx="5549633" cy="3920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382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800" y="6492875"/>
            <a:ext cx="2667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3</a:t>
            </a:r>
            <a:endParaRPr lang="ru-RU" b="1" dirty="0">
              <a:solidFill>
                <a:srgbClr val="DE5A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52" y="783135"/>
            <a:ext cx="3332548" cy="23225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9608" y="1980152"/>
            <a:ext cx="45151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92C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Идеология финансирования национальных проектов – это идеология точечных вложений с максимальной эффективностью</a:t>
            </a:r>
            <a:r>
              <a:rPr lang="ru-RU" sz="2800" dirty="0">
                <a:solidFill>
                  <a:srgbClr val="092C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92C7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84" y="2689072"/>
            <a:ext cx="4836922" cy="37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800" y="6492875"/>
            <a:ext cx="2667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4</a:t>
            </a:r>
            <a:endParaRPr lang="ru-RU" b="1" dirty="0">
              <a:solidFill>
                <a:srgbClr val="DE5A00"/>
              </a:solidFill>
            </a:endParaRPr>
          </a:p>
        </p:txBody>
      </p:sp>
      <p:pic>
        <p:nvPicPr>
          <p:cNvPr id="2050" name="Picture 2" descr="http://www.prognoz.ru/sites/default/files/styles/top_banner_retina/public/productimages/08-upravlenie_investiciyami.png?itok=SgwU4X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3" y="2498351"/>
            <a:ext cx="3361782" cy="26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udfiles.net/html/2706/34/html_gVMtTDGUP9.3JHu/img-mt9z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85" y="2473025"/>
            <a:ext cx="3974286" cy="26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300480" y="887362"/>
            <a:ext cx="9804400" cy="562796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18397A"/>
                </a:solidFill>
              </a:rPr>
              <a:t>ИНВЕСТИЦИОННЫЙ ПОДХОД </a:t>
            </a:r>
            <a:endParaRPr lang="ru-RU" sz="4000" b="1" kern="1200" dirty="0">
              <a:solidFill>
                <a:srgbClr val="18397A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82880" y="5377996"/>
            <a:ext cx="4515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92C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«До» </a:t>
            </a:r>
            <a:endParaRPr lang="ru-RU" sz="2800" dirty="0">
              <a:solidFill>
                <a:srgbClr val="092C7B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16662" y="5214243"/>
            <a:ext cx="4515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92C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«После»</a:t>
            </a:r>
            <a:endParaRPr lang="ru-RU" sz="2800" dirty="0">
              <a:solidFill>
                <a:srgbClr val="092C7B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951025" y="3651133"/>
            <a:ext cx="2264229" cy="497051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45114" y="2671313"/>
            <a:ext cx="451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92C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поддержка из проектного фонда </a:t>
            </a:r>
            <a:endParaRPr lang="ru-RU" sz="2000" dirty="0">
              <a:solidFill>
                <a:srgbClr val="092C7B"/>
              </a:solidFill>
            </a:endParaRPr>
          </a:p>
        </p:txBody>
      </p:sp>
      <p:pic>
        <p:nvPicPr>
          <p:cNvPr id="2060" name="Picture 12" descr="http://nado-zaym.ru/wp-content/uploads/2016/07/vid_zaim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51" y="4600355"/>
            <a:ext cx="3265583" cy="16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6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26850" y="6487456"/>
            <a:ext cx="2667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5</a:t>
            </a:r>
            <a:endParaRPr lang="ru-RU" b="1" dirty="0">
              <a:solidFill>
                <a:srgbClr val="DE5A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17" y="2231391"/>
            <a:ext cx="4536083" cy="320772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12094525"/>
              </p:ext>
            </p:extLst>
          </p:nvPr>
        </p:nvGraphicFramePr>
        <p:xfrm>
          <a:off x="730154" y="1643143"/>
          <a:ext cx="6573520" cy="468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300480" y="887362"/>
            <a:ext cx="9804400" cy="562796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18397A"/>
                </a:solidFill>
              </a:rPr>
              <a:t>ПРИОРИТЕТНЫЕ НАЦИОНАЛЬНЫЕ ПРОЕКТЫ на период 2019-2024 годы</a:t>
            </a:r>
            <a:endParaRPr lang="ru-RU" sz="4000" b="1" kern="1200" dirty="0">
              <a:solidFill>
                <a:srgbClr val="18397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32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800" y="6492875"/>
            <a:ext cx="2667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6</a:t>
            </a:r>
            <a:endParaRPr lang="ru-RU" b="1" dirty="0">
              <a:solidFill>
                <a:srgbClr val="DE5A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718" y="710739"/>
            <a:ext cx="7211950" cy="697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526" y="1274911"/>
            <a:ext cx="5140531" cy="628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760" y="1926197"/>
            <a:ext cx="8817305" cy="2757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733" y="5226672"/>
            <a:ext cx="7320014" cy="1076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237" y="4914061"/>
            <a:ext cx="8299795" cy="12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799" y="6492875"/>
            <a:ext cx="353541" cy="365125"/>
          </a:xfrm>
        </p:spPr>
        <p:txBody>
          <a:bodyPr/>
          <a:lstStyle/>
          <a:p>
            <a:r>
              <a:rPr lang="ru-RU" b="1" dirty="0">
                <a:solidFill>
                  <a:srgbClr val="DE5A00"/>
                </a:solidFill>
              </a:rPr>
              <a:t>7</a:t>
            </a:r>
            <a:endParaRPr lang="ru-RU" b="1" dirty="0">
              <a:solidFill>
                <a:srgbClr val="DE5A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995918" y="791992"/>
            <a:ext cx="8136666" cy="748548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Проект </a:t>
            </a:r>
            <a:r>
              <a:rPr lang="ru-RU" sz="2400" kern="1200" dirty="0"/>
              <a:t>1.  </a:t>
            </a:r>
            <a:r>
              <a:rPr lang="ru-RU" sz="3200" b="1" kern="1200" dirty="0">
                <a:solidFill>
                  <a:srgbClr val="001C85"/>
                </a:solidFill>
                <a:latin typeface="+mj-lt"/>
              </a:rPr>
              <a:t>«Культурная среда»</a:t>
            </a:r>
            <a:endParaRPr lang="ru-RU" sz="4000" b="1" kern="1200" dirty="0">
              <a:solidFill>
                <a:srgbClr val="001C85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243FEDD-40AA-44BB-A9C3-93E2EBC16D9A}"/>
              </a:ext>
            </a:extLst>
          </p:cNvPr>
          <p:cNvSpPr/>
          <p:nvPr/>
        </p:nvSpPr>
        <p:spPr>
          <a:xfrm>
            <a:off x="1273089" y="3183209"/>
            <a:ext cx="198374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500" b="1" dirty="0" smtClean="0">
                <a:solidFill>
                  <a:srgbClr val="001C85"/>
                </a:solidFill>
                <a:latin typeface="Calibri" panose="020F0502020204030204" pitchFamily="34" charset="0"/>
              </a:rPr>
              <a:t>Цель</a:t>
            </a:r>
            <a:endParaRPr lang="ru-RU" sz="6500" b="1" dirty="0">
              <a:solidFill>
                <a:srgbClr val="001C85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C8B115D-AB22-44A5-B5CF-55ED8C07F991}"/>
              </a:ext>
            </a:extLst>
          </p:cNvPr>
          <p:cNvCxnSpPr>
            <a:cxnSpLocks/>
          </p:cNvCxnSpPr>
          <p:nvPr/>
        </p:nvCxnSpPr>
        <p:spPr>
          <a:xfrm>
            <a:off x="3666571" y="1765936"/>
            <a:ext cx="0" cy="4474674"/>
          </a:xfrm>
          <a:prstGeom prst="line">
            <a:avLst/>
          </a:prstGeom>
          <a:ln w="28575">
            <a:solidFill>
              <a:srgbClr val="001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4339184-8469-40F7-AE96-E965E13200E2}"/>
              </a:ext>
            </a:extLst>
          </p:cNvPr>
          <p:cNvSpPr/>
          <p:nvPr/>
        </p:nvSpPr>
        <p:spPr>
          <a:xfrm>
            <a:off x="4257538" y="2222648"/>
            <a:ext cx="6772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3000" dirty="0">
                <a:solidFill>
                  <a:srgbClr val="595959"/>
                </a:solidFill>
              </a:rPr>
              <a:t>Обеспечение к 2024 году условий доступности к лучшим образцам культуры </a:t>
            </a:r>
            <a:r>
              <a:rPr lang="ru-RU" sz="3000" b="1" dirty="0">
                <a:solidFill>
                  <a:srgbClr val="092C7B"/>
                </a:solidFill>
              </a:rPr>
              <a:t>путем создания современной инфраструктуры</a:t>
            </a:r>
            <a:r>
              <a:rPr lang="ru-RU" sz="3000" dirty="0">
                <a:solidFill>
                  <a:srgbClr val="595959"/>
                </a:solidFill>
              </a:rPr>
              <a:t> для творческой самореализации и досуга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30467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799" y="6492875"/>
            <a:ext cx="353541" cy="365125"/>
          </a:xfrm>
        </p:spPr>
        <p:txBody>
          <a:bodyPr/>
          <a:lstStyle/>
          <a:p>
            <a:r>
              <a:rPr lang="ru-RU" b="1" dirty="0">
                <a:solidFill>
                  <a:srgbClr val="DE5A00"/>
                </a:solidFill>
              </a:rPr>
              <a:t>8</a:t>
            </a:r>
            <a:endParaRPr lang="ru-RU" b="1" dirty="0">
              <a:solidFill>
                <a:srgbClr val="DE5A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995918" y="791992"/>
            <a:ext cx="8136666" cy="748548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Проект </a:t>
            </a:r>
            <a:r>
              <a:rPr lang="ru-RU" sz="2400" kern="1200" dirty="0"/>
              <a:t>1.  </a:t>
            </a:r>
            <a:r>
              <a:rPr lang="ru-RU" sz="3200" b="1" kern="1200" dirty="0">
                <a:solidFill>
                  <a:srgbClr val="001C85"/>
                </a:solidFill>
                <a:latin typeface="+mj-lt"/>
              </a:rPr>
              <a:t>«Культурная среда»</a:t>
            </a:r>
            <a:endParaRPr lang="ru-RU" sz="4000" b="1" kern="1200" dirty="0">
              <a:solidFill>
                <a:srgbClr val="001C85"/>
              </a:solidFill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7288" y="1897720"/>
            <a:ext cx="10037896" cy="3814355"/>
            <a:chOff x="1203321" y="2186044"/>
            <a:chExt cx="10037896" cy="3814355"/>
          </a:xfrm>
        </p:grpSpPr>
        <p:sp>
          <p:nvSpPr>
            <p:cNvPr id="26" name="Google Shape;366;p87"/>
            <p:cNvSpPr/>
            <p:nvPr/>
          </p:nvSpPr>
          <p:spPr>
            <a:xfrm>
              <a:off x="1203321" y="2985849"/>
              <a:ext cx="2241028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4800" b="1" kern="0" dirty="0" smtClean="0">
                  <a:solidFill>
                    <a:srgbClr val="0A387A"/>
                  </a:solidFill>
                  <a:latin typeface="Roboto"/>
                  <a:ea typeface="Roboto"/>
                  <a:cs typeface="Roboto"/>
                  <a:sym typeface="Roboto"/>
                </a:rPr>
                <a:t>79 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294761" y="2186044"/>
              <a:ext cx="9946456" cy="3814355"/>
              <a:chOff x="1294761" y="2186044"/>
              <a:chExt cx="9946456" cy="3814355"/>
            </a:xfrm>
          </p:grpSpPr>
          <p:sp>
            <p:nvSpPr>
              <p:cNvPr id="27" name="Google Shape;367;p87"/>
              <p:cNvSpPr/>
              <p:nvPr/>
            </p:nvSpPr>
            <p:spPr>
              <a:xfrm>
                <a:off x="1461730" y="3739487"/>
                <a:ext cx="1982619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0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4800" b="1" kern="0" dirty="0" smtClean="0">
                    <a:solidFill>
                      <a:srgbClr val="0A387A"/>
                    </a:solidFill>
                    <a:latin typeface="Roboto"/>
                    <a:ea typeface="Roboto"/>
                    <a:cs typeface="Roboto"/>
                    <a:sym typeface="Roboto"/>
                  </a:rPr>
                  <a:t>63</a:t>
                </a:r>
                <a:endParaRPr sz="4800" b="1" kern="0" dirty="0">
                  <a:solidFill>
                    <a:srgbClr val="0A387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" name="Google Shape;368;p87"/>
              <p:cNvSpPr/>
              <p:nvPr/>
            </p:nvSpPr>
            <p:spPr>
              <a:xfrm>
                <a:off x="1382611" y="2186044"/>
                <a:ext cx="206173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4800" b="1" kern="0" dirty="0" smtClean="0">
                    <a:solidFill>
                      <a:srgbClr val="0A387A"/>
                    </a:solidFill>
                    <a:latin typeface="Roboto"/>
                    <a:ea typeface="Roboto"/>
                    <a:cs typeface="Roboto"/>
                    <a:sym typeface="Roboto"/>
                  </a:rPr>
                  <a:t>27 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69;p87"/>
              <p:cNvSpPr/>
              <p:nvPr/>
            </p:nvSpPr>
            <p:spPr>
              <a:xfrm>
                <a:off x="1294761" y="4493124"/>
                <a:ext cx="2149588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0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4800" b="1" kern="0" dirty="0" smtClean="0">
                    <a:solidFill>
                      <a:srgbClr val="0A387A"/>
                    </a:solidFill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 sz="4800" b="1" kern="0" dirty="0">
                  <a:solidFill>
                    <a:srgbClr val="0A387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" name="Google Shape;370;p87"/>
              <p:cNvSpPr/>
              <p:nvPr/>
            </p:nvSpPr>
            <p:spPr>
              <a:xfrm>
                <a:off x="3633590" y="3840399"/>
                <a:ext cx="6927317" cy="683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образовательных учреждения в сфере культуры (школы искусств и училища) </a:t>
                </a: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оснащенных </a:t>
                </a:r>
                <a:r>
                  <a:rPr lang="ru-RU" sz="1600" b="1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музыкальными инструментами</a:t>
                </a: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. 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71;p87"/>
              <p:cNvSpPr/>
              <p:nvPr/>
            </p:nvSpPr>
            <p:spPr>
              <a:xfrm>
                <a:off x="3633591" y="2338845"/>
                <a:ext cx="760762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</a:t>
                </a: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объектов организаций культуры (в сельской местности)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созданных (реконструированных) </a:t>
                </a:r>
                <a:r>
                  <a:rPr lang="ru-RU" sz="1600" b="1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и капитально </a:t>
                </a: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отремонтированных</a:t>
                </a: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. 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72;p87"/>
              <p:cNvSpPr/>
              <p:nvPr/>
            </p:nvSpPr>
            <p:spPr>
              <a:xfrm>
                <a:off x="3633590" y="3123165"/>
                <a:ext cx="742158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организаций культуры (в том числе музыкальные школы и модельные </a:t>
                </a: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библиотеки) </a:t>
                </a: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оснащенных </a:t>
                </a:r>
                <a:r>
                  <a:rPr lang="ru-RU" sz="1600" b="1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современным оборудованием</a:t>
                </a:r>
                <a:r>
                  <a:rPr lang="ru-RU" sz="1600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73;p87"/>
              <p:cNvSpPr/>
              <p:nvPr/>
            </p:nvSpPr>
            <p:spPr>
              <a:xfrm>
                <a:off x="3633590" y="4593151"/>
                <a:ext cx="734744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приобретенных </a:t>
                </a: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передвижных </a:t>
                </a:r>
                <a:r>
                  <a:rPr lang="ru-RU" sz="1600" b="1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многофункциональных культурных центров (автоклубов</a:t>
                </a: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)</a:t>
                </a: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69;p87"/>
              <p:cNvSpPr/>
              <p:nvPr/>
            </p:nvSpPr>
            <p:spPr>
              <a:xfrm>
                <a:off x="1294761" y="5215569"/>
                <a:ext cx="2149588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0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4800" b="1" kern="0" dirty="0" smtClean="0">
                    <a:solidFill>
                      <a:srgbClr val="0A387A"/>
                    </a:solidFill>
                    <a:latin typeface="Roboto"/>
                    <a:ea typeface="Roboto"/>
                    <a:cs typeface="Roboto"/>
                    <a:sym typeface="Roboto"/>
                  </a:rPr>
                  <a:t>6</a:t>
                </a:r>
                <a:endParaRPr sz="4800" b="1" kern="0" dirty="0">
                  <a:solidFill>
                    <a:srgbClr val="0A387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" name="Google Shape;373;p87"/>
              <p:cNvSpPr/>
              <p:nvPr/>
            </p:nvSpPr>
            <p:spPr>
              <a:xfrm>
                <a:off x="3633590" y="5334540"/>
                <a:ext cx="734744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Количество </a:t>
                </a:r>
                <a:r>
                  <a:rPr lang="ru-RU" sz="1600" b="1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поддержанных заявок для участия в конкурсе на </a:t>
                </a: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создание </a:t>
                </a:r>
                <a:r>
                  <a:rPr lang="ru-RU" sz="1600" b="1" kern="0" dirty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модельных муниципальных </a:t>
                </a:r>
                <a:r>
                  <a:rPr lang="ru-RU" sz="1600" b="1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библиотек</a:t>
                </a:r>
                <a:r>
                  <a:rPr lang="ru-RU" sz="1600" kern="0" dirty="0" smtClean="0">
                    <a:solidFill>
                      <a:srgbClr val="141313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endParaRPr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931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7100" y="3693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7100" y="622300"/>
            <a:ext cx="10833100" cy="0"/>
          </a:xfrm>
          <a:prstGeom prst="line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4100" y="6516132"/>
            <a:ext cx="10833100" cy="0"/>
          </a:xfrm>
          <a:prstGeom prst="line">
            <a:avLst/>
          </a:prstGeom>
          <a:ln w="12700">
            <a:solidFill>
              <a:srgbClr val="183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4628" y="6516131"/>
            <a:ext cx="479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83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КУЛЬТУРЫ БЕЛГОРОДСКОЙ ОБЛАСТИ</a:t>
            </a:r>
            <a:endParaRPr lang="ru-RU" sz="1400" dirty="0">
              <a:solidFill>
                <a:srgbClr val="183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607799" y="6492875"/>
            <a:ext cx="353541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DE5A00"/>
                </a:solidFill>
              </a:rPr>
              <a:t>11</a:t>
            </a:r>
            <a:endParaRPr lang="ru-RU" b="1" dirty="0">
              <a:solidFill>
                <a:srgbClr val="DE5A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00" y="6492875"/>
            <a:ext cx="18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92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ноября 2018</a:t>
            </a:r>
            <a:endParaRPr lang="ru-RU" dirty="0">
              <a:solidFill>
                <a:srgbClr val="092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2E0BBC-B821-41AC-8ED5-5B27456EB702}"/>
              </a:ext>
            </a:extLst>
          </p:cNvPr>
          <p:cNvSpPr/>
          <p:nvPr/>
        </p:nvSpPr>
        <p:spPr>
          <a:xfrm>
            <a:off x="1995918" y="791992"/>
            <a:ext cx="8136666" cy="748548"/>
          </a:xfrm>
          <a:prstGeom prst="rect">
            <a:avLst/>
          </a:prstGeom>
          <a:pattFill prst="divo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8575">
            <a:solidFill>
              <a:srgbClr val="001C85"/>
            </a:solidFill>
          </a:ln>
          <a:effectLst>
            <a:outerShdw blurRad="304800" dist="152400" dir="2700000" sx="95000" sy="95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Проект 2.  </a:t>
            </a:r>
            <a:r>
              <a:rPr lang="ru-RU" sz="3200" b="1" kern="1200" dirty="0" smtClean="0">
                <a:solidFill>
                  <a:srgbClr val="001C85"/>
                </a:solidFill>
                <a:latin typeface="+mj-lt"/>
              </a:rPr>
              <a:t>«Творческие люди»</a:t>
            </a:r>
            <a:endParaRPr lang="ru-RU" sz="4000" b="1" kern="1200" dirty="0">
              <a:solidFill>
                <a:srgbClr val="001C85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243FEDD-40AA-44BB-A9C3-93E2EBC16D9A}"/>
              </a:ext>
            </a:extLst>
          </p:cNvPr>
          <p:cNvSpPr/>
          <p:nvPr/>
        </p:nvSpPr>
        <p:spPr>
          <a:xfrm>
            <a:off x="1273089" y="3183209"/>
            <a:ext cx="198374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500" b="1" dirty="0" smtClean="0">
                <a:solidFill>
                  <a:srgbClr val="001C85"/>
                </a:solidFill>
                <a:latin typeface="Calibri" panose="020F0502020204030204" pitchFamily="34" charset="0"/>
              </a:rPr>
              <a:t>Цель</a:t>
            </a:r>
            <a:endParaRPr lang="ru-RU" sz="6500" b="1" dirty="0">
              <a:solidFill>
                <a:srgbClr val="001C85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C8B115D-AB22-44A5-B5CF-55ED8C07F991}"/>
              </a:ext>
            </a:extLst>
          </p:cNvPr>
          <p:cNvCxnSpPr>
            <a:cxnSpLocks/>
          </p:cNvCxnSpPr>
          <p:nvPr/>
        </p:nvCxnSpPr>
        <p:spPr>
          <a:xfrm>
            <a:off x="3666571" y="1765936"/>
            <a:ext cx="0" cy="4474674"/>
          </a:xfrm>
          <a:prstGeom prst="line">
            <a:avLst/>
          </a:prstGeom>
          <a:ln w="28575">
            <a:solidFill>
              <a:srgbClr val="001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4339184-8469-40F7-AE96-E965E13200E2}"/>
              </a:ext>
            </a:extLst>
          </p:cNvPr>
          <p:cNvSpPr/>
          <p:nvPr/>
        </p:nvSpPr>
        <p:spPr>
          <a:xfrm>
            <a:off x="4150449" y="2529183"/>
            <a:ext cx="59244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Увеличение к 2024 году количества граждан, вовлеченных в культурную деятельность </a:t>
            </a:r>
            <a:r>
              <a:rPr lang="ru-RU" sz="3000" b="1" dirty="0">
                <a:solidFill>
                  <a:srgbClr val="18397A"/>
                </a:solidFill>
              </a:rPr>
              <a:t>путем поддержки </a:t>
            </a:r>
            <a:r>
              <a:rPr lang="ru-RU" sz="3000" b="1" dirty="0" smtClean="0">
                <a:solidFill>
                  <a:srgbClr val="18397A"/>
                </a:solidFill>
              </a:rPr>
              <a:t>и </a:t>
            </a:r>
            <a:r>
              <a:rPr lang="ru-RU" sz="3000" b="1" dirty="0">
                <a:solidFill>
                  <a:srgbClr val="18397A"/>
                </a:solidFill>
              </a:rPr>
              <a:t>реализации творческих инициатив </a:t>
            </a:r>
          </a:p>
        </p:txBody>
      </p:sp>
    </p:spTree>
    <p:extLst>
      <p:ext uri="{BB962C8B-B14F-4D97-AF65-F5344CB8AC3E}">
        <p14:creationId xmlns:p14="http://schemas.microsoft.com/office/powerpoint/2010/main" val="2068570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548</Words>
  <Application>Microsoft Office PowerPoint</Application>
  <PresentationFormat>Произвольный</PresentationFormat>
  <Paragraphs>116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Олейникова С.В.</cp:lastModifiedBy>
  <cp:revision>195</cp:revision>
  <cp:lastPrinted>2019-02-20T09:53:01Z</cp:lastPrinted>
  <dcterms:created xsi:type="dcterms:W3CDTF">2018-02-24T13:16:37Z</dcterms:created>
  <dcterms:modified xsi:type="dcterms:W3CDTF">2019-02-20T09:59:38Z</dcterms:modified>
</cp:coreProperties>
</file>